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16"/>
  </p:notesMasterIdLst>
  <p:sldIdLst>
    <p:sldId id="256" r:id="rId2"/>
    <p:sldId id="311" r:id="rId3"/>
    <p:sldId id="390" r:id="rId4"/>
    <p:sldId id="391" r:id="rId5"/>
    <p:sldId id="395" r:id="rId6"/>
    <p:sldId id="392" r:id="rId7"/>
    <p:sldId id="393" r:id="rId8"/>
    <p:sldId id="394" r:id="rId9"/>
    <p:sldId id="396" r:id="rId10"/>
    <p:sldId id="397" r:id="rId11"/>
    <p:sldId id="398" r:id="rId12"/>
    <p:sldId id="399" r:id="rId13"/>
    <p:sldId id="400" r:id="rId14"/>
    <p:sldId id="266" r:id="rId15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003399"/>
    <a:srgbClr val="501616"/>
    <a:srgbClr val="006666"/>
    <a:srgbClr val="7C2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889" autoAdjust="0"/>
  </p:normalViewPr>
  <p:slideViewPr>
    <p:cSldViewPr>
      <p:cViewPr>
        <p:scale>
          <a:sx n="100" d="100"/>
          <a:sy n="100" d="100"/>
        </p:scale>
        <p:origin x="1056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64E26E50-05EF-4D9C-ADF7-5A506120017A}" type="datetimeFigureOut">
              <a:rPr lang="en-US" altLang="en-US"/>
              <a:pPr>
                <a:defRPr/>
              </a:pPr>
              <a:t>4/25/2025</a:t>
            </a:fld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Kliknij, aby edytować style wzorca tekstu</a:t>
            </a:r>
          </a:p>
          <a:p>
            <a:pPr lvl="1"/>
            <a:r>
              <a:rPr lang="en-US" noProof="0"/>
              <a:t>Drugi poziom</a:t>
            </a:r>
          </a:p>
          <a:p>
            <a:pPr lvl="2"/>
            <a:r>
              <a:rPr lang="en-US" noProof="0"/>
              <a:t>Trzeci poziom</a:t>
            </a:r>
          </a:p>
          <a:p>
            <a:pPr lvl="3"/>
            <a:r>
              <a:rPr lang="en-US" noProof="0"/>
              <a:t>Czwarty poziom</a:t>
            </a:r>
          </a:p>
          <a:p>
            <a:pPr lvl="4"/>
            <a:r>
              <a:rPr lang="en-US" noProof="0"/>
              <a:t>Piąty poziom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7051890A-E725-4523-85D0-82540A8C4A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504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6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924175"/>
            <a:ext cx="14954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901950"/>
            <a:ext cx="14954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981075"/>
            <a:ext cx="6781800" cy="161925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en-US" altLang="en-US"/>
              <a:t>Kliknij, aby edytować styl wzorca tytułu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None/>
              <a:defRPr sz="3200" b="1"/>
            </a:lvl1pPr>
          </a:lstStyle>
          <a:p>
            <a:r>
              <a:rPr lang="en-US" altLang="en-US" dirty="0" err="1"/>
              <a:t>Kliknij</a:t>
            </a:r>
            <a:r>
              <a:rPr lang="en-US" altLang="en-US" dirty="0"/>
              <a:t>, aby </a:t>
            </a:r>
            <a:r>
              <a:rPr lang="en-US" altLang="en-US" dirty="0" err="1"/>
              <a:t>edytować</a:t>
            </a:r>
            <a:r>
              <a:rPr lang="en-US" altLang="en-US" dirty="0"/>
              <a:t> </a:t>
            </a:r>
            <a:r>
              <a:rPr lang="en-US" altLang="en-US" dirty="0" err="1"/>
              <a:t>styl</a:t>
            </a:r>
            <a:r>
              <a:rPr lang="en-US" altLang="en-US" dirty="0"/>
              <a:t> </a:t>
            </a:r>
            <a:r>
              <a:rPr lang="en-US" altLang="en-US" dirty="0" err="1"/>
              <a:t>wzorca</a:t>
            </a:r>
            <a:r>
              <a:rPr lang="en-US" altLang="en-US" dirty="0"/>
              <a:t> </a:t>
            </a:r>
            <a:r>
              <a:rPr lang="en-US" altLang="en-US" dirty="0" err="1"/>
              <a:t>podtytułu</a:t>
            </a: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AC6E1-A2FB-4AB4-92EE-6F7FFD33E88F}" type="datetime1">
              <a:rPr lang="pl-PL"/>
              <a:pPr>
                <a:defRPr/>
              </a:pPr>
              <a:t>2025-04-25</a:t>
            </a:fld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94B7C-462E-448C-A40D-9714BF05B7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053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25058-35F8-421A-ADC0-3DD839A43EC7}" type="datetime1">
              <a:rPr lang="pl-PL"/>
              <a:pPr>
                <a:defRPr/>
              </a:pPr>
              <a:t>2025-04-25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AECBF-3652-4932-A32C-808916C265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39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11505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1150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53827-2C98-475B-8DC4-7C0160C43A14}" type="datetime1">
              <a:rPr lang="pl-PL"/>
              <a:pPr>
                <a:defRPr/>
              </a:pPr>
              <a:t>2025-04-25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2F6A8-5C73-48C7-A94A-946CB13EE3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97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Courier New" panose="02070309020205020404" pitchFamily="49" charset="0"/>
              <a:buChar char="o"/>
              <a:defRPr/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63447-96A4-44EF-A37C-F147BA43BD5C}" type="datetime1">
              <a:rPr lang="pl-PL"/>
              <a:pPr>
                <a:defRPr/>
              </a:pPr>
              <a:t>2025-04-25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C9591-57AD-4E60-8CFC-928693DBB7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52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E2F7E-DA37-4183-9848-475E322AB754}" type="datetime1">
              <a:rPr lang="pl-PL"/>
              <a:pPr>
                <a:defRPr/>
              </a:pPr>
              <a:t>2025-04-25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1F110-5098-4FD0-A3E3-725B4589B5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01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5267E-6F86-4EE6-B6AC-E651592D621A}" type="datetime1">
              <a:rPr lang="pl-PL"/>
              <a:pPr>
                <a:defRPr/>
              </a:pPr>
              <a:t>2025-04-25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68E85-3766-43CB-953C-63D679727D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72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3FD2E-88B8-4A58-ACFF-6C17634604A5}" type="datetime1">
              <a:rPr lang="pl-PL"/>
              <a:pPr>
                <a:defRPr/>
              </a:pPr>
              <a:t>2025-04-25</a:t>
            </a:fld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97753-46CD-4E4B-BD5C-72908CCA5C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35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0991D-CEF3-4A12-96C5-04B74A15417C}" type="datetime1">
              <a:rPr lang="pl-PL"/>
              <a:pPr>
                <a:defRPr/>
              </a:pPr>
              <a:t>2025-04-25</a:t>
            </a:fld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E6201-33FD-4899-85C8-E76A442818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33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E0F0B-4967-4686-9982-FF9C64623432}" type="datetime1">
              <a:rPr lang="pl-PL"/>
              <a:pPr>
                <a:defRPr/>
              </a:pPr>
              <a:t>2025-04-25</a:t>
            </a:fld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2EFC4-88E2-4A66-B524-E394F2F567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309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0D7C0-8FEF-4B1E-9AFD-A6FEB2CB7354}" type="datetime1">
              <a:rPr lang="pl-PL"/>
              <a:pPr>
                <a:defRPr/>
              </a:pPr>
              <a:t>2025-04-25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A3F9B-FA9A-4A0F-81AA-4A880F69A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78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7F264-919B-485A-9FF7-C082F2C83F2B}" type="datetime1">
              <a:rPr lang="pl-PL"/>
              <a:pPr>
                <a:defRPr/>
              </a:pPr>
              <a:t>2025-04-25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92EA9-0ED3-4944-AB9E-21930DD0B3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80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451725" y="115888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69230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Kliknij, aby edytować styl wzorca tytułu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Kliknij, aby edytować style wzorca tekstu</a:t>
            </a:r>
            <a:r>
              <a:rPr lang="pl-PL" altLang="en-US"/>
              <a:t>ddddddddd fffffffffffffffffffffffffffffffffffffffffffffff</a:t>
            </a:r>
            <a:endParaRPr lang="en-US" altLang="en-US"/>
          </a:p>
          <a:p>
            <a:pPr lvl="1"/>
            <a:r>
              <a:rPr lang="en-US" altLang="en-US"/>
              <a:t>Drugi poziom</a:t>
            </a:r>
          </a:p>
          <a:p>
            <a:pPr lvl="2"/>
            <a:r>
              <a:rPr lang="en-US" altLang="en-US"/>
              <a:t>Trzeci poziom</a:t>
            </a:r>
          </a:p>
          <a:p>
            <a:pPr lvl="3"/>
            <a:r>
              <a:rPr lang="en-US" altLang="en-US"/>
              <a:t>Czwarty poziom</a:t>
            </a:r>
            <a:r>
              <a:rPr lang="pl-PL" altLang="en-US"/>
              <a:t>  </a:t>
            </a:r>
            <a:endParaRPr lang="en-US" altLang="en-US"/>
          </a:p>
          <a:p>
            <a:pPr lvl="4"/>
            <a:r>
              <a:rPr lang="en-US" altLang="en-US"/>
              <a:t>Piąty poziom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fld id="{6D3BDC9C-AF09-464F-9870-A7F2EAB41CDE}" type="datetime1">
              <a:rPr lang="pl-PL"/>
              <a:pPr>
                <a:defRPr/>
              </a:pPr>
              <a:t>2025-04-25</a:t>
            </a:fld>
            <a:endParaRPr lang="en-US" alt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40EF34EF-6635-454A-B63E-2E2491DB42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22238"/>
            <a:ext cx="1220788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t" hangingPunct="0">
        <a:spcBef>
          <a:spcPct val="20000"/>
        </a:spcBef>
        <a:spcAft>
          <a:spcPct val="0"/>
        </a:spcAft>
        <a:buClr>
          <a:srgbClr val="003399"/>
        </a:buClr>
        <a:buSzPct val="75000"/>
        <a:buFont typeface="Courier New" panose="02070309020205020404" pitchFamily="49" charset="0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447675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</a:defRPr>
      </a:lvl2pPr>
      <a:lvl3pPr marL="1277938" indent="-293688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749425" indent="-2921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244725" indent="-315913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701925" indent="-315913" algn="l" rtl="0" fontAlgn="base">
        <a:spcBef>
          <a:spcPct val="20000"/>
        </a:spcBef>
        <a:spcAft>
          <a:spcPct val="0"/>
        </a:spcAft>
        <a:buClr>
          <a:srgbClr val="7C2016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159125" indent="-315913" algn="l" rtl="0" fontAlgn="base">
        <a:spcBef>
          <a:spcPct val="20000"/>
        </a:spcBef>
        <a:spcAft>
          <a:spcPct val="0"/>
        </a:spcAft>
        <a:buClr>
          <a:srgbClr val="7C2016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616325" indent="-315913" algn="l" rtl="0" fontAlgn="base">
        <a:spcBef>
          <a:spcPct val="20000"/>
        </a:spcBef>
        <a:spcAft>
          <a:spcPct val="0"/>
        </a:spcAft>
        <a:buClr>
          <a:srgbClr val="7C2016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4073525" indent="-315913" algn="l" rtl="0" fontAlgn="base">
        <a:spcBef>
          <a:spcPct val="20000"/>
        </a:spcBef>
        <a:spcAft>
          <a:spcPct val="0"/>
        </a:spcAft>
        <a:buClr>
          <a:srgbClr val="7C2016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eletel.p.lodz.pl/bujac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altLang="en-US" sz="4800" dirty="0" err="1"/>
              <a:t>Presentations</a:t>
            </a:r>
            <a:r>
              <a:rPr lang="pl-PL" altLang="en-US" sz="4800" dirty="0"/>
              <a:t> – </a:t>
            </a:r>
            <a:r>
              <a:rPr lang="pl-PL" altLang="en-US" sz="4800" dirty="0" err="1"/>
              <a:t>practical</a:t>
            </a:r>
            <a:r>
              <a:rPr lang="pl-PL" altLang="en-US" sz="4800" dirty="0"/>
              <a:t> </a:t>
            </a:r>
            <a:r>
              <a:rPr lang="pl-PL" altLang="en-US" sz="4800" dirty="0" err="1"/>
              <a:t>advice</a:t>
            </a:r>
            <a:endParaRPr lang="en-US" altLang="en-US" sz="4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pl-PL" altLang="en-US" sz="3000" dirty="0"/>
              <a:t>Michał Bujacz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pl-PL" altLang="en-US" sz="30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l-PL" altLang="en-US" sz="3000" dirty="0"/>
              <a:t>Instytut Elektroniki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l-PL" altLang="en-US" sz="3000" dirty="0"/>
              <a:t>Politechnika Łódzka</a:t>
            </a:r>
            <a:endParaRPr lang="fr-FR" alt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dirty="0" err="1"/>
              <a:t>Safety</a:t>
            </a:r>
            <a:endParaRPr lang="pl-PL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altLang="en-US" dirty="0"/>
          </a:p>
          <a:p>
            <a:r>
              <a:rPr lang="pl-PL" altLang="en-US" dirty="0"/>
              <a:t>Backup format (PPT + PDF) </a:t>
            </a:r>
          </a:p>
          <a:p>
            <a:endParaRPr lang="pl-PL" altLang="en-US" dirty="0"/>
          </a:p>
          <a:p>
            <a:r>
              <a:rPr lang="pl-PL" altLang="en-US" dirty="0"/>
              <a:t>Backup data </a:t>
            </a:r>
            <a:r>
              <a:rPr lang="pl-PL" altLang="en-US" dirty="0" err="1"/>
              <a:t>source</a:t>
            </a:r>
            <a:r>
              <a:rPr lang="pl-PL" altLang="en-US" dirty="0"/>
              <a:t> (</a:t>
            </a:r>
            <a:r>
              <a:rPr lang="pl-PL" altLang="en-US" dirty="0" err="1"/>
              <a:t>e.g</a:t>
            </a:r>
            <a:r>
              <a:rPr lang="pl-PL" altLang="en-US" dirty="0"/>
              <a:t>. pendrive + online)</a:t>
            </a:r>
          </a:p>
          <a:p>
            <a:endParaRPr lang="pl-PL" altLang="en-US" dirty="0"/>
          </a:p>
          <a:p>
            <a:r>
              <a:rPr lang="pl-PL" altLang="en-US" dirty="0"/>
              <a:t>Check the </a:t>
            </a:r>
            <a:r>
              <a:rPr lang="pl-PL" altLang="en-US" dirty="0" err="1"/>
              <a:t>projector</a:t>
            </a:r>
            <a:r>
              <a:rPr lang="pl-PL" altLang="en-US" dirty="0"/>
              <a:t> and video</a:t>
            </a:r>
            <a:br>
              <a:rPr lang="pl-PL" altLang="en-US" dirty="0"/>
            </a:br>
            <a:r>
              <a:rPr lang="pl-PL" altLang="en-US" dirty="0" err="1"/>
              <a:t>before</a:t>
            </a:r>
            <a:r>
              <a:rPr lang="pl-PL" altLang="en-US" dirty="0"/>
              <a:t> </a:t>
            </a:r>
            <a:r>
              <a:rPr lang="pl-PL" altLang="en-US" dirty="0" err="1"/>
              <a:t>presenting</a:t>
            </a:r>
            <a:r>
              <a:rPr lang="pl-PL" altLang="en-US" dirty="0"/>
              <a:t> </a:t>
            </a:r>
          </a:p>
          <a:p>
            <a:endParaRPr lang="pl-PL" altLang="en-US" dirty="0"/>
          </a:p>
          <a:p>
            <a:endParaRPr lang="pl-PL" alt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BA9353-6381-4D51-9BC3-0E1ED03001A0}" type="slidenum">
              <a:rPr lang="en-US" altLang="en-US" smtClean="0"/>
              <a:pPr/>
              <a:t>10</a:t>
            </a:fld>
            <a:endParaRPr lang="en-US" altLang="en-US"/>
          </a:p>
        </p:txBody>
      </p:sp>
      <p:grpSp>
        <p:nvGrpSpPr>
          <p:cNvPr id="13317" name="Group 2" descr="Warning sign shaped like a USB stick"/>
          <p:cNvGrpSpPr>
            <a:grpSpLocks/>
          </p:cNvGrpSpPr>
          <p:nvPr/>
        </p:nvGrpSpPr>
        <p:grpSpPr bwMode="auto">
          <a:xfrm>
            <a:off x="5796136" y="3933056"/>
            <a:ext cx="2419499" cy="2102049"/>
            <a:chOff x="5327650" y="4086225"/>
            <a:chExt cx="2708275" cy="2390775"/>
          </a:xfrm>
        </p:grpSpPr>
        <p:pic>
          <p:nvPicPr>
            <p:cNvPr id="13318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7650" y="4086225"/>
              <a:ext cx="2708275" cy="2390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354763" y="4786312"/>
              <a:ext cx="654050" cy="14509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13320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6568" y="4931303"/>
              <a:ext cx="1225550" cy="134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dirty="0" err="1"/>
              <a:t>Practice</a:t>
            </a:r>
            <a:r>
              <a:rPr lang="pl-PL" altLang="en-US" dirty="0"/>
              <a:t>, </a:t>
            </a:r>
            <a:r>
              <a:rPr lang="pl-PL" altLang="en-US" dirty="0" err="1"/>
              <a:t>practice</a:t>
            </a:r>
            <a:r>
              <a:rPr lang="pl-PL" altLang="en-US" dirty="0"/>
              <a:t>, </a:t>
            </a:r>
            <a:r>
              <a:rPr lang="pl-PL" altLang="en-US" dirty="0" err="1"/>
              <a:t>practice</a:t>
            </a:r>
            <a:endParaRPr lang="pl-PL" alt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8507288" cy="4392613"/>
          </a:xfrm>
        </p:spPr>
        <p:txBody>
          <a:bodyPr/>
          <a:lstStyle/>
          <a:p>
            <a:r>
              <a:rPr lang="pl-PL" altLang="en-US" dirty="0"/>
              <a:t>Not </a:t>
            </a:r>
            <a:r>
              <a:rPr lang="pl-PL" altLang="en-US" dirty="0" err="1"/>
              <a:t>everyone</a:t>
            </a:r>
            <a:r>
              <a:rPr lang="pl-PL" altLang="en-US" dirty="0"/>
              <a:t> </a:t>
            </a:r>
            <a:r>
              <a:rPr lang="pl-PL" altLang="en-US" dirty="0" err="1"/>
              <a:t>can</a:t>
            </a:r>
            <a:r>
              <a:rPr lang="pl-PL" altLang="en-US" dirty="0"/>
              <a:t> </a:t>
            </a:r>
            <a:r>
              <a:rPr lang="pl-PL" altLang="en-US" dirty="0" err="1"/>
              <a:t>improvise</a:t>
            </a:r>
            <a:r>
              <a:rPr lang="pl-PL" altLang="en-US" dirty="0"/>
              <a:t> </a:t>
            </a:r>
          </a:p>
          <a:p>
            <a:endParaRPr lang="pl-PL" altLang="en-US" dirty="0"/>
          </a:p>
          <a:p>
            <a:r>
              <a:rPr lang="pl-PL" altLang="en-US" dirty="0" err="1"/>
              <a:t>Script</a:t>
            </a:r>
            <a:r>
              <a:rPr lang="pl-PL" altLang="en-US" dirty="0"/>
              <a:t>, but </a:t>
            </a:r>
            <a:r>
              <a:rPr lang="pl-PL" altLang="en-US" b="1" dirty="0"/>
              <a:t>no </a:t>
            </a:r>
            <a:r>
              <a:rPr lang="pl-PL" altLang="en-US" b="1" dirty="0" err="1"/>
              <a:t>reading</a:t>
            </a:r>
            <a:r>
              <a:rPr lang="pl-PL" altLang="en-US" dirty="0"/>
              <a:t>! </a:t>
            </a:r>
          </a:p>
          <a:p>
            <a:endParaRPr lang="pl-PL" altLang="en-US" dirty="0"/>
          </a:p>
          <a:p>
            <a:r>
              <a:rPr lang="pl-PL" altLang="en-US" dirty="0"/>
              <a:t>At </a:t>
            </a:r>
            <a:r>
              <a:rPr lang="pl-PL" altLang="en-US" dirty="0" err="1"/>
              <a:t>least</a:t>
            </a:r>
            <a:r>
              <a:rPr lang="pl-PL" altLang="en-US" dirty="0"/>
              <a:t> 3 </a:t>
            </a:r>
            <a:r>
              <a:rPr lang="pl-PL" altLang="en-US" dirty="0" err="1"/>
              <a:t>trial</a:t>
            </a:r>
            <a:r>
              <a:rPr lang="pl-PL" altLang="en-US" dirty="0"/>
              <a:t> </a:t>
            </a:r>
            <a:r>
              <a:rPr lang="pl-PL" altLang="en-US" dirty="0" err="1"/>
              <a:t>runs</a:t>
            </a:r>
            <a:r>
              <a:rPr lang="pl-PL" altLang="en-US" dirty="0"/>
              <a:t> </a:t>
            </a:r>
          </a:p>
          <a:p>
            <a:endParaRPr lang="pl-PL" altLang="en-US" dirty="0"/>
          </a:p>
          <a:p>
            <a:r>
              <a:rPr lang="pl-PL" altLang="en-US" b="1" dirty="0" err="1"/>
              <a:t>Record</a:t>
            </a:r>
            <a:r>
              <a:rPr lang="pl-PL" altLang="en-US" b="1" dirty="0"/>
              <a:t> </a:t>
            </a:r>
            <a:r>
              <a:rPr lang="pl-PL" altLang="en-US" b="1" dirty="0" err="1"/>
              <a:t>yourself</a:t>
            </a:r>
            <a:r>
              <a:rPr lang="pl-PL" altLang="en-US" b="1" dirty="0"/>
              <a:t> </a:t>
            </a:r>
            <a:r>
              <a:rPr lang="pl-PL" altLang="en-US" dirty="0"/>
              <a:t>– be </a:t>
            </a:r>
            <a:r>
              <a:rPr lang="pl-PL" altLang="en-US" dirty="0" err="1"/>
              <a:t>your</a:t>
            </a:r>
            <a:r>
              <a:rPr lang="pl-PL" altLang="en-US" dirty="0"/>
              <a:t> </a:t>
            </a:r>
            <a:r>
              <a:rPr lang="pl-PL" altLang="en-US" dirty="0" err="1"/>
              <a:t>own</a:t>
            </a:r>
            <a:r>
              <a:rPr lang="pl-PL" altLang="en-US" dirty="0"/>
              <a:t> test </a:t>
            </a:r>
            <a:r>
              <a:rPr lang="pl-PL" altLang="en-US" dirty="0" err="1"/>
              <a:t>audience</a:t>
            </a:r>
            <a:endParaRPr lang="pl-PL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BB8B9C-EE97-4FEF-A61F-9E38B5B77620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3" name="Obraz 2" descr="Recording a selfie">
            <a:extLst>
              <a:ext uri="{FF2B5EF4-FFF2-40B4-BE49-F238E27FC236}">
                <a16:creationId xmlns:a16="http://schemas.microsoft.com/office/drawing/2014/main" id="{2C74CB8A-1332-EC3E-D76F-E00F75BB2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48880"/>
            <a:ext cx="2801480" cy="28014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dirty="0" err="1"/>
              <a:t>Final</a:t>
            </a:r>
            <a:r>
              <a:rPr lang="pl-PL" altLang="en-US" dirty="0"/>
              <a:t> </a:t>
            </a:r>
            <a:r>
              <a:rPr lang="pl-PL" altLang="en-US" dirty="0" err="1"/>
              <a:t>slide</a:t>
            </a:r>
            <a:r>
              <a:rPr lang="pl-PL" altLang="en-US" dirty="0"/>
              <a:t>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608513"/>
          </a:xfrm>
        </p:spPr>
        <p:txBody>
          <a:bodyPr/>
          <a:lstStyle/>
          <a:p>
            <a:r>
              <a:rPr lang="pl-PL" altLang="en-US" dirty="0" err="1"/>
              <a:t>Thank</a:t>
            </a:r>
            <a:r>
              <a:rPr lang="pl-PL" altLang="en-US" dirty="0"/>
              <a:t> </a:t>
            </a:r>
            <a:r>
              <a:rPr lang="pl-PL" altLang="en-US" dirty="0" err="1"/>
              <a:t>you</a:t>
            </a:r>
            <a:endParaRPr lang="pl-PL" altLang="en-US" dirty="0"/>
          </a:p>
          <a:p>
            <a:r>
              <a:rPr lang="pl-PL" altLang="en-US" dirty="0" err="1"/>
              <a:t>Questions</a:t>
            </a:r>
            <a:r>
              <a:rPr lang="pl-PL" altLang="en-US" dirty="0"/>
              <a:t>? </a:t>
            </a:r>
          </a:p>
          <a:p>
            <a:r>
              <a:rPr lang="pl-PL" altLang="en-US" dirty="0"/>
              <a:t>Visual </a:t>
            </a:r>
            <a:r>
              <a:rPr lang="pl-PL" altLang="en-US" dirty="0" err="1"/>
              <a:t>abstract</a:t>
            </a:r>
            <a:r>
              <a:rPr lang="pl-PL" altLang="en-US" dirty="0"/>
              <a:t> </a:t>
            </a:r>
          </a:p>
          <a:p>
            <a:r>
              <a:rPr lang="pl-PL" altLang="en-US" dirty="0" err="1"/>
              <a:t>Names</a:t>
            </a:r>
            <a:r>
              <a:rPr lang="pl-PL" altLang="en-US" dirty="0"/>
              <a:t>/</a:t>
            </a:r>
            <a:r>
              <a:rPr lang="pl-PL" altLang="en-US" dirty="0" err="1"/>
              <a:t>affiliations</a:t>
            </a:r>
            <a:r>
              <a:rPr lang="pl-PL" altLang="en-US" dirty="0"/>
              <a:t> </a:t>
            </a:r>
          </a:p>
          <a:p>
            <a:r>
              <a:rPr lang="pl-PL" altLang="en-US" dirty="0"/>
              <a:t>Links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4B7EC1-FAE5-4885-9E4A-EB47F8C7D4AE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3" name="Obraz 2" descr="Example of a visual abstract">
            <a:extLst>
              <a:ext uri="{FF2B5EF4-FFF2-40B4-BE49-F238E27FC236}">
                <a16:creationId xmlns:a16="http://schemas.microsoft.com/office/drawing/2014/main" id="{642D4A05-AE9A-2578-79EE-F272F85D5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4248723"/>
            <a:ext cx="5138002" cy="19610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dirty="0" err="1"/>
              <a:t>Thank</a:t>
            </a:r>
            <a:r>
              <a:rPr lang="pl-PL" altLang="en-US" dirty="0"/>
              <a:t> </a:t>
            </a:r>
            <a:r>
              <a:rPr lang="pl-PL" altLang="en-US" dirty="0" err="1"/>
              <a:t>you</a:t>
            </a:r>
            <a:r>
              <a:rPr lang="pl-PL" altLang="en-US" dirty="0"/>
              <a:t>! </a:t>
            </a:r>
            <a:r>
              <a:rPr lang="pl-PL" altLang="en-US" dirty="0" err="1"/>
              <a:t>Questions</a:t>
            </a:r>
            <a:r>
              <a:rPr lang="pl-PL" altLang="en-US" dirty="0"/>
              <a:t>?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23528" y="4017341"/>
            <a:ext cx="8229600" cy="2623452"/>
          </a:xfrm>
        </p:spPr>
        <p:txBody>
          <a:bodyPr/>
          <a:lstStyle/>
          <a:p>
            <a:pPr marL="0" indent="0" algn="ctr">
              <a:buFont typeface="Courier New" panose="02070309020205020404" pitchFamily="49" charset="0"/>
              <a:buNone/>
            </a:pPr>
            <a:r>
              <a:rPr lang="pl-PL" altLang="en-US" sz="2800" dirty="0" err="1"/>
              <a:t>This</a:t>
            </a:r>
            <a:r>
              <a:rPr lang="pl-PL" altLang="en-US" sz="2800" dirty="0"/>
              <a:t> </a:t>
            </a:r>
            <a:r>
              <a:rPr lang="pl-PL" altLang="en-US" sz="2800" dirty="0" err="1"/>
              <a:t>presentation</a:t>
            </a:r>
            <a:r>
              <a:rPr lang="pl-PL" altLang="en-US" sz="2800" dirty="0"/>
              <a:t> </a:t>
            </a:r>
            <a:r>
              <a:rPr lang="pl-PL" altLang="en-US" sz="2800" dirty="0" err="1"/>
              <a:t>can</a:t>
            </a:r>
            <a:r>
              <a:rPr lang="pl-PL" altLang="en-US" sz="2800" dirty="0"/>
              <a:t> be </a:t>
            </a:r>
            <a:r>
              <a:rPr lang="pl-PL" altLang="en-US" sz="2800" dirty="0" err="1"/>
              <a:t>found</a:t>
            </a:r>
            <a:r>
              <a:rPr lang="pl-PL" altLang="en-US" sz="2800" dirty="0"/>
              <a:t> </a:t>
            </a:r>
            <a:r>
              <a:rPr lang="pl-PL" altLang="en-US" sz="2800" dirty="0" err="1"/>
              <a:t>at</a:t>
            </a:r>
            <a:r>
              <a:rPr lang="pl-PL" altLang="en-US" sz="2800" dirty="0"/>
              <a:t>: </a:t>
            </a:r>
          </a:p>
          <a:p>
            <a:pPr marL="0" indent="0" algn="ctr">
              <a:buFont typeface="Courier New" panose="02070309020205020404" pitchFamily="49" charset="0"/>
              <a:buNone/>
            </a:pPr>
            <a:r>
              <a:rPr lang="pl-PL" altLang="en-US" sz="2800" i="1" dirty="0">
                <a:hlinkClick r:id="rId2"/>
              </a:rPr>
              <a:t>www.eletel.p.lodz.pl/bujacz</a:t>
            </a:r>
            <a:endParaRPr lang="pl-PL" altLang="en-US" sz="2800" i="1" dirty="0"/>
          </a:p>
          <a:p>
            <a:pPr marL="0" indent="0" algn="ctr">
              <a:buFont typeface="Courier New" panose="02070309020205020404" pitchFamily="49" charset="0"/>
              <a:buNone/>
            </a:pPr>
            <a:endParaRPr lang="pl-PL" altLang="en-US" dirty="0"/>
          </a:p>
          <a:p>
            <a:pPr marL="0" indent="0">
              <a:buFont typeface="Courier New" panose="02070309020205020404" pitchFamily="49" charset="0"/>
              <a:buNone/>
            </a:pPr>
            <a:r>
              <a:rPr lang="pl-PL" altLang="en-US" dirty="0"/>
              <a:t>Dr inż. Michał Bujacz </a:t>
            </a:r>
            <a:br>
              <a:rPr lang="pl-PL" altLang="en-US" dirty="0"/>
            </a:br>
            <a:r>
              <a:rPr lang="pl-PL" altLang="en-US" dirty="0" err="1"/>
              <a:t>Institute</a:t>
            </a:r>
            <a:r>
              <a:rPr lang="pl-PL" altLang="en-US" dirty="0"/>
              <a:t> of Electronics</a:t>
            </a:r>
            <a:endParaRPr lang="pl-PL" altLang="en-US" i="1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D4396A-97B5-4A05-8749-610F16B7A528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3" name="Obraz 2" descr="GOAL">
            <a:extLst>
              <a:ext uri="{FF2B5EF4-FFF2-40B4-BE49-F238E27FC236}">
                <a16:creationId xmlns:a16="http://schemas.microsoft.com/office/drawing/2014/main" id="{D916A0DA-29EA-4377-1171-A9D433F23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29" y="2286586"/>
            <a:ext cx="1943545" cy="751605"/>
          </a:xfrm>
          <a:prstGeom prst="rect">
            <a:avLst/>
          </a:prstGeom>
        </p:spPr>
      </p:pic>
      <p:pic>
        <p:nvPicPr>
          <p:cNvPr id="5" name="Obraz 4" descr="READABILITY">
            <a:extLst>
              <a:ext uri="{FF2B5EF4-FFF2-40B4-BE49-F238E27FC236}">
                <a16:creationId xmlns:a16="http://schemas.microsoft.com/office/drawing/2014/main" id="{0C3BA3EF-164F-51C2-C040-FB5ED73F93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998" y="2309160"/>
            <a:ext cx="2090539" cy="1045270"/>
          </a:xfrm>
          <a:prstGeom prst="rect">
            <a:avLst/>
          </a:prstGeom>
        </p:spPr>
      </p:pic>
      <p:pic>
        <p:nvPicPr>
          <p:cNvPr id="7" name="Obraz 6" descr="Technical Checkup">
            <a:extLst>
              <a:ext uri="{FF2B5EF4-FFF2-40B4-BE49-F238E27FC236}">
                <a16:creationId xmlns:a16="http://schemas.microsoft.com/office/drawing/2014/main" id="{594C57CD-9AF2-934E-015F-3E2023F3AE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325" y="1938336"/>
            <a:ext cx="1561602" cy="1561602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EA212EDA-2283-7191-B27F-C38133625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37300" y="3315272"/>
            <a:ext cx="1633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Arial Black" panose="020B0A04020102020204" pitchFamily="34" charset="0"/>
              </a:rPr>
              <a:t>Tech check</a:t>
            </a:r>
          </a:p>
        </p:txBody>
      </p:sp>
      <p:pic>
        <p:nvPicPr>
          <p:cNvPr id="10" name="Obraz 9" descr="Practice your speech">
            <a:extLst>
              <a:ext uri="{FF2B5EF4-FFF2-40B4-BE49-F238E27FC236}">
                <a16:creationId xmlns:a16="http://schemas.microsoft.com/office/drawing/2014/main" id="{0C160D26-9372-D99B-DA6C-4B8900B43F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13551" r="14563" b="14563"/>
          <a:stretch/>
        </p:blipFill>
        <p:spPr>
          <a:xfrm>
            <a:off x="6925393" y="2348880"/>
            <a:ext cx="1389213" cy="1409056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AD24C8B-AE3A-DB17-7B60-7DDFD3D87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93481" y="2040900"/>
            <a:ext cx="1253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>
                <a:latin typeface="Arial Black" panose="020B0A04020102020204" pitchFamily="34" charset="0"/>
              </a:rPr>
              <a:t>Practice</a:t>
            </a:r>
            <a:endParaRPr lang="pl-PL" b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ja-JP"/>
              <a:t>Graphical materials</a:t>
            </a:r>
            <a:endParaRPr lang="en-US" altLang="en-US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9532C8-9EA1-4E08-B269-91FF40DEFC9C}" type="slidenum">
              <a:rPr lang="en-US" altLang="en-US" smtClean="0"/>
              <a:pPr/>
              <a:t>14</a:t>
            </a:fld>
            <a:endParaRPr lang="en-US" altLang="en-US"/>
          </a:p>
        </p:txBody>
      </p:sp>
      <p:grpSp>
        <p:nvGrpSpPr>
          <p:cNvPr id="17412" name="Group 27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6018213"/>
            <a:ext cx="2016125" cy="723900"/>
            <a:chOff x="1111" y="2432"/>
            <a:chExt cx="1860" cy="592"/>
          </a:xfrm>
        </p:grpSpPr>
        <p:grpSp>
          <p:nvGrpSpPr>
            <p:cNvPr id="17627" name="Group 267"/>
            <p:cNvGrpSpPr>
              <a:grpSpLocks/>
            </p:cNvGrpSpPr>
            <p:nvPr/>
          </p:nvGrpSpPr>
          <p:grpSpPr bwMode="auto">
            <a:xfrm>
              <a:off x="1111" y="2432"/>
              <a:ext cx="590" cy="592"/>
              <a:chOff x="2925" y="1797"/>
              <a:chExt cx="1133" cy="1227"/>
            </a:xfrm>
          </p:grpSpPr>
          <p:sp>
            <p:nvSpPr>
              <p:cNvPr id="17629" name="AutoShape 47"/>
              <p:cNvSpPr>
                <a:spLocks noChangeAspect="1" noChangeArrowheads="1" noTextEdit="1"/>
              </p:cNvSpPr>
              <p:nvPr/>
            </p:nvSpPr>
            <p:spPr bwMode="auto">
              <a:xfrm>
                <a:off x="2925" y="1797"/>
                <a:ext cx="1133" cy="1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30" name="Rectangle 48"/>
              <p:cNvSpPr>
                <a:spLocks noChangeArrowheads="1"/>
              </p:cNvSpPr>
              <p:nvPr/>
            </p:nvSpPr>
            <p:spPr bwMode="auto">
              <a:xfrm>
                <a:off x="2925" y="1797"/>
                <a:ext cx="1133" cy="12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t">
                  <a:spcBef>
                    <a:spcPct val="20000"/>
                  </a:spcBef>
                  <a:buClr>
                    <a:srgbClr val="003399"/>
                  </a:buClr>
                  <a:buSzPct val="75000"/>
                  <a:buFont typeface="Courier New" panose="02070309020205020404" pitchFamily="49" charset="0"/>
                  <a:buChar char="o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3399"/>
                  </a:buClr>
                  <a:buSzPct val="7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99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99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99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l-PL" altLang="en-US" sz="1800"/>
              </a:p>
            </p:txBody>
          </p:sp>
          <p:sp>
            <p:nvSpPr>
              <p:cNvPr id="17631" name="Freeform 49"/>
              <p:cNvSpPr>
                <a:spLocks/>
              </p:cNvSpPr>
              <p:nvPr/>
            </p:nvSpPr>
            <p:spPr bwMode="auto">
              <a:xfrm>
                <a:off x="3107" y="2813"/>
                <a:ext cx="658" cy="211"/>
              </a:xfrm>
              <a:custGeom>
                <a:avLst/>
                <a:gdLst>
                  <a:gd name="T0" fmla="*/ 0 w 9222"/>
                  <a:gd name="T1" fmla="*/ 0 h 2958"/>
                  <a:gd name="T2" fmla="*/ 0 w 9222"/>
                  <a:gd name="T3" fmla="*/ 0 h 2958"/>
                  <a:gd name="T4" fmla="*/ 0 w 9222"/>
                  <a:gd name="T5" fmla="*/ 0 h 2958"/>
                  <a:gd name="T6" fmla="*/ 0 w 9222"/>
                  <a:gd name="T7" fmla="*/ 0 h 2958"/>
                  <a:gd name="T8" fmla="*/ 0 w 9222"/>
                  <a:gd name="T9" fmla="*/ 0 h 2958"/>
                  <a:gd name="T10" fmla="*/ 0 w 9222"/>
                  <a:gd name="T11" fmla="*/ 0 h 2958"/>
                  <a:gd name="T12" fmla="*/ 0 w 9222"/>
                  <a:gd name="T13" fmla="*/ 0 h 2958"/>
                  <a:gd name="T14" fmla="*/ 0 w 9222"/>
                  <a:gd name="T15" fmla="*/ 0 h 2958"/>
                  <a:gd name="T16" fmla="*/ 0 w 9222"/>
                  <a:gd name="T17" fmla="*/ 0 h 2958"/>
                  <a:gd name="T18" fmla="*/ 0 w 9222"/>
                  <a:gd name="T19" fmla="*/ 0 h 2958"/>
                  <a:gd name="T20" fmla="*/ 0 w 9222"/>
                  <a:gd name="T21" fmla="*/ 0 h 2958"/>
                  <a:gd name="T22" fmla="*/ 0 w 9222"/>
                  <a:gd name="T23" fmla="*/ 0 h 2958"/>
                  <a:gd name="T24" fmla="*/ 0 w 9222"/>
                  <a:gd name="T25" fmla="*/ 0 h 2958"/>
                  <a:gd name="T26" fmla="*/ 0 w 9222"/>
                  <a:gd name="T27" fmla="*/ 0 h 2958"/>
                  <a:gd name="T28" fmla="*/ 0 w 9222"/>
                  <a:gd name="T29" fmla="*/ 0 h 2958"/>
                  <a:gd name="T30" fmla="*/ 0 w 9222"/>
                  <a:gd name="T31" fmla="*/ 0 h 2958"/>
                  <a:gd name="T32" fmla="*/ 0 w 9222"/>
                  <a:gd name="T33" fmla="*/ 0 h 2958"/>
                  <a:gd name="T34" fmla="*/ 0 w 9222"/>
                  <a:gd name="T35" fmla="*/ 0 h 2958"/>
                  <a:gd name="T36" fmla="*/ 0 w 9222"/>
                  <a:gd name="T37" fmla="*/ 0 h 2958"/>
                  <a:gd name="T38" fmla="*/ 0 w 9222"/>
                  <a:gd name="T39" fmla="*/ 0 h 2958"/>
                  <a:gd name="T40" fmla="*/ 0 w 9222"/>
                  <a:gd name="T41" fmla="*/ 0 h 2958"/>
                  <a:gd name="T42" fmla="*/ 0 w 9222"/>
                  <a:gd name="T43" fmla="*/ 0 h 2958"/>
                  <a:gd name="T44" fmla="*/ 0 w 9222"/>
                  <a:gd name="T45" fmla="*/ 0 h 2958"/>
                  <a:gd name="T46" fmla="*/ 0 w 9222"/>
                  <a:gd name="T47" fmla="*/ 0 h 2958"/>
                  <a:gd name="T48" fmla="*/ 0 w 9222"/>
                  <a:gd name="T49" fmla="*/ 0 h 2958"/>
                  <a:gd name="T50" fmla="*/ 0 w 9222"/>
                  <a:gd name="T51" fmla="*/ 0 h 2958"/>
                  <a:gd name="T52" fmla="*/ 0 w 9222"/>
                  <a:gd name="T53" fmla="*/ 0 h 2958"/>
                  <a:gd name="T54" fmla="*/ 0 w 9222"/>
                  <a:gd name="T55" fmla="*/ 0 h 2958"/>
                  <a:gd name="T56" fmla="*/ 0 w 9222"/>
                  <a:gd name="T57" fmla="*/ 0 h 2958"/>
                  <a:gd name="T58" fmla="*/ 0 w 9222"/>
                  <a:gd name="T59" fmla="*/ 0 h 2958"/>
                  <a:gd name="T60" fmla="*/ 0 w 9222"/>
                  <a:gd name="T61" fmla="*/ 0 h 2958"/>
                  <a:gd name="T62" fmla="*/ 0 w 9222"/>
                  <a:gd name="T63" fmla="*/ 0 h 2958"/>
                  <a:gd name="T64" fmla="*/ 0 w 9222"/>
                  <a:gd name="T65" fmla="*/ 0 h 2958"/>
                  <a:gd name="T66" fmla="*/ 0 w 9222"/>
                  <a:gd name="T67" fmla="*/ 0 h 2958"/>
                  <a:gd name="T68" fmla="*/ 0 w 9222"/>
                  <a:gd name="T69" fmla="*/ 0 h 2958"/>
                  <a:gd name="T70" fmla="*/ 0 w 9222"/>
                  <a:gd name="T71" fmla="*/ 0 h 2958"/>
                  <a:gd name="T72" fmla="*/ 0 w 9222"/>
                  <a:gd name="T73" fmla="*/ 0 h 2958"/>
                  <a:gd name="T74" fmla="*/ 0 w 9222"/>
                  <a:gd name="T75" fmla="*/ 0 h 2958"/>
                  <a:gd name="T76" fmla="*/ 0 w 9222"/>
                  <a:gd name="T77" fmla="*/ 0 h 2958"/>
                  <a:gd name="T78" fmla="*/ 0 w 9222"/>
                  <a:gd name="T79" fmla="*/ 0 h 2958"/>
                  <a:gd name="T80" fmla="*/ 0 w 9222"/>
                  <a:gd name="T81" fmla="*/ 0 h 2958"/>
                  <a:gd name="T82" fmla="*/ 0 w 9222"/>
                  <a:gd name="T83" fmla="*/ 0 h 2958"/>
                  <a:gd name="T84" fmla="*/ 0 w 9222"/>
                  <a:gd name="T85" fmla="*/ 0 h 2958"/>
                  <a:gd name="T86" fmla="*/ 0 w 9222"/>
                  <a:gd name="T87" fmla="*/ 0 h 2958"/>
                  <a:gd name="T88" fmla="*/ 0 w 9222"/>
                  <a:gd name="T89" fmla="*/ 0 h 2958"/>
                  <a:gd name="T90" fmla="*/ 0 w 9222"/>
                  <a:gd name="T91" fmla="*/ 0 h 2958"/>
                  <a:gd name="T92" fmla="*/ 0 w 9222"/>
                  <a:gd name="T93" fmla="*/ 0 h 2958"/>
                  <a:gd name="T94" fmla="*/ 0 w 9222"/>
                  <a:gd name="T95" fmla="*/ 0 h 2958"/>
                  <a:gd name="T96" fmla="*/ 0 w 9222"/>
                  <a:gd name="T97" fmla="*/ 0 h 2958"/>
                  <a:gd name="T98" fmla="*/ 0 w 9222"/>
                  <a:gd name="T99" fmla="*/ 0 h 2958"/>
                  <a:gd name="T100" fmla="*/ 0 w 9222"/>
                  <a:gd name="T101" fmla="*/ 0 h 295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222"/>
                  <a:gd name="T154" fmla="*/ 0 h 2958"/>
                  <a:gd name="T155" fmla="*/ 9222 w 9222"/>
                  <a:gd name="T156" fmla="*/ 2958 h 295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222" h="2958">
                    <a:moveTo>
                      <a:pt x="7272" y="18"/>
                    </a:moveTo>
                    <a:lnTo>
                      <a:pt x="6281" y="0"/>
                    </a:lnTo>
                    <a:lnTo>
                      <a:pt x="6270" y="7"/>
                    </a:lnTo>
                    <a:lnTo>
                      <a:pt x="6259" y="13"/>
                    </a:lnTo>
                    <a:lnTo>
                      <a:pt x="6247" y="19"/>
                    </a:lnTo>
                    <a:lnTo>
                      <a:pt x="6235" y="26"/>
                    </a:lnTo>
                    <a:lnTo>
                      <a:pt x="6245" y="64"/>
                    </a:lnTo>
                    <a:lnTo>
                      <a:pt x="6255" y="102"/>
                    </a:lnTo>
                    <a:lnTo>
                      <a:pt x="6265" y="142"/>
                    </a:lnTo>
                    <a:lnTo>
                      <a:pt x="6277" y="182"/>
                    </a:lnTo>
                    <a:lnTo>
                      <a:pt x="6290" y="222"/>
                    </a:lnTo>
                    <a:lnTo>
                      <a:pt x="6304" y="263"/>
                    </a:lnTo>
                    <a:lnTo>
                      <a:pt x="6319" y="305"/>
                    </a:lnTo>
                    <a:lnTo>
                      <a:pt x="6334" y="346"/>
                    </a:lnTo>
                    <a:lnTo>
                      <a:pt x="6350" y="388"/>
                    </a:lnTo>
                    <a:lnTo>
                      <a:pt x="6367" y="429"/>
                    </a:lnTo>
                    <a:lnTo>
                      <a:pt x="6386" y="470"/>
                    </a:lnTo>
                    <a:lnTo>
                      <a:pt x="6405" y="510"/>
                    </a:lnTo>
                    <a:lnTo>
                      <a:pt x="6425" y="551"/>
                    </a:lnTo>
                    <a:lnTo>
                      <a:pt x="6447" y="591"/>
                    </a:lnTo>
                    <a:lnTo>
                      <a:pt x="6468" y="629"/>
                    </a:lnTo>
                    <a:lnTo>
                      <a:pt x="6492" y="667"/>
                    </a:lnTo>
                    <a:lnTo>
                      <a:pt x="6515" y="703"/>
                    </a:lnTo>
                    <a:lnTo>
                      <a:pt x="6540" y="739"/>
                    </a:lnTo>
                    <a:lnTo>
                      <a:pt x="6567" y="773"/>
                    </a:lnTo>
                    <a:lnTo>
                      <a:pt x="6594" y="805"/>
                    </a:lnTo>
                    <a:lnTo>
                      <a:pt x="6620" y="837"/>
                    </a:lnTo>
                    <a:lnTo>
                      <a:pt x="6649" y="867"/>
                    </a:lnTo>
                    <a:lnTo>
                      <a:pt x="6679" y="893"/>
                    </a:lnTo>
                    <a:lnTo>
                      <a:pt x="6711" y="919"/>
                    </a:lnTo>
                    <a:lnTo>
                      <a:pt x="6742" y="943"/>
                    </a:lnTo>
                    <a:lnTo>
                      <a:pt x="6775" y="963"/>
                    </a:lnTo>
                    <a:lnTo>
                      <a:pt x="6809" y="983"/>
                    </a:lnTo>
                    <a:lnTo>
                      <a:pt x="6844" y="999"/>
                    </a:lnTo>
                    <a:lnTo>
                      <a:pt x="6879" y="1013"/>
                    </a:lnTo>
                    <a:lnTo>
                      <a:pt x="6917" y="1023"/>
                    </a:lnTo>
                    <a:lnTo>
                      <a:pt x="6954" y="1031"/>
                    </a:lnTo>
                    <a:lnTo>
                      <a:pt x="6993" y="1036"/>
                    </a:lnTo>
                    <a:lnTo>
                      <a:pt x="6980" y="1072"/>
                    </a:lnTo>
                    <a:lnTo>
                      <a:pt x="6964" y="1098"/>
                    </a:lnTo>
                    <a:lnTo>
                      <a:pt x="6943" y="1117"/>
                    </a:lnTo>
                    <a:lnTo>
                      <a:pt x="6921" y="1126"/>
                    </a:lnTo>
                    <a:lnTo>
                      <a:pt x="6895" y="1129"/>
                    </a:lnTo>
                    <a:lnTo>
                      <a:pt x="6867" y="1122"/>
                    </a:lnTo>
                    <a:lnTo>
                      <a:pt x="6836" y="1110"/>
                    </a:lnTo>
                    <a:lnTo>
                      <a:pt x="6804" y="1091"/>
                    </a:lnTo>
                    <a:lnTo>
                      <a:pt x="6770" y="1066"/>
                    </a:lnTo>
                    <a:lnTo>
                      <a:pt x="6733" y="1036"/>
                    </a:lnTo>
                    <a:lnTo>
                      <a:pt x="6697" y="1001"/>
                    </a:lnTo>
                    <a:lnTo>
                      <a:pt x="6658" y="961"/>
                    </a:lnTo>
                    <a:lnTo>
                      <a:pt x="6618" y="918"/>
                    </a:lnTo>
                    <a:lnTo>
                      <a:pt x="6579" y="871"/>
                    </a:lnTo>
                    <a:lnTo>
                      <a:pt x="6539" y="821"/>
                    </a:lnTo>
                    <a:lnTo>
                      <a:pt x="6498" y="770"/>
                    </a:lnTo>
                    <a:lnTo>
                      <a:pt x="6458" y="715"/>
                    </a:lnTo>
                    <a:lnTo>
                      <a:pt x="6419" y="660"/>
                    </a:lnTo>
                    <a:lnTo>
                      <a:pt x="6380" y="604"/>
                    </a:lnTo>
                    <a:lnTo>
                      <a:pt x="6343" y="547"/>
                    </a:lnTo>
                    <a:lnTo>
                      <a:pt x="6306" y="491"/>
                    </a:lnTo>
                    <a:lnTo>
                      <a:pt x="6271" y="434"/>
                    </a:lnTo>
                    <a:lnTo>
                      <a:pt x="6237" y="379"/>
                    </a:lnTo>
                    <a:lnTo>
                      <a:pt x="6205" y="325"/>
                    </a:lnTo>
                    <a:lnTo>
                      <a:pt x="6176" y="274"/>
                    </a:lnTo>
                    <a:lnTo>
                      <a:pt x="6150" y="226"/>
                    </a:lnTo>
                    <a:lnTo>
                      <a:pt x="6126" y="179"/>
                    </a:lnTo>
                    <a:lnTo>
                      <a:pt x="6104" y="138"/>
                    </a:lnTo>
                    <a:lnTo>
                      <a:pt x="6086" y="99"/>
                    </a:lnTo>
                    <a:lnTo>
                      <a:pt x="6072" y="66"/>
                    </a:lnTo>
                    <a:lnTo>
                      <a:pt x="6062" y="37"/>
                    </a:lnTo>
                    <a:lnTo>
                      <a:pt x="6054" y="14"/>
                    </a:lnTo>
                    <a:lnTo>
                      <a:pt x="5438" y="12"/>
                    </a:lnTo>
                    <a:lnTo>
                      <a:pt x="4864" y="11"/>
                    </a:lnTo>
                    <a:lnTo>
                      <a:pt x="4593" y="12"/>
                    </a:lnTo>
                    <a:lnTo>
                      <a:pt x="4330" y="15"/>
                    </a:lnTo>
                    <a:lnTo>
                      <a:pt x="4078" y="21"/>
                    </a:lnTo>
                    <a:lnTo>
                      <a:pt x="3833" y="28"/>
                    </a:lnTo>
                    <a:lnTo>
                      <a:pt x="3598" y="41"/>
                    </a:lnTo>
                    <a:lnTo>
                      <a:pt x="3373" y="57"/>
                    </a:lnTo>
                    <a:lnTo>
                      <a:pt x="3155" y="79"/>
                    </a:lnTo>
                    <a:lnTo>
                      <a:pt x="2945" y="104"/>
                    </a:lnTo>
                    <a:lnTo>
                      <a:pt x="2743" y="138"/>
                    </a:lnTo>
                    <a:lnTo>
                      <a:pt x="2549" y="177"/>
                    </a:lnTo>
                    <a:lnTo>
                      <a:pt x="2363" y="223"/>
                    </a:lnTo>
                    <a:lnTo>
                      <a:pt x="2182" y="278"/>
                    </a:lnTo>
                    <a:lnTo>
                      <a:pt x="2010" y="342"/>
                    </a:lnTo>
                    <a:lnTo>
                      <a:pt x="1843" y="414"/>
                    </a:lnTo>
                    <a:lnTo>
                      <a:pt x="1684" y="496"/>
                    </a:lnTo>
                    <a:lnTo>
                      <a:pt x="1529" y="587"/>
                    </a:lnTo>
                    <a:lnTo>
                      <a:pt x="1381" y="692"/>
                    </a:lnTo>
                    <a:lnTo>
                      <a:pt x="1238" y="805"/>
                    </a:lnTo>
                    <a:lnTo>
                      <a:pt x="1101" y="932"/>
                    </a:lnTo>
                    <a:lnTo>
                      <a:pt x="968" y="1072"/>
                    </a:lnTo>
                    <a:lnTo>
                      <a:pt x="840" y="1224"/>
                    </a:lnTo>
                    <a:lnTo>
                      <a:pt x="717" y="1391"/>
                    </a:lnTo>
                    <a:lnTo>
                      <a:pt x="598" y="1572"/>
                    </a:lnTo>
                    <a:lnTo>
                      <a:pt x="483" y="1768"/>
                    </a:lnTo>
                    <a:lnTo>
                      <a:pt x="372" y="1980"/>
                    </a:lnTo>
                    <a:lnTo>
                      <a:pt x="264" y="2209"/>
                    </a:lnTo>
                    <a:lnTo>
                      <a:pt x="159" y="2453"/>
                    </a:lnTo>
                    <a:lnTo>
                      <a:pt x="57" y="2716"/>
                    </a:lnTo>
                    <a:lnTo>
                      <a:pt x="50" y="2745"/>
                    </a:lnTo>
                    <a:lnTo>
                      <a:pt x="42" y="2775"/>
                    </a:lnTo>
                    <a:lnTo>
                      <a:pt x="35" y="2806"/>
                    </a:lnTo>
                    <a:lnTo>
                      <a:pt x="28" y="2836"/>
                    </a:lnTo>
                    <a:lnTo>
                      <a:pt x="21" y="2866"/>
                    </a:lnTo>
                    <a:lnTo>
                      <a:pt x="14" y="2897"/>
                    </a:lnTo>
                    <a:lnTo>
                      <a:pt x="7" y="2927"/>
                    </a:lnTo>
                    <a:lnTo>
                      <a:pt x="0" y="2958"/>
                    </a:lnTo>
                    <a:lnTo>
                      <a:pt x="9103" y="2958"/>
                    </a:lnTo>
                    <a:lnTo>
                      <a:pt x="9120" y="2908"/>
                    </a:lnTo>
                    <a:lnTo>
                      <a:pt x="9138" y="2856"/>
                    </a:lnTo>
                    <a:lnTo>
                      <a:pt x="9157" y="2801"/>
                    </a:lnTo>
                    <a:lnTo>
                      <a:pt x="9174" y="2745"/>
                    </a:lnTo>
                    <a:lnTo>
                      <a:pt x="9182" y="2718"/>
                    </a:lnTo>
                    <a:lnTo>
                      <a:pt x="9190" y="2689"/>
                    </a:lnTo>
                    <a:lnTo>
                      <a:pt x="9197" y="2660"/>
                    </a:lnTo>
                    <a:lnTo>
                      <a:pt x="9204" y="2629"/>
                    </a:lnTo>
                    <a:lnTo>
                      <a:pt x="9210" y="2599"/>
                    </a:lnTo>
                    <a:lnTo>
                      <a:pt x="9214" y="2569"/>
                    </a:lnTo>
                    <a:lnTo>
                      <a:pt x="9219" y="2539"/>
                    </a:lnTo>
                    <a:lnTo>
                      <a:pt x="9222" y="2509"/>
                    </a:lnTo>
                    <a:lnTo>
                      <a:pt x="9036" y="2507"/>
                    </a:lnTo>
                    <a:lnTo>
                      <a:pt x="8858" y="2502"/>
                    </a:lnTo>
                    <a:lnTo>
                      <a:pt x="8690" y="2492"/>
                    </a:lnTo>
                    <a:lnTo>
                      <a:pt x="8530" y="2478"/>
                    </a:lnTo>
                    <a:lnTo>
                      <a:pt x="8379" y="2460"/>
                    </a:lnTo>
                    <a:lnTo>
                      <a:pt x="8236" y="2437"/>
                    </a:lnTo>
                    <a:lnTo>
                      <a:pt x="8102" y="2410"/>
                    </a:lnTo>
                    <a:lnTo>
                      <a:pt x="7975" y="2379"/>
                    </a:lnTo>
                    <a:lnTo>
                      <a:pt x="7858" y="2344"/>
                    </a:lnTo>
                    <a:lnTo>
                      <a:pt x="7749" y="2303"/>
                    </a:lnTo>
                    <a:lnTo>
                      <a:pt x="7648" y="2258"/>
                    </a:lnTo>
                    <a:lnTo>
                      <a:pt x="7555" y="2208"/>
                    </a:lnTo>
                    <a:lnTo>
                      <a:pt x="7470" y="2153"/>
                    </a:lnTo>
                    <a:lnTo>
                      <a:pt x="7393" y="2093"/>
                    </a:lnTo>
                    <a:lnTo>
                      <a:pt x="7323" y="2027"/>
                    </a:lnTo>
                    <a:lnTo>
                      <a:pt x="7262" y="1956"/>
                    </a:lnTo>
                    <a:lnTo>
                      <a:pt x="7208" y="1880"/>
                    </a:lnTo>
                    <a:lnTo>
                      <a:pt x="7162" y="1798"/>
                    </a:lnTo>
                    <a:lnTo>
                      <a:pt x="7124" y="1712"/>
                    </a:lnTo>
                    <a:lnTo>
                      <a:pt x="7092" y="1618"/>
                    </a:lnTo>
                    <a:lnTo>
                      <a:pt x="7069" y="1519"/>
                    </a:lnTo>
                    <a:lnTo>
                      <a:pt x="7052" y="1414"/>
                    </a:lnTo>
                    <a:lnTo>
                      <a:pt x="7043" y="1304"/>
                    </a:lnTo>
                    <a:lnTo>
                      <a:pt x="7041" y="1187"/>
                    </a:lnTo>
                    <a:lnTo>
                      <a:pt x="7045" y="1064"/>
                    </a:lnTo>
                    <a:lnTo>
                      <a:pt x="7057" y="934"/>
                    </a:lnTo>
                    <a:lnTo>
                      <a:pt x="7076" y="798"/>
                    </a:lnTo>
                    <a:lnTo>
                      <a:pt x="7102" y="656"/>
                    </a:lnTo>
                    <a:lnTo>
                      <a:pt x="7134" y="507"/>
                    </a:lnTo>
                    <a:lnTo>
                      <a:pt x="7174" y="351"/>
                    </a:lnTo>
                    <a:lnTo>
                      <a:pt x="7219" y="188"/>
                    </a:lnTo>
                    <a:lnTo>
                      <a:pt x="7272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32" name="Freeform 50"/>
              <p:cNvSpPr>
                <a:spLocks/>
              </p:cNvSpPr>
              <p:nvPr/>
            </p:nvSpPr>
            <p:spPr bwMode="auto">
              <a:xfrm>
                <a:off x="2972" y="1839"/>
                <a:ext cx="483" cy="105"/>
              </a:xfrm>
              <a:custGeom>
                <a:avLst/>
                <a:gdLst>
                  <a:gd name="T0" fmla="*/ 0 w 6754"/>
                  <a:gd name="T1" fmla="*/ 0 h 1480"/>
                  <a:gd name="T2" fmla="*/ 0 w 6754"/>
                  <a:gd name="T3" fmla="*/ 0 h 1480"/>
                  <a:gd name="T4" fmla="*/ 0 w 6754"/>
                  <a:gd name="T5" fmla="*/ 0 h 1480"/>
                  <a:gd name="T6" fmla="*/ 0 w 6754"/>
                  <a:gd name="T7" fmla="*/ 0 h 1480"/>
                  <a:gd name="T8" fmla="*/ 0 w 6754"/>
                  <a:gd name="T9" fmla="*/ 0 h 1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54"/>
                  <a:gd name="T16" fmla="*/ 0 h 1480"/>
                  <a:gd name="T17" fmla="*/ 6754 w 6754"/>
                  <a:gd name="T18" fmla="*/ 1480 h 1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54" h="1480">
                    <a:moveTo>
                      <a:pt x="0" y="1390"/>
                    </a:moveTo>
                    <a:lnTo>
                      <a:pt x="6281" y="0"/>
                    </a:lnTo>
                    <a:lnTo>
                      <a:pt x="6754" y="104"/>
                    </a:lnTo>
                    <a:lnTo>
                      <a:pt x="636" y="1480"/>
                    </a:lnTo>
                    <a:lnTo>
                      <a:pt x="0" y="1390"/>
                    </a:lnTo>
                    <a:close/>
                  </a:path>
                </a:pathLst>
              </a:custGeom>
              <a:solidFill>
                <a:srgbClr val="B3C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33" name="Freeform 51"/>
              <p:cNvSpPr>
                <a:spLocks/>
              </p:cNvSpPr>
              <p:nvPr/>
            </p:nvSpPr>
            <p:spPr bwMode="auto">
              <a:xfrm>
                <a:off x="3674" y="1895"/>
                <a:ext cx="285" cy="405"/>
              </a:xfrm>
              <a:custGeom>
                <a:avLst/>
                <a:gdLst>
                  <a:gd name="T0" fmla="*/ 0 w 3982"/>
                  <a:gd name="T1" fmla="*/ 0 h 5665"/>
                  <a:gd name="T2" fmla="*/ 0 w 3982"/>
                  <a:gd name="T3" fmla="*/ 0 h 5665"/>
                  <a:gd name="T4" fmla="*/ 0 w 3982"/>
                  <a:gd name="T5" fmla="*/ 0 h 5665"/>
                  <a:gd name="T6" fmla="*/ 0 w 3982"/>
                  <a:gd name="T7" fmla="*/ 0 h 5665"/>
                  <a:gd name="T8" fmla="*/ 0 w 3982"/>
                  <a:gd name="T9" fmla="*/ 0 h 5665"/>
                  <a:gd name="T10" fmla="*/ 0 w 3982"/>
                  <a:gd name="T11" fmla="*/ 0 h 5665"/>
                  <a:gd name="T12" fmla="*/ 0 w 3982"/>
                  <a:gd name="T13" fmla="*/ 0 h 5665"/>
                  <a:gd name="T14" fmla="*/ 0 w 3982"/>
                  <a:gd name="T15" fmla="*/ 0 h 5665"/>
                  <a:gd name="T16" fmla="*/ 0 w 3982"/>
                  <a:gd name="T17" fmla="*/ 0 h 5665"/>
                  <a:gd name="T18" fmla="*/ 0 w 3982"/>
                  <a:gd name="T19" fmla="*/ 0 h 5665"/>
                  <a:gd name="T20" fmla="*/ 0 w 3982"/>
                  <a:gd name="T21" fmla="*/ 0 h 5665"/>
                  <a:gd name="T22" fmla="*/ 0 w 3982"/>
                  <a:gd name="T23" fmla="*/ 0 h 5665"/>
                  <a:gd name="T24" fmla="*/ 0 w 3982"/>
                  <a:gd name="T25" fmla="*/ 0 h 5665"/>
                  <a:gd name="T26" fmla="*/ 0 w 3982"/>
                  <a:gd name="T27" fmla="*/ 0 h 5665"/>
                  <a:gd name="T28" fmla="*/ 0 w 3982"/>
                  <a:gd name="T29" fmla="*/ 0 h 5665"/>
                  <a:gd name="T30" fmla="*/ 0 w 3982"/>
                  <a:gd name="T31" fmla="*/ 0 h 5665"/>
                  <a:gd name="T32" fmla="*/ 0 w 3982"/>
                  <a:gd name="T33" fmla="*/ 0 h 5665"/>
                  <a:gd name="T34" fmla="*/ 0 w 3982"/>
                  <a:gd name="T35" fmla="*/ 0 h 5665"/>
                  <a:gd name="T36" fmla="*/ 0 w 3982"/>
                  <a:gd name="T37" fmla="*/ 0 h 5665"/>
                  <a:gd name="T38" fmla="*/ 0 w 3982"/>
                  <a:gd name="T39" fmla="*/ 0 h 5665"/>
                  <a:gd name="T40" fmla="*/ 0 w 3982"/>
                  <a:gd name="T41" fmla="*/ 0 h 5665"/>
                  <a:gd name="T42" fmla="*/ 0 w 3982"/>
                  <a:gd name="T43" fmla="*/ 0 h 5665"/>
                  <a:gd name="T44" fmla="*/ 0 w 3982"/>
                  <a:gd name="T45" fmla="*/ 0 h 5665"/>
                  <a:gd name="T46" fmla="*/ 0 w 3982"/>
                  <a:gd name="T47" fmla="*/ 0 h 5665"/>
                  <a:gd name="T48" fmla="*/ 0 w 3982"/>
                  <a:gd name="T49" fmla="*/ 0 h 5665"/>
                  <a:gd name="T50" fmla="*/ 0 w 3982"/>
                  <a:gd name="T51" fmla="*/ 0 h 5665"/>
                  <a:gd name="T52" fmla="*/ 0 w 3982"/>
                  <a:gd name="T53" fmla="*/ 0 h 5665"/>
                  <a:gd name="T54" fmla="*/ 0 w 3982"/>
                  <a:gd name="T55" fmla="*/ 0 h 5665"/>
                  <a:gd name="T56" fmla="*/ 0 w 3982"/>
                  <a:gd name="T57" fmla="*/ 0 h 5665"/>
                  <a:gd name="T58" fmla="*/ 0 w 3982"/>
                  <a:gd name="T59" fmla="*/ 0 h 5665"/>
                  <a:gd name="T60" fmla="*/ 0 w 3982"/>
                  <a:gd name="T61" fmla="*/ 0 h 5665"/>
                  <a:gd name="T62" fmla="*/ 0 w 3982"/>
                  <a:gd name="T63" fmla="*/ 0 h 5665"/>
                  <a:gd name="T64" fmla="*/ 0 w 3982"/>
                  <a:gd name="T65" fmla="*/ 0 h 5665"/>
                  <a:gd name="T66" fmla="*/ 0 w 3982"/>
                  <a:gd name="T67" fmla="*/ 0 h 5665"/>
                  <a:gd name="T68" fmla="*/ 0 w 3982"/>
                  <a:gd name="T69" fmla="*/ 0 h 5665"/>
                  <a:gd name="T70" fmla="*/ 0 w 3982"/>
                  <a:gd name="T71" fmla="*/ 0 h 5665"/>
                  <a:gd name="T72" fmla="*/ 0 w 3982"/>
                  <a:gd name="T73" fmla="*/ 0 h 5665"/>
                  <a:gd name="T74" fmla="*/ 0 w 3982"/>
                  <a:gd name="T75" fmla="*/ 0 h 5665"/>
                  <a:gd name="T76" fmla="*/ 0 w 3982"/>
                  <a:gd name="T77" fmla="*/ 0 h 5665"/>
                  <a:gd name="T78" fmla="*/ 0 w 3982"/>
                  <a:gd name="T79" fmla="*/ 0 h 5665"/>
                  <a:gd name="T80" fmla="*/ 0 w 3982"/>
                  <a:gd name="T81" fmla="*/ 0 h 5665"/>
                  <a:gd name="T82" fmla="*/ 0 w 3982"/>
                  <a:gd name="T83" fmla="*/ 0 h 5665"/>
                  <a:gd name="T84" fmla="*/ 0 w 3982"/>
                  <a:gd name="T85" fmla="*/ 0 h 5665"/>
                  <a:gd name="T86" fmla="*/ 0 w 3982"/>
                  <a:gd name="T87" fmla="*/ 0 h 5665"/>
                  <a:gd name="T88" fmla="*/ 0 w 3982"/>
                  <a:gd name="T89" fmla="*/ 0 h 5665"/>
                  <a:gd name="T90" fmla="*/ 0 w 3982"/>
                  <a:gd name="T91" fmla="*/ 0 h 5665"/>
                  <a:gd name="T92" fmla="*/ 0 w 3982"/>
                  <a:gd name="T93" fmla="*/ 0 h 5665"/>
                  <a:gd name="T94" fmla="*/ 0 w 3982"/>
                  <a:gd name="T95" fmla="*/ 0 h 5665"/>
                  <a:gd name="T96" fmla="*/ 0 w 3982"/>
                  <a:gd name="T97" fmla="*/ 0 h 5665"/>
                  <a:gd name="T98" fmla="*/ 0 w 3982"/>
                  <a:gd name="T99" fmla="*/ 0 h 5665"/>
                  <a:gd name="T100" fmla="*/ 0 w 3982"/>
                  <a:gd name="T101" fmla="*/ 0 h 5665"/>
                  <a:gd name="T102" fmla="*/ 0 w 3982"/>
                  <a:gd name="T103" fmla="*/ 0 h 5665"/>
                  <a:gd name="T104" fmla="*/ 0 w 3982"/>
                  <a:gd name="T105" fmla="*/ 0 h 5665"/>
                  <a:gd name="T106" fmla="*/ 0 w 3982"/>
                  <a:gd name="T107" fmla="*/ 0 h 5665"/>
                  <a:gd name="T108" fmla="*/ 0 w 3982"/>
                  <a:gd name="T109" fmla="*/ 0 h 5665"/>
                  <a:gd name="T110" fmla="*/ 0 w 3982"/>
                  <a:gd name="T111" fmla="*/ 0 h 5665"/>
                  <a:gd name="T112" fmla="*/ 0 w 3982"/>
                  <a:gd name="T113" fmla="*/ 0 h 5665"/>
                  <a:gd name="T114" fmla="*/ 0 w 3982"/>
                  <a:gd name="T115" fmla="*/ 0 h 5665"/>
                  <a:gd name="T116" fmla="*/ 0 w 3982"/>
                  <a:gd name="T117" fmla="*/ 0 h 5665"/>
                  <a:gd name="T118" fmla="*/ 0 w 3982"/>
                  <a:gd name="T119" fmla="*/ 0 h 56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982"/>
                  <a:gd name="T181" fmla="*/ 0 h 5665"/>
                  <a:gd name="T182" fmla="*/ 3982 w 3982"/>
                  <a:gd name="T183" fmla="*/ 5665 h 566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982" h="5665">
                    <a:moveTo>
                      <a:pt x="496" y="446"/>
                    </a:moveTo>
                    <a:lnTo>
                      <a:pt x="342" y="537"/>
                    </a:lnTo>
                    <a:lnTo>
                      <a:pt x="219" y="635"/>
                    </a:lnTo>
                    <a:lnTo>
                      <a:pt x="125" y="737"/>
                    </a:lnTo>
                    <a:lnTo>
                      <a:pt x="60" y="845"/>
                    </a:lnTo>
                    <a:lnTo>
                      <a:pt x="18" y="959"/>
                    </a:lnTo>
                    <a:lnTo>
                      <a:pt x="0" y="1077"/>
                    </a:lnTo>
                    <a:lnTo>
                      <a:pt x="2" y="1200"/>
                    </a:lnTo>
                    <a:lnTo>
                      <a:pt x="23" y="1327"/>
                    </a:lnTo>
                    <a:lnTo>
                      <a:pt x="60" y="1460"/>
                    </a:lnTo>
                    <a:lnTo>
                      <a:pt x="110" y="1596"/>
                    </a:lnTo>
                    <a:lnTo>
                      <a:pt x="171" y="1735"/>
                    </a:lnTo>
                    <a:lnTo>
                      <a:pt x="242" y="1879"/>
                    </a:lnTo>
                    <a:lnTo>
                      <a:pt x="320" y="2026"/>
                    </a:lnTo>
                    <a:lnTo>
                      <a:pt x="403" y="2177"/>
                    </a:lnTo>
                    <a:lnTo>
                      <a:pt x="489" y="2330"/>
                    </a:lnTo>
                    <a:lnTo>
                      <a:pt x="574" y="2486"/>
                    </a:lnTo>
                    <a:lnTo>
                      <a:pt x="657" y="2645"/>
                    </a:lnTo>
                    <a:lnTo>
                      <a:pt x="737" y="2806"/>
                    </a:lnTo>
                    <a:lnTo>
                      <a:pt x="810" y="2969"/>
                    </a:lnTo>
                    <a:lnTo>
                      <a:pt x="874" y="3134"/>
                    </a:lnTo>
                    <a:lnTo>
                      <a:pt x="927" y="3302"/>
                    </a:lnTo>
                    <a:lnTo>
                      <a:pt x="966" y="3470"/>
                    </a:lnTo>
                    <a:lnTo>
                      <a:pt x="990" y="3640"/>
                    </a:lnTo>
                    <a:lnTo>
                      <a:pt x="996" y="3811"/>
                    </a:lnTo>
                    <a:lnTo>
                      <a:pt x="983" y="3983"/>
                    </a:lnTo>
                    <a:lnTo>
                      <a:pt x="947" y="4155"/>
                    </a:lnTo>
                    <a:lnTo>
                      <a:pt x="887" y="4328"/>
                    </a:lnTo>
                    <a:lnTo>
                      <a:pt x="799" y="4501"/>
                    </a:lnTo>
                    <a:lnTo>
                      <a:pt x="683" y="4674"/>
                    </a:lnTo>
                    <a:lnTo>
                      <a:pt x="535" y="4848"/>
                    </a:lnTo>
                    <a:lnTo>
                      <a:pt x="354" y="5020"/>
                    </a:lnTo>
                    <a:lnTo>
                      <a:pt x="137" y="5193"/>
                    </a:lnTo>
                    <a:lnTo>
                      <a:pt x="182" y="5258"/>
                    </a:lnTo>
                    <a:lnTo>
                      <a:pt x="238" y="5319"/>
                    </a:lnTo>
                    <a:lnTo>
                      <a:pt x="304" y="5376"/>
                    </a:lnTo>
                    <a:lnTo>
                      <a:pt x="381" y="5428"/>
                    </a:lnTo>
                    <a:lnTo>
                      <a:pt x="465" y="5475"/>
                    </a:lnTo>
                    <a:lnTo>
                      <a:pt x="560" y="5517"/>
                    </a:lnTo>
                    <a:lnTo>
                      <a:pt x="662" y="5554"/>
                    </a:lnTo>
                    <a:lnTo>
                      <a:pt x="770" y="5585"/>
                    </a:lnTo>
                    <a:lnTo>
                      <a:pt x="885" y="5612"/>
                    </a:lnTo>
                    <a:lnTo>
                      <a:pt x="1005" y="5634"/>
                    </a:lnTo>
                    <a:lnTo>
                      <a:pt x="1130" y="5650"/>
                    </a:lnTo>
                    <a:lnTo>
                      <a:pt x="1260" y="5661"/>
                    </a:lnTo>
                    <a:lnTo>
                      <a:pt x="1393" y="5665"/>
                    </a:lnTo>
                    <a:lnTo>
                      <a:pt x="1529" y="5664"/>
                    </a:lnTo>
                    <a:lnTo>
                      <a:pt x="1668" y="5656"/>
                    </a:lnTo>
                    <a:lnTo>
                      <a:pt x="1807" y="5643"/>
                    </a:lnTo>
                    <a:lnTo>
                      <a:pt x="1948" y="5624"/>
                    </a:lnTo>
                    <a:lnTo>
                      <a:pt x="2087" y="5599"/>
                    </a:lnTo>
                    <a:lnTo>
                      <a:pt x="2227" y="5567"/>
                    </a:lnTo>
                    <a:lnTo>
                      <a:pt x="2365" y="5529"/>
                    </a:lnTo>
                    <a:lnTo>
                      <a:pt x="2500" y="5485"/>
                    </a:lnTo>
                    <a:lnTo>
                      <a:pt x="2634" y="5433"/>
                    </a:lnTo>
                    <a:lnTo>
                      <a:pt x="2763" y="5375"/>
                    </a:lnTo>
                    <a:lnTo>
                      <a:pt x="2889" y="5310"/>
                    </a:lnTo>
                    <a:lnTo>
                      <a:pt x="3009" y="5238"/>
                    </a:lnTo>
                    <a:lnTo>
                      <a:pt x="3124" y="5158"/>
                    </a:lnTo>
                    <a:lnTo>
                      <a:pt x="3232" y="5072"/>
                    </a:lnTo>
                    <a:lnTo>
                      <a:pt x="3334" y="4979"/>
                    </a:lnTo>
                    <a:lnTo>
                      <a:pt x="3427" y="4878"/>
                    </a:lnTo>
                    <a:lnTo>
                      <a:pt x="3512" y="4768"/>
                    </a:lnTo>
                    <a:lnTo>
                      <a:pt x="3588" y="4652"/>
                    </a:lnTo>
                    <a:lnTo>
                      <a:pt x="3655" y="4529"/>
                    </a:lnTo>
                    <a:lnTo>
                      <a:pt x="3720" y="4378"/>
                    </a:lnTo>
                    <a:lnTo>
                      <a:pt x="3779" y="4218"/>
                    </a:lnTo>
                    <a:lnTo>
                      <a:pt x="3832" y="4049"/>
                    </a:lnTo>
                    <a:lnTo>
                      <a:pt x="3876" y="3873"/>
                    </a:lnTo>
                    <a:lnTo>
                      <a:pt x="3913" y="3692"/>
                    </a:lnTo>
                    <a:lnTo>
                      <a:pt x="3942" y="3504"/>
                    </a:lnTo>
                    <a:lnTo>
                      <a:pt x="3964" y="3313"/>
                    </a:lnTo>
                    <a:lnTo>
                      <a:pt x="3978" y="3118"/>
                    </a:lnTo>
                    <a:lnTo>
                      <a:pt x="3982" y="2921"/>
                    </a:lnTo>
                    <a:lnTo>
                      <a:pt x="3979" y="2723"/>
                    </a:lnTo>
                    <a:lnTo>
                      <a:pt x="3967" y="2525"/>
                    </a:lnTo>
                    <a:lnTo>
                      <a:pt x="3946" y="2326"/>
                    </a:lnTo>
                    <a:lnTo>
                      <a:pt x="3917" y="2131"/>
                    </a:lnTo>
                    <a:lnTo>
                      <a:pt x="3879" y="1936"/>
                    </a:lnTo>
                    <a:lnTo>
                      <a:pt x="3831" y="1746"/>
                    </a:lnTo>
                    <a:lnTo>
                      <a:pt x="3774" y="1562"/>
                    </a:lnTo>
                    <a:lnTo>
                      <a:pt x="3707" y="1381"/>
                    </a:lnTo>
                    <a:lnTo>
                      <a:pt x="3631" y="1208"/>
                    </a:lnTo>
                    <a:lnTo>
                      <a:pt x="3544" y="1043"/>
                    </a:lnTo>
                    <a:lnTo>
                      <a:pt x="3448" y="885"/>
                    </a:lnTo>
                    <a:lnTo>
                      <a:pt x="3341" y="738"/>
                    </a:lnTo>
                    <a:lnTo>
                      <a:pt x="3224" y="601"/>
                    </a:lnTo>
                    <a:lnTo>
                      <a:pt x="3097" y="475"/>
                    </a:lnTo>
                    <a:lnTo>
                      <a:pt x="2958" y="362"/>
                    </a:lnTo>
                    <a:lnTo>
                      <a:pt x="2809" y="262"/>
                    </a:lnTo>
                    <a:lnTo>
                      <a:pt x="2648" y="178"/>
                    </a:lnTo>
                    <a:lnTo>
                      <a:pt x="2477" y="108"/>
                    </a:lnTo>
                    <a:lnTo>
                      <a:pt x="2294" y="54"/>
                    </a:lnTo>
                    <a:lnTo>
                      <a:pt x="2099" y="19"/>
                    </a:lnTo>
                    <a:lnTo>
                      <a:pt x="1893" y="0"/>
                    </a:lnTo>
                    <a:lnTo>
                      <a:pt x="1675" y="3"/>
                    </a:lnTo>
                    <a:lnTo>
                      <a:pt x="1445" y="25"/>
                    </a:lnTo>
                    <a:lnTo>
                      <a:pt x="1374" y="34"/>
                    </a:lnTo>
                    <a:lnTo>
                      <a:pt x="1311" y="42"/>
                    </a:lnTo>
                    <a:lnTo>
                      <a:pt x="1253" y="51"/>
                    </a:lnTo>
                    <a:lnTo>
                      <a:pt x="1200" y="58"/>
                    </a:lnTo>
                    <a:lnTo>
                      <a:pt x="1174" y="63"/>
                    </a:lnTo>
                    <a:lnTo>
                      <a:pt x="1151" y="68"/>
                    </a:lnTo>
                    <a:lnTo>
                      <a:pt x="1127" y="73"/>
                    </a:lnTo>
                    <a:lnTo>
                      <a:pt x="1104" y="79"/>
                    </a:lnTo>
                    <a:lnTo>
                      <a:pt x="1081" y="85"/>
                    </a:lnTo>
                    <a:lnTo>
                      <a:pt x="1057" y="93"/>
                    </a:lnTo>
                    <a:lnTo>
                      <a:pt x="1035" y="100"/>
                    </a:lnTo>
                    <a:lnTo>
                      <a:pt x="1012" y="109"/>
                    </a:lnTo>
                    <a:lnTo>
                      <a:pt x="989" y="119"/>
                    </a:lnTo>
                    <a:lnTo>
                      <a:pt x="965" y="129"/>
                    </a:lnTo>
                    <a:lnTo>
                      <a:pt x="941" y="142"/>
                    </a:lnTo>
                    <a:lnTo>
                      <a:pt x="916" y="155"/>
                    </a:lnTo>
                    <a:lnTo>
                      <a:pt x="889" y="170"/>
                    </a:lnTo>
                    <a:lnTo>
                      <a:pt x="862" y="186"/>
                    </a:lnTo>
                    <a:lnTo>
                      <a:pt x="833" y="203"/>
                    </a:lnTo>
                    <a:lnTo>
                      <a:pt x="804" y="223"/>
                    </a:lnTo>
                    <a:lnTo>
                      <a:pt x="739" y="267"/>
                    </a:lnTo>
                    <a:lnTo>
                      <a:pt x="667" y="318"/>
                    </a:lnTo>
                    <a:lnTo>
                      <a:pt x="587" y="377"/>
                    </a:lnTo>
                    <a:lnTo>
                      <a:pt x="496" y="446"/>
                    </a:lnTo>
                    <a:close/>
                  </a:path>
                </a:pathLst>
              </a:custGeom>
              <a:solidFill>
                <a:srgbClr val="5B2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34" name="Freeform 52"/>
              <p:cNvSpPr>
                <a:spLocks noEditPoints="1"/>
              </p:cNvSpPr>
              <p:nvPr/>
            </p:nvSpPr>
            <p:spPr bwMode="auto">
              <a:xfrm>
                <a:off x="2925" y="2353"/>
                <a:ext cx="727" cy="399"/>
              </a:xfrm>
              <a:custGeom>
                <a:avLst/>
                <a:gdLst>
                  <a:gd name="T0" fmla="*/ 0 w 10178"/>
                  <a:gd name="T1" fmla="*/ 0 h 5584"/>
                  <a:gd name="T2" fmla="*/ 0 w 10178"/>
                  <a:gd name="T3" fmla="*/ 0 h 5584"/>
                  <a:gd name="T4" fmla="*/ 0 w 10178"/>
                  <a:gd name="T5" fmla="*/ 0 h 5584"/>
                  <a:gd name="T6" fmla="*/ 0 w 10178"/>
                  <a:gd name="T7" fmla="*/ 0 h 5584"/>
                  <a:gd name="T8" fmla="*/ 0 w 10178"/>
                  <a:gd name="T9" fmla="*/ 0 h 5584"/>
                  <a:gd name="T10" fmla="*/ 0 w 10178"/>
                  <a:gd name="T11" fmla="*/ 0 h 5584"/>
                  <a:gd name="T12" fmla="*/ 0 w 10178"/>
                  <a:gd name="T13" fmla="*/ 0 h 5584"/>
                  <a:gd name="T14" fmla="*/ 0 w 10178"/>
                  <a:gd name="T15" fmla="*/ 0 h 5584"/>
                  <a:gd name="T16" fmla="*/ 0 w 10178"/>
                  <a:gd name="T17" fmla="*/ 0 h 5584"/>
                  <a:gd name="T18" fmla="*/ 0 w 10178"/>
                  <a:gd name="T19" fmla="*/ 0 h 5584"/>
                  <a:gd name="T20" fmla="*/ 0 w 10178"/>
                  <a:gd name="T21" fmla="*/ 0 h 5584"/>
                  <a:gd name="T22" fmla="*/ 0 w 10178"/>
                  <a:gd name="T23" fmla="*/ 0 h 5584"/>
                  <a:gd name="T24" fmla="*/ 0 w 10178"/>
                  <a:gd name="T25" fmla="*/ 0 h 5584"/>
                  <a:gd name="T26" fmla="*/ 0 w 10178"/>
                  <a:gd name="T27" fmla="*/ 0 h 5584"/>
                  <a:gd name="T28" fmla="*/ 0 w 10178"/>
                  <a:gd name="T29" fmla="*/ 0 h 5584"/>
                  <a:gd name="T30" fmla="*/ 0 w 10178"/>
                  <a:gd name="T31" fmla="*/ 0 h 5584"/>
                  <a:gd name="T32" fmla="*/ 0 w 10178"/>
                  <a:gd name="T33" fmla="*/ 0 h 5584"/>
                  <a:gd name="T34" fmla="*/ 0 w 10178"/>
                  <a:gd name="T35" fmla="*/ 0 h 5584"/>
                  <a:gd name="T36" fmla="*/ 0 w 10178"/>
                  <a:gd name="T37" fmla="*/ 0 h 5584"/>
                  <a:gd name="T38" fmla="*/ 0 w 10178"/>
                  <a:gd name="T39" fmla="*/ 0 h 5584"/>
                  <a:gd name="T40" fmla="*/ 0 w 10178"/>
                  <a:gd name="T41" fmla="*/ 0 h 5584"/>
                  <a:gd name="T42" fmla="*/ 0 w 10178"/>
                  <a:gd name="T43" fmla="*/ 0 h 5584"/>
                  <a:gd name="T44" fmla="*/ 0 w 10178"/>
                  <a:gd name="T45" fmla="*/ 0 h 5584"/>
                  <a:gd name="T46" fmla="*/ 0 w 10178"/>
                  <a:gd name="T47" fmla="*/ 0 h 5584"/>
                  <a:gd name="T48" fmla="*/ 0 w 10178"/>
                  <a:gd name="T49" fmla="*/ 0 h 5584"/>
                  <a:gd name="T50" fmla="*/ 0 w 10178"/>
                  <a:gd name="T51" fmla="*/ 0 h 5584"/>
                  <a:gd name="T52" fmla="*/ 0 w 10178"/>
                  <a:gd name="T53" fmla="*/ 0 h 5584"/>
                  <a:gd name="T54" fmla="*/ 0 w 10178"/>
                  <a:gd name="T55" fmla="*/ 0 h 5584"/>
                  <a:gd name="T56" fmla="*/ 0 w 10178"/>
                  <a:gd name="T57" fmla="*/ 0 h 5584"/>
                  <a:gd name="T58" fmla="*/ 0 w 10178"/>
                  <a:gd name="T59" fmla="*/ 0 h 5584"/>
                  <a:gd name="T60" fmla="*/ 0 w 10178"/>
                  <a:gd name="T61" fmla="*/ 0 h 5584"/>
                  <a:gd name="T62" fmla="*/ 0 w 10178"/>
                  <a:gd name="T63" fmla="*/ 0 h 5584"/>
                  <a:gd name="T64" fmla="*/ 0 w 10178"/>
                  <a:gd name="T65" fmla="*/ 0 h 5584"/>
                  <a:gd name="T66" fmla="*/ 0 w 10178"/>
                  <a:gd name="T67" fmla="*/ 0 h 5584"/>
                  <a:gd name="T68" fmla="*/ 0 w 10178"/>
                  <a:gd name="T69" fmla="*/ 0 h 5584"/>
                  <a:gd name="T70" fmla="*/ 0 w 10178"/>
                  <a:gd name="T71" fmla="*/ 0 h 5584"/>
                  <a:gd name="T72" fmla="*/ 0 w 10178"/>
                  <a:gd name="T73" fmla="*/ 0 h 5584"/>
                  <a:gd name="T74" fmla="*/ 0 w 10178"/>
                  <a:gd name="T75" fmla="*/ 0 h 5584"/>
                  <a:gd name="T76" fmla="*/ 0 w 10178"/>
                  <a:gd name="T77" fmla="*/ 0 h 5584"/>
                  <a:gd name="T78" fmla="*/ 0 w 10178"/>
                  <a:gd name="T79" fmla="*/ 0 h 5584"/>
                  <a:gd name="T80" fmla="*/ 0 w 10178"/>
                  <a:gd name="T81" fmla="*/ 0 h 5584"/>
                  <a:gd name="T82" fmla="*/ 0 w 10178"/>
                  <a:gd name="T83" fmla="*/ 0 h 5584"/>
                  <a:gd name="T84" fmla="*/ 0 w 10178"/>
                  <a:gd name="T85" fmla="*/ 0 h 5584"/>
                  <a:gd name="T86" fmla="*/ 0 w 10178"/>
                  <a:gd name="T87" fmla="*/ 0 h 5584"/>
                  <a:gd name="T88" fmla="*/ 0 w 10178"/>
                  <a:gd name="T89" fmla="*/ 0 h 5584"/>
                  <a:gd name="T90" fmla="*/ 0 w 10178"/>
                  <a:gd name="T91" fmla="*/ 0 h 5584"/>
                  <a:gd name="T92" fmla="*/ 0 w 10178"/>
                  <a:gd name="T93" fmla="*/ 0 h 5584"/>
                  <a:gd name="T94" fmla="*/ 0 w 10178"/>
                  <a:gd name="T95" fmla="*/ 0 h 5584"/>
                  <a:gd name="T96" fmla="*/ 0 w 10178"/>
                  <a:gd name="T97" fmla="*/ 0 h 5584"/>
                  <a:gd name="T98" fmla="*/ 0 w 10178"/>
                  <a:gd name="T99" fmla="*/ 0 h 5584"/>
                  <a:gd name="T100" fmla="*/ 0 w 10178"/>
                  <a:gd name="T101" fmla="*/ 0 h 5584"/>
                  <a:gd name="T102" fmla="*/ 0 w 10178"/>
                  <a:gd name="T103" fmla="*/ 0 h 5584"/>
                  <a:gd name="T104" fmla="*/ 0 w 10178"/>
                  <a:gd name="T105" fmla="*/ 0 h 5584"/>
                  <a:gd name="T106" fmla="*/ 0 w 10178"/>
                  <a:gd name="T107" fmla="*/ 0 h 5584"/>
                  <a:gd name="T108" fmla="*/ 0 w 10178"/>
                  <a:gd name="T109" fmla="*/ 0 h 5584"/>
                  <a:gd name="T110" fmla="*/ 0 w 10178"/>
                  <a:gd name="T111" fmla="*/ 0 h 5584"/>
                  <a:gd name="T112" fmla="*/ 0 w 10178"/>
                  <a:gd name="T113" fmla="*/ 0 h 5584"/>
                  <a:gd name="T114" fmla="*/ 0 w 10178"/>
                  <a:gd name="T115" fmla="*/ 0 h 5584"/>
                  <a:gd name="T116" fmla="*/ 0 w 10178"/>
                  <a:gd name="T117" fmla="*/ 0 h 558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178"/>
                  <a:gd name="T178" fmla="*/ 0 h 5584"/>
                  <a:gd name="T179" fmla="*/ 10178 w 10178"/>
                  <a:gd name="T180" fmla="*/ 5584 h 558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178" h="5584">
                    <a:moveTo>
                      <a:pt x="0" y="0"/>
                    </a:moveTo>
                    <a:lnTo>
                      <a:pt x="1278" y="5"/>
                    </a:lnTo>
                    <a:lnTo>
                      <a:pt x="1348" y="696"/>
                    </a:lnTo>
                    <a:lnTo>
                      <a:pt x="1910" y="868"/>
                    </a:lnTo>
                    <a:lnTo>
                      <a:pt x="3897" y="270"/>
                    </a:lnTo>
                    <a:lnTo>
                      <a:pt x="3832" y="305"/>
                    </a:lnTo>
                    <a:lnTo>
                      <a:pt x="3698" y="373"/>
                    </a:lnTo>
                    <a:lnTo>
                      <a:pt x="3610" y="418"/>
                    </a:lnTo>
                    <a:lnTo>
                      <a:pt x="3511" y="469"/>
                    </a:lnTo>
                    <a:lnTo>
                      <a:pt x="3402" y="527"/>
                    </a:lnTo>
                    <a:lnTo>
                      <a:pt x="3286" y="591"/>
                    </a:lnTo>
                    <a:lnTo>
                      <a:pt x="3164" y="658"/>
                    </a:lnTo>
                    <a:lnTo>
                      <a:pt x="3038" y="730"/>
                    </a:lnTo>
                    <a:lnTo>
                      <a:pt x="2910" y="806"/>
                    </a:lnTo>
                    <a:lnTo>
                      <a:pt x="2782" y="885"/>
                    </a:lnTo>
                    <a:lnTo>
                      <a:pt x="2655" y="967"/>
                    </a:lnTo>
                    <a:lnTo>
                      <a:pt x="2533" y="1051"/>
                    </a:lnTo>
                    <a:lnTo>
                      <a:pt x="2415" y="1136"/>
                    </a:lnTo>
                    <a:lnTo>
                      <a:pt x="2305" y="1223"/>
                    </a:lnTo>
                    <a:lnTo>
                      <a:pt x="2203" y="1310"/>
                    </a:lnTo>
                    <a:lnTo>
                      <a:pt x="2114" y="1397"/>
                    </a:lnTo>
                    <a:lnTo>
                      <a:pt x="2037" y="1483"/>
                    </a:lnTo>
                    <a:lnTo>
                      <a:pt x="1975" y="1568"/>
                    </a:lnTo>
                    <a:lnTo>
                      <a:pt x="1929" y="1651"/>
                    </a:lnTo>
                    <a:lnTo>
                      <a:pt x="1901" y="1732"/>
                    </a:lnTo>
                    <a:lnTo>
                      <a:pt x="1895" y="1809"/>
                    </a:lnTo>
                    <a:lnTo>
                      <a:pt x="1910" y="1884"/>
                    </a:lnTo>
                    <a:lnTo>
                      <a:pt x="1949" y="1955"/>
                    </a:lnTo>
                    <a:lnTo>
                      <a:pt x="2015" y="2021"/>
                    </a:lnTo>
                    <a:lnTo>
                      <a:pt x="2108" y="2082"/>
                    </a:lnTo>
                    <a:lnTo>
                      <a:pt x="2230" y="2137"/>
                    </a:lnTo>
                    <a:lnTo>
                      <a:pt x="2385" y="2186"/>
                    </a:lnTo>
                    <a:lnTo>
                      <a:pt x="2573" y="2228"/>
                    </a:lnTo>
                    <a:lnTo>
                      <a:pt x="2796" y="2263"/>
                    </a:lnTo>
                    <a:lnTo>
                      <a:pt x="3056" y="2290"/>
                    </a:lnTo>
                    <a:lnTo>
                      <a:pt x="2947" y="3002"/>
                    </a:lnTo>
                    <a:lnTo>
                      <a:pt x="3007" y="3043"/>
                    </a:lnTo>
                    <a:lnTo>
                      <a:pt x="3070" y="3085"/>
                    </a:lnTo>
                    <a:lnTo>
                      <a:pt x="3136" y="3128"/>
                    </a:lnTo>
                    <a:lnTo>
                      <a:pt x="3204" y="3172"/>
                    </a:lnTo>
                    <a:lnTo>
                      <a:pt x="3274" y="3216"/>
                    </a:lnTo>
                    <a:lnTo>
                      <a:pt x="3346" y="3260"/>
                    </a:lnTo>
                    <a:lnTo>
                      <a:pt x="3421" y="3305"/>
                    </a:lnTo>
                    <a:lnTo>
                      <a:pt x="3496" y="3351"/>
                    </a:lnTo>
                    <a:lnTo>
                      <a:pt x="3652" y="3442"/>
                    </a:lnTo>
                    <a:lnTo>
                      <a:pt x="3812" y="3534"/>
                    </a:lnTo>
                    <a:lnTo>
                      <a:pt x="3975" y="3627"/>
                    </a:lnTo>
                    <a:lnTo>
                      <a:pt x="4139" y="3717"/>
                    </a:lnTo>
                    <a:lnTo>
                      <a:pt x="4303" y="3806"/>
                    </a:lnTo>
                    <a:lnTo>
                      <a:pt x="4466" y="3892"/>
                    </a:lnTo>
                    <a:lnTo>
                      <a:pt x="4626" y="3976"/>
                    </a:lnTo>
                    <a:lnTo>
                      <a:pt x="4781" y="4054"/>
                    </a:lnTo>
                    <a:lnTo>
                      <a:pt x="4930" y="4128"/>
                    </a:lnTo>
                    <a:lnTo>
                      <a:pt x="5072" y="4196"/>
                    </a:lnTo>
                    <a:lnTo>
                      <a:pt x="5140" y="4228"/>
                    </a:lnTo>
                    <a:lnTo>
                      <a:pt x="5205" y="4258"/>
                    </a:lnTo>
                    <a:lnTo>
                      <a:pt x="5268" y="4286"/>
                    </a:lnTo>
                    <a:lnTo>
                      <a:pt x="5328" y="4312"/>
                    </a:lnTo>
                    <a:lnTo>
                      <a:pt x="6295" y="3932"/>
                    </a:lnTo>
                    <a:lnTo>
                      <a:pt x="6295" y="4184"/>
                    </a:lnTo>
                    <a:lnTo>
                      <a:pt x="6197" y="4216"/>
                    </a:lnTo>
                    <a:lnTo>
                      <a:pt x="6102" y="4253"/>
                    </a:lnTo>
                    <a:lnTo>
                      <a:pt x="6009" y="4291"/>
                    </a:lnTo>
                    <a:lnTo>
                      <a:pt x="5917" y="4334"/>
                    </a:lnTo>
                    <a:lnTo>
                      <a:pt x="5828" y="4378"/>
                    </a:lnTo>
                    <a:lnTo>
                      <a:pt x="5739" y="4424"/>
                    </a:lnTo>
                    <a:lnTo>
                      <a:pt x="5650" y="4471"/>
                    </a:lnTo>
                    <a:lnTo>
                      <a:pt x="5560" y="4518"/>
                    </a:lnTo>
                    <a:lnTo>
                      <a:pt x="5470" y="4565"/>
                    </a:lnTo>
                    <a:lnTo>
                      <a:pt x="5378" y="4611"/>
                    </a:lnTo>
                    <a:lnTo>
                      <a:pt x="5284" y="4656"/>
                    </a:lnTo>
                    <a:lnTo>
                      <a:pt x="5188" y="4699"/>
                    </a:lnTo>
                    <a:lnTo>
                      <a:pt x="5088" y="4739"/>
                    </a:lnTo>
                    <a:lnTo>
                      <a:pt x="4985" y="4777"/>
                    </a:lnTo>
                    <a:lnTo>
                      <a:pt x="4877" y="4810"/>
                    </a:lnTo>
                    <a:lnTo>
                      <a:pt x="4765" y="4839"/>
                    </a:lnTo>
                    <a:lnTo>
                      <a:pt x="4647" y="4864"/>
                    </a:lnTo>
                    <a:lnTo>
                      <a:pt x="4523" y="4883"/>
                    </a:lnTo>
                    <a:lnTo>
                      <a:pt x="4393" y="4896"/>
                    </a:lnTo>
                    <a:lnTo>
                      <a:pt x="4256" y="4901"/>
                    </a:lnTo>
                    <a:lnTo>
                      <a:pt x="4111" y="4900"/>
                    </a:lnTo>
                    <a:lnTo>
                      <a:pt x="3959" y="4892"/>
                    </a:lnTo>
                    <a:lnTo>
                      <a:pt x="3798" y="4873"/>
                    </a:lnTo>
                    <a:lnTo>
                      <a:pt x="3627" y="4847"/>
                    </a:lnTo>
                    <a:lnTo>
                      <a:pt x="3446" y="4811"/>
                    </a:lnTo>
                    <a:lnTo>
                      <a:pt x="3256" y="4765"/>
                    </a:lnTo>
                    <a:lnTo>
                      <a:pt x="3054" y="4708"/>
                    </a:lnTo>
                    <a:lnTo>
                      <a:pt x="2841" y="4639"/>
                    </a:lnTo>
                    <a:lnTo>
                      <a:pt x="2616" y="4560"/>
                    </a:lnTo>
                    <a:lnTo>
                      <a:pt x="2379" y="4466"/>
                    </a:lnTo>
                    <a:lnTo>
                      <a:pt x="2128" y="4360"/>
                    </a:lnTo>
                    <a:lnTo>
                      <a:pt x="1864" y="4241"/>
                    </a:lnTo>
                    <a:lnTo>
                      <a:pt x="1802" y="4211"/>
                    </a:lnTo>
                    <a:lnTo>
                      <a:pt x="1723" y="4173"/>
                    </a:lnTo>
                    <a:lnTo>
                      <a:pt x="1630" y="4129"/>
                    </a:lnTo>
                    <a:lnTo>
                      <a:pt x="1522" y="4079"/>
                    </a:lnTo>
                    <a:lnTo>
                      <a:pt x="1404" y="4023"/>
                    </a:lnTo>
                    <a:lnTo>
                      <a:pt x="1278" y="3964"/>
                    </a:lnTo>
                    <a:lnTo>
                      <a:pt x="1145" y="3902"/>
                    </a:lnTo>
                    <a:lnTo>
                      <a:pt x="1007" y="3838"/>
                    </a:lnTo>
                    <a:lnTo>
                      <a:pt x="868" y="3775"/>
                    </a:lnTo>
                    <a:lnTo>
                      <a:pt x="727" y="3713"/>
                    </a:lnTo>
                    <a:lnTo>
                      <a:pt x="589" y="3653"/>
                    </a:lnTo>
                    <a:lnTo>
                      <a:pt x="455" y="3596"/>
                    </a:lnTo>
                    <a:lnTo>
                      <a:pt x="327" y="3543"/>
                    </a:lnTo>
                    <a:lnTo>
                      <a:pt x="207" y="3496"/>
                    </a:lnTo>
                    <a:lnTo>
                      <a:pt x="150" y="3475"/>
                    </a:lnTo>
                    <a:lnTo>
                      <a:pt x="98" y="3456"/>
                    </a:lnTo>
                    <a:lnTo>
                      <a:pt x="47" y="3439"/>
                    </a:lnTo>
                    <a:lnTo>
                      <a:pt x="0" y="3424"/>
                    </a:lnTo>
                    <a:lnTo>
                      <a:pt x="0" y="0"/>
                    </a:lnTo>
                    <a:close/>
                    <a:moveTo>
                      <a:pt x="5574" y="23"/>
                    </a:moveTo>
                    <a:lnTo>
                      <a:pt x="7825" y="31"/>
                    </a:lnTo>
                    <a:lnTo>
                      <a:pt x="7802" y="77"/>
                    </a:lnTo>
                    <a:lnTo>
                      <a:pt x="7780" y="122"/>
                    </a:lnTo>
                    <a:lnTo>
                      <a:pt x="7758" y="169"/>
                    </a:lnTo>
                    <a:lnTo>
                      <a:pt x="7738" y="214"/>
                    </a:lnTo>
                    <a:lnTo>
                      <a:pt x="7719" y="259"/>
                    </a:lnTo>
                    <a:lnTo>
                      <a:pt x="7699" y="304"/>
                    </a:lnTo>
                    <a:lnTo>
                      <a:pt x="7681" y="348"/>
                    </a:lnTo>
                    <a:lnTo>
                      <a:pt x="7664" y="392"/>
                    </a:lnTo>
                    <a:lnTo>
                      <a:pt x="7647" y="436"/>
                    </a:lnTo>
                    <a:lnTo>
                      <a:pt x="7632" y="480"/>
                    </a:lnTo>
                    <a:lnTo>
                      <a:pt x="7617" y="523"/>
                    </a:lnTo>
                    <a:lnTo>
                      <a:pt x="7603" y="566"/>
                    </a:lnTo>
                    <a:lnTo>
                      <a:pt x="7590" y="608"/>
                    </a:lnTo>
                    <a:lnTo>
                      <a:pt x="7578" y="650"/>
                    </a:lnTo>
                    <a:lnTo>
                      <a:pt x="7567" y="691"/>
                    </a:lnTo>
                    <a:lnTo>
                      <a:pt x="7557" y="732"/>
                    </a:lnTo>
                    <a:lnTo>
                      <a:pt x="6716" y="1026"/>
                    </a:lnTo>
                    <a:lnTo>
                      <a:pt x="6654" y="975"/>
                    </a:lnTo>
                    <a:lnTo>
                      <a:pt x="6592" y="922"/>
                    </a:lnTo>
                    <a:lnTo>
                      <a:pt x="6528" y="871"/>
                    </a:lnTo>
                    <a:lnTo>
                      <a:pt x="6462" y="819"/>
                    </a:lnTo>
                    <a:lnTo>
                      <a:pt x="6428" y="793"/>
                    </a:lnTo>
                    <a:lnTo>
                      <a:pt x="6394" y="769"/>
                    </a:lnTo>
                    <a:lnTo>
                      <a:pt x="6358" y="744"/>
                    </a:lnTo>
                    <a:lnTo>
                      <a:pt x="6322" y="720"/>
                    </a:lnTo>
                    <a:lnTo>
                      <a:pt x="6285" y="697"/>
                    </a:lnTo>
                    <a:lnTo>
                      <a:pt x="6248" y="674"/>
                    </a:lnTo>
                    <a:lnTo>
                      <a:pt x="6209" y="652"/>
                    </a:lnTo>
                    <a:lnTo>
                      <a:pt x="6170" y="630"/>
                    </a:lnTo>
                    <a:lnTo>
                      <a:pt x="6130" y="610"/>
                    </a:lnTo>
                    <a:lnTo>
                      <a:pt x="6088" y="591"/>
                    </a:lnTo>
                    <a:lnTo>
                      <a:pt x="6045" y="571"/>
                    </a:lnTo>
                    <a:lnTo>
                      <a:pt x="6001" y="554"/>
                    </a:lnTo>
                    <a:lnTo>
                      <a:pt x="5956" y="537"/>
                    </a:lnTo>
                    <a:lnTo>
                      <a:pt x="5910" y="522"/>
                    </a:lnTo>
                    <a:lnTo>
                      <a:pt x="5863" y="507"/>
                    </a:lnTo>
                    <a:lnTo>
                      <a:pt x="5813" y="494"/>
                    </a:lnTo>
                    <a:lnTo>
                      <a:pt x="5763" y="482"/>
                    </a:lnTo>
                    <a:lnTo>
                      <a:pt x="5711" y="471"/>
                    </a:lnTo>
                    <a:lnTo>
                      <a:pt x="5658" y="463"/>
                    </a:lnTo>
                    <a:lnTo>
                      <a:pt x="5603" y="455"/>
                    </a:lnTo>
                    <a:lnTo>
                      <a:pt x="5546" y="449"/>
                    </a:lnTo>
                    <a:lnTo>
                      <a:pt x="5488" y="445"/>
                    </a:lnTo>
                    <a:lnTo>
                      <a:pt x="5428" y="441"/>
                    </a:lnTo>
                    <a:lnTo>
                      <a:pt x="5367" y="441"/>
                    </a:lnTo>
                    <a:lnTo>
                      <a:pt x="5574" y="23"/>
                    </a:lnTo>
                    <a:close/>
                    <a:moveTo>
                      <a:pt x="9403" y="38"/>
                    </a:moveTo>
                    <a:lnTo>
                      <a:pt x="9754" y="39"/>
                    </a:lnTo>
                    <a:lnTo>
                      <a:pt x="9712" y="84"/>
                    </a:lnTo>
                    <a:lnTo>
                      <a:pt x="9672" y="130"/>
                    </a:lnTo>
                    <a:lnTo>
                      <a:pt x="9633" y="177"/>
                    </a:lnTo>
                    <a:lnTo>
                      <a:pt x="9596" y="226"/>
                    </a:lnTo>
                    <a:lnTo>
                      <a:pt x="9558" y="275"/>
                    </a:lnTo>
                    <a:lnTo>
                      <a:pt x="9523" y="324"/>
                    </a:lnTo>
                    <a:lnTo>
                      <a:pt x="9489" y="375"/>
                    </a:lnTo>
                    <a:lnTo>
                      <a:pt x="9454" y="426"/>
                    </a:lnTo>
                    <a:lnTo>
                      <a:pt x="9422" y="478"/>
                    </a:lnTo>
                    <a:lnTo>
                      <a:pt x="9389" y="530"/>
                    </a:lnTo>
                    <a:lnTo>
                      <a:pt x="9358" y="584"/>
                    </a:lnTo>
                    <a:lnTo>
                      <a:pt x="9327" y="637"/>
                    </a:lnTo>
                    <a:lnTo>
                      <a:pt x="9266" y="744"/>
                    </a:lnTo>
                    <a:lnTo>
                      <a:pt x="9205" y="853"/>
                    </a:lnTo>
                    <a:lnTo>
                      <a:pt x="9145" y="960"/>
                    </a:lnTo>
                    <a:lnTo>
                      <a:pt x="9086" y="1067"/>
                    </a:lnTo>
                    <a:lnTo>
                      <a:pt x="9056" y="1121"/>
                    </a:lnTo>
                    <a:lnTo>
                      <a:pt x="9025" y="1174"/>
                    </a:lnTo>
                    <a:lnTo>
                      <a:pt x="8994" y="1226"/>
                    </a:lnTo>
                    <a:lnTo>
                      <a:pt x="8963" y="1278"/>
                    </a:lnTo>
                    <a:lnTo>
                      <a:pt x="8932" y="1329"/>
                    </a:lnTo>
                    <a:lnTo>
                      <a:pt x="8899" y="1380"/>
                    </a:lnTo>
                    <a:lnTo>
                      <a:pt x="8865" y="1430"/>
                    </a:lnTo>
                    <a:lnTo>
                      <a:pt x="8832" y="1478"/>
                    </a:lnTo>
                    <a:lnTo>
                      <a:pt x="8797" y="1527"/>
                    </a:lnTo>
                    <a:lnTo>
                      <a:pt x="8761" y="1574"/>
                    </a:lnTo>
                    <a:lnTo>
                      <a:pt x="8725" y="1620"/>
                    </a:lnTo>
                    <a:lnTo>
                      <a:pt x="8686" y="1665"/>
                    </a:lnTo>
                    <a:lnTo>
                      <a:pt x="8704" y="1589"/>
                    </a:lnTo>
                    <a:lnTo>
                      <a:pt x="8724" y="1513"/>
                    </a:lnTo>
                    <a:lnTo>
                      <a:pt x="8744" y="1434"/>
                    </a:lnTo>
                    <a:lnTo>
                      <a:pt x="8765" y="1356"/>
                    </a:lnTo>
                    <a:lnTo>
                      <a:pt x="8787" y="1278"/>
                    </a:lnTo>
                    <a:lnTo>
                      <a:pt x="8812" y="1198"/>
                    </a:lnTo>
                    <a:lnTo>
                      <a:pt x="8836" y="1119"/>
                    </a:lnTo>
                    <a:lnTo>
                      <a:pt x="8863" y="1040"/>
                    </a:lnTo>
                    <a:lnTo>
                      <a:pt x="8890" y="963"/>
                    </a:lnTo>
                    <a:lnTo>
                      <a:pt x="8920" y="886"/>
                    </a:lnTo>
                    <a:lnTo>
                      <a:pt x="8950" y="810"/>
                    </a:lnTo>
                    <a:lnTo>
                      <a:pt x="8982" y="734"/>
                    </a:lnTo>
                    <a:lnTo>
                      <a:pt x="8998" y="698"/>
                    </a:lnTo>
                    <a:lnTo>
                      <a:pt x="9016" y="661"/>
                    </a:lnTo>
                    <a:lnTo>
                      <a:pt x="9033" y="625"/>
                    </a:lnTo>
                    <a:lnTo>
                      <a:pt x="9051" y="589"/>
                    </a:lnTo>
                    <a:lnTo>
                      <a:pt x="9069" y="555"/>
                    </a:lnTo>
                    <a:lnTo>
                      <a:pt x="9087" y="521"/>
                    </a:lnTo>
                    <a:lnTo>
                      <a:pt x="9107" y="486"/>
                    </a:lnTo>
                    <a:lnTo>
                      <a:pt x="9126" y="453"/>
                    </a:lnTo>
                    <a:lnTo>
                      <a:pt x="9158" y="399"/>
                    </a:lnTo>
                    <a:lnTo>
                      <a:pt x="9193" y="346"/>
                    </a:lnTo>
                    <a:lnTo>
                      <a:pt x="9226" y="293"/>
                    </a:lnTo>
                    <a:lnTo>
                      <a:pt x="9260" y="241"/>
                    </a:lnTo>
                    <a:lnTo>
                      <a:pt x="9296" y="189"/>
                    </a:lnTo>
                    <a:lnTo>
                      <a:pt x="9331" y="137"/>
                    </a:lnTo>
                    <a:lnTo>
                      <a:pt x="9366" y="87"/>
                    </a:lnTo>
                    <a:lnTo>
                      <a:pt x="9403" y="38"/>
                    </a:lnTo>
                    <a:close/>
                    <a:moveTo>
                      <a:pt x="10029" y="40"/>
                    </a:moveTo>
                    <a:lnTo>
                      <a:pt x="10178" y="41"/>
                    </a:lnTo>
                    <a:lnTo>
                      <a:pt x="8870" y="1819"/>
                    </a:lnTo>
                    <a:lnTo>
                      <a:pt x="8931" y="1704"/>
                    </a:lnTo>
                    <a:lnTo>
                      <a:pt x="8993" y="1589"/>
                    </a:lnTo>
                    <a:lnTo>
                      <a:pt x="9055" y="1475"/>
                    </a:lnTo>
                    <a:lnTo>
                      <a:pt x="9117" y="1363"/>
                    </a:lnTo>
                    <a:lnTo>
                      <a:pt x="9179" y="1253"/>
                    </a:lnTo>
                    <a:lnTo>
                      <a:pt x="9239" y="1146"/>
                    </a:lnTo>
                    <a:lnTo>
                      <a:pt x="9298" y="1041"/>
                    </a:lnTo>
                    <a:lnTo>
                      <a:pt x="9355" y="942"/>
                    </a:lnTo>
                    <a:lnTo>
                      <a:pt x="9408" y="847"/>
                    </a:lnTo>
                    <a:lnTo>
                      <a:pt x="9460" y="758"/>
                    </a:lnTo>
                    <a:lnTo>
                      <a:pt x="9508" y="675"/>
                    </a:lnTo>
                    <a:lnTo>
                      <a:pt x="9553" y="599"/>
                    </a:lnTo>
                    <a:lnTo>
                      <a:pt x="9593" y="530"/>
                    </a:lnTo>
                    <a:lnTo>
                      <a:pt x="9628" y="470"/>
                    </a:lnTo>
                    <a:lnTo>
                      <a:pt x="9659" y="420"/>
                    </a:lnTo>
                    <a:lnTo>
                      <a:pt x="9684" y="378"/>
                    </a:lnTo>
                    <a:lnTo>
                      <a:pt x="9702" y="350"/>
                    </a:lnTo>
                    <a:lnTo>
                      <a:pt x="9720" y="323"/>
                    </a:lnTo>
                    <a:lnTo>
                      <a:pt x="9739" y="297"/>
                    </a:lnTo>
                    <a:lnTo>
                      <a:pt x="9758" y="273"/>
                    </a:lnTo>
                    <a:lnTo>
                      <a:pt x="9778" y="248"/>
                    </a:lnTo>
                    <a:lnTo>
                      <a:pt x="9799" y="226"/>
                    </a:lnTo>
                    <a:lnTo>
                      <a:pt x="9819" y="203"/>
                    </a:lnTo>
                    <a:lnTo>
                      <a:pt x="9841" y="182"/>
                    </a:lnTo>
                    <a:lnTo>
                      <a:pt x="9863" y="161"/>
                    </a:lnTo>
                    <a:lnTo>
                      <a:pt x="9886" y="142"/>
                    </a:lnTo>
                    <a:lnTo>
                      <a:pt x="9908" y="122"/>
                    </a:lnTo>
                    <a:lnTo>
                      <a:pt x="9932" y="105"/>
                    </a:lnTo>
                    <a:lnTo>
                      <a:pt x="9955" y="88"/>
                    </a:lnTo>
                    <a:lnTo>
                      <a:pt x="9980" y="71"/>
                    </a:lnTo>
                    <a:lnTo>
                      <a:pt x="10005" y="55"/>
                    </a:lnTo>
                    <a:lnTo>
                      <a:pt x="10029" y="40"/>
                    </a:lnTo>
                    <a:close/>
                    <a:moveTo>
                      <a:pt x="591" y="4467"/>
                    </a:moveTo>
                    <a:lnTo>
                      <a:pt x="567" y="4457"/>
                    </a:lnTo>
                    <a:lnTo>
                      <a:pt x="544" y="4445"/>
                    </a:lnTo>
                    <a:lnTo>
                      <a:pt x="519" y="4434"/>
                    </a:lnTo>
                    <a:lnTo>
                      <a:pt x="496" y="4423"/>
                    </a:lnTo>
                    <a:lnTo>
                      <a:pt x="472" y="4412"/>
                    </a:lnTo>
                    <a:lnTo>
                      <a:pt x="447" y="4401"/>
                    </a:lnTo>
                    <a:lnTo>
                      <a:pt x="424" y="4389"/>
                    </a:lnTo>
                    <a:lnTo>
                      <a:pt x="399" y="4378"/>
                    </a:lnTo>
                    <a:lnTo>
                      <a:pt x="423" y="4389"/>
                    </a:lnTo>
                    <a:lnTo>
                      <a:pt x="446" y="4400"/>
                    </a:lnTo>
                    <a:lnTo>
                      <a:pt x="470" y="4411"/>
                    </a:lnTo>
                    <a:lnTo>
                      <a:pt x="493" y="4421"/>
                    </a:lnTo>
                    <a:lnTo>
                      <a:pt x="517" y="4433"/>
                    </a:lnTo>
                    <a:lnTo>
                      <a:pt x="542" y="4444"/>
                    </a:lnTo>
                    <a:lnTo>
                      <a:pt x="566" y="4456"/>
                    </a:lnTo>
                    <a:lnTo>
                      <a:pt x="591" y="4467"/>
                    </a:lnTo>
                    <a:close/>
                    <a:moveTo>
                      <a:pt x="0" y="3934"/>
                    </a:moveTo>
                    <a:lnTo>
                      <a:pt x="0" y="3546"/>
                    </a:lnTo>
                    <a:lnTo>
                      <a:pt x="83" y="3592"/>
                    </a:lnTo>
                    <a:lnTo>
                      <a:pt x="176" y="3644"/>
                    </a:lnTo>
                    <a:lnTo>
                      <a:pt x="279" y="3700"/>
                    </a:lnTo>
                    <a:lnTo>
                      <a:pt x="393" y="3760"/>
                    </a:lnTo>
                    <a:lnTo>
                      <a:pt x="514" y="3823"/>
                    </a:lnTo>
                    <a:lnTo>
                      <a:pt x="645" y="3890"/>
                    </a:lnTo>
                    <a:lnTo>
                      <a:pt x="782" y="3959"/>
                    </a:lnTo>
                    <a:lnTo>
                      <a:pt x="927" y="4028"/>
                    </a:lnTo>
                    <a:lnTo>
                      <a:pt x="1078" y="4100"/>
                    </a:lnTo>
                    <a:lnTo>
                      <a:pt x="1235" y="4173"/>
                    </a:lnTo>
                    <a:lnTo>
                      <a:pt x="1396" y="4247"/>
                    </a:lnTo>
                    <a:lnTo>
                      <a:pt x="1562" y="4320"/>
                    </a:lnTo>
                    <a:lnTo>
                      <a:pt x="1731" y="4393"/>
                    </a:lnTo>
                    <a:lnTo>
                      <a:pt x="1903" y="4464"/>
                    </a:lnTo>
                    <a:lnTo>
                      <a:pt x="2078" y="4535"/>
                    </a:lnTo>
                    <a:lnTo>
                      <a:pt x="2254" y="4603"/>
                    </a:lnTo>
                    <a:lnTo>
                      <a:pt x="2432" y="4668"/>
                    </a:lnTo>
                    <a:lnTo>
                      <a:pt x="2609" y="4732"/>
                    </a:lnTo>
                    <a:lnTo>
                      <a:pt x="2787" y="4791"/>
                    </a:lnTo>
                    <a:lnTo>
                      <a:pt x="2963" y="4845"/>
                    </a:lnTo>
                    <a:lnTo>
                      <a:pt x="3138" y="4896"/>
                    </a:lnTo>
                    <a:lnTo>
                      <a:pt x="3311" y="4941"/>
                    </a:lnTo>
                    <a:lnTo>
                      <a:pt x="3480" y="4981"/>
                    </a:lnTo>
                    <a:lnTo>
                      <a:pt x="3645" y="5015"/>
                    </a:lnTo>
                    <a:lnTo>
                      <a:pt x="3807" y="5042"/>
                    </a:lnTo>
                    <a:lnTo>
                      <a:pt x="3964" y="5062"/>
                    </a:lnTo>
                    <a:lnTo>
                      <a:pt x="4115" y="5075"/>
                    </a:lnTo>
                    <a:lnTo>
                      <a:pt x="4260" y="5080"/>
                    </a:lnTo>
                    <a:lnTo>
                      <a:pt x="4398" y="5077"/>
                    </a:lnTo>
                    <a:lnTo>
                      <a:pt x="4529" y="5064"/>
                    </a:lnTo>
                    <a:lnTo>
                      <a:pt x="4652" y="5042"/>
                    </a:lnTo>
                    <a:lnTo>
                      <a:pt x="4765" y="5010"/>
                    </a:lnTo>
                    <a:lnTo>
                      <a:pt x="4852" y="4978"/>
                    </a:lnTo>
                    <a:lnTo>
                      <a:pt x="4949" y="4942"/>
                    </a:lnTo>
                    <a:lnTo>
                      <a:pt x="5054" y="4900"/>
                    </a:lnTo>
                    <a:lnTo>
                      <a:pt x="5165" y="4854"/>
                    </a:lnTo>
                    <a:lnTo>
                      <a:pt x="5281" y="4806"/>
                    </a:lnTo>
                    <a:lnTo>
                      <a:pt x="5401" y="4755"/>
                    </a:lnTo>
                    <a:lnTo>
                      <a:pt x="5522" y="4705"/>
                    </a:lnTo>
                    <a:lnTo>
                      <a:pt x="5643" y="4654"/>
                    </a:lnTo>
                    <a:lnTo>
                      <a:pt x="5761" y="4606"/>
                    </a:lnTo>
                    <a:lnTo>
                      <a:pt x="5874" y="4560"/>
                    </a:lnTo>
                    <a:lnTo>
                      <a:pt x="5983" y="4517"/>
                    </a:lnTo>
                    <a:lnTo>
                      <a:pt x="6084" y="4479"/>
                    </a:lnTo>
                    <a:lnTo>
                      <a:pt x="6131" y="4462"/>
                    </a:lnTo>
                    <a:lnTo>
                      <a:pt x="6176" y="4447"/>
                    </a:lnTo>
                    <a:lnTo>
                      <a:pt x="6218" y="4433"/>
                    </a:lnTo>
                    <a:lnTo>
                      <a:pt x="6257" y="4421"/>
                    </a:lnTo>
                    <a:lnTo>
                      <a:pt x="6293" y="4412"/>
                    </a:lnTo>
                    <a:lnTo>
                      <a:pt x="6325" y="4403"/>
                    </a:lnTo>
                    <a:lnTo>
                      <a:pt x="6354" y="4398"/>
                    </a:lnTo>
                    <a:lnTo>
                      <a:pt x="6380" y="4394"/>
                    </a:lnTo>
                    <a:lnTo>
                      <a:pt x="6432" y="4899"/>
                    </a:lnTo>
                    <a:lnTo>
                      <a:pt x="6334" y="4925"/>
                    </a:lnTo>
                    <a:lnTo>
                      <a:pt x="6238" y="4956"/>
                    </a:lnTo>
                    <a:lnTo>
                      <a:pt x="6144" y="4991"/>
                    </a:lnTo>
                    <a:lnTo>
                      <a:pt x="6052" y="5030"/>
                    </a:lnTo>
                    <a:lnTo>
                      <a:pt x="5960" y="5072"/>
                    </a:lnTo>
                    <a:lnTo>
                      <a:pt x="5868" y="5116"/>
                    </a:lnTo>
                    <a:lnTo>
                      <a:pt x="5777" y="5160"/>
                    </a:lnTo>
                    <a:lnTo>
                      <a:pt x="5685" y="5206"/>
                    </a:lnTo>
                    <a:lnTo>
                      <a:pt x="5590" y="5252"/>
                    </a:lnTo>
                    <a:lnTo>
                      <a:pt x="5495" y="5298"/>
                    </a:lnTo>
                    <a:lnTo>
                      <a:pt x="5397" y="5342"/>
                    </a:lnTo>
                    <a:lnTo>
                      <a:pt x="5296" y="5385"/>
                    </a:lnTo>
                    <a:lnTo>
                      <a:pt x="5192" y="5425"/>
                    </a:lnTo>
                    <a:lnTo>
                      <a:pt x="5085" y="5463"/>
                    </a:lnTo>
                    <a:lnTo>
                      <a:pt x="4972" y="5496"/>
                    </a:lnTo>
                    <a:lnTo>
                      <a:pt x="4855" y="5525"/>
                    </a:lnTo>
                    <a:lnTo>
                      <a:pt x="4732" y="5549"/>
                    </a:lnTo>
                    <a:lnTo>
                      <a:pt x="4603" y="5567"/>
                    </a:lnTo>
                    <a:lnTo>
                      <a:pt x="4468" y="5580"/>
                    </a:lnTo>
                    <a:lnTo>
                      <a:pt x="4325" y="5584"/>
                    </a:lnTo>
                    <a:lnTo>
                      <a:pt x="4175" y="5582"/>
                    </a:lnTo>
                    <a:lnTo>
                      <a:pt x="4016" y="5571"/>
                    </a:lnTo>
                    <a:lnTo>
                      <a:pt x="3850" y="5552"/>
                    </a:lnTo>
                    <a:lnTo>
                      <a:pt x="3674" y="5522"/>
                    </a:lnTo>
                    <a:lnTo>
                      <a:pt x="3488" y="5482"/>
                    </a:lnTo>
                    <a:lnTo>
                      <a:pt x="3292" y="5432"/>
                    </a:lnTo>
                    <a:lnTo>
                      <a:pt x="3085" y="5370"/>
                    </a:lnTo>
                    <a:lnTo>
                      <a:pt x="2868" y="5296"/>
                    </a:lnTo>
                    <a:lnTo>
                      <a:pt x="2637" y="5209"/>
                    </a:lnTo>
                    <a:lnTo>
                      <a:pt x="2395" y="5108"/>
                    </a:lnTo>
                    <a:lnTo>
                      <a:pt x="2140" y="4995"/>
                    </a:lnTo>
                    <a:lnTo>
                      <a:pt x="1872" y="4865"/>
                    </a:lnTo>
                    <a:lnTo>
                      <a:pt x="0" y="3934"/>
                    </a:lnTo>
                    <a:close/>
                  </a:path>
                </a:pathLst>
              </a:custGeom>
              <a:solidFill>
                <a:srgbClr val="85C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35" name="Freeform 53"/>
              <p:cNvSpPr>
                <a:spLocks noEditPoints="1"/>
              </p:cNvSpPr>
              <p:nvPr/>
            </p:nvSpPr>
            <p:spPr bwMode="auto">
              <a:xfrm>
                <a:off x="3520" y="2318"/>
                <a:ext cx="387" cy="588"/>
              </a:xfrm>
              <a:custGeom>
                <a:avLst/>
                <a:gdLst>
                  <a:gd name="T0" fmla="*/ 0 w 5420"/>
                  <a:gd name="T1" fmla="*/ 0 h 8221"/>
                  <a:gd name="T2" fmla="*/ 0 w 5420"/>
                  <a:gd name="T3" fmla="*/ 0 h 8221"/>
                  <a:gd name="T4" fmla="*/ 0 w 5420"/>
                  <a:gd name="T5" fmla="*/ 0 h 8221"/>
                  <a:gd name="T6" fmla="*/ 0 w 5420"/>
                  <a:gd name="T7" fmla="*/ 0 h 8221"/>
                  <a:gd name="T8" fmla="*/ 0 w 5420"/>
                  <a:gd name="T9" fmla="*/ 0 h 8221"/>
                  <a:gd name="T10" fmla="*/ 0 w 5420"/>
                  <a:gd name="T11" fmla="*/ 0 h 8221"/>
                  <a:gd name="T12" fmla="*/ 0 w 5420"/>
                  <a:gd name="T13" fmla="*/ 0 h 8221"/>
                  <a:gd name="T14" fmla="*/ 0 w 5420"/>
                  <a:gd name="T15" fmla="*/ 0 h 8221"/>
                  <a:gd name="T16" fmla="*/ 0 w 5420"/>
                  <a:gd name="T17" fmla="*/ 0 h 8221"/>
                  <a:gd name="T18" fmla="*/ 0 w 5420"/>
                  <a:gd name="T19" fmla="*/ 0 h 8221"/>
                  <a:gd name="T20" fmla="*/ 0 w 5420"/>
                  <a:gd name="T21" fmla="*/ 0 h 8221"/>
                  <a:gd name="T22" fmla="*/ 0 w 5420"/>
                  <a:gd name="T23" fmla="*/ 0 h 8221"/>
                  <a:gd name="T24" fmla="*/ 0 w 5420"/>
                  <a:gd name="T25" fmla="*/ 0 h 8221"/>
                  <a:gd name="T26" fmla="*/ 0 w 5420"/>
                  <a:gd name="T27" fmla="*/ 0 h 8221"/>
                  <a:gd name="T28" fmla="*/ 0 w 5420"/>
                  <a:gd name="T29" fmla="*/ 0 h 8221"/>
                  <a:gd name="T30" fmla="*/ 0 w 5420"/>
                  <a:gd name="T31" fmla="*/ 0 h 8221"/>
                  <a:gd name="T32" fmla="*/ 0 w 5420"/>
                  <a:gd name="T33" fmla="*/ 0 h 8221"/>
                  <a:gd name="T34" fmla="*/ 0 w 5420"/>
                  <a:gd name="T35" fmla="*/ 0 h 8221"/>
                  <a:gd name="T36" fmla="*/ 0 w 5420"/>
                  <a:gd name="T37" fmla="*/ 0 h 8221"/>
                  <a:gd name="T38" fmla="*/ 0 w 5420"/>
                  <a:gd name="T39" fmla="*/ 0 h 8221"/>
                  <a:gd name="T40" fmla="*/ 0 w 5420"/>
                  <a:gd name="T41" fmla="*/ 0 h 8221"/>
                  <a:gd name="T42" fmla="*/ 0 w 5420"/>
                  <a:gd name="T43" fmla="*/ 0 h 8221"/>
                  <a:gd name="T44" fmla="*/ 0 w 5420"/>
                  <a:gd name="T45" fmla="*/ 0 h 8221"/>
                  <a:gd name="T46" fmla="*/ 0 w 5420"/>
                  <a:gd name="T47" fmla="*/ 0 h 8221"/>
                  <a:gd name="T48" fmla="*/ 0 w 5420"/>
                  <a:gd name="T49" fmla="*/ 0 h 8221"/>
                  <a:gd name="T50" fmla="*/ 0 w 5420"/>
                  <a:gd name="T51" fmla="*/ 0 h 8221"/>
                  <a:gd name="T52" fmla="*/ 0 w 5420"/>
                  <a:gd name="T53" fmla="*/ 0 h 8221"/>
                  <a:gd name="T54" fmla="*/ 0 w 5420"/>
                  <a:gd name="T55" fmla="*/ 0 h 8221"/>
                  <a:gd name="T56" fmla="*/ 0 w 5420"/>
                  <a:gd name="T57" fmla="*/ 0 h 8221"/>
                  <a:gd name="T58" fmla="*/ 0 w 5420"/>
                  <a:gd name="T59" fmla="*/ 0 h 8221"/>
                  <a:gd name="T60" fmla="*/ 0 w 5420"/>
                  <a:gd name="T61" fmla="*/ 0 h 8221"/>
                  <a:gd name="T62" fmla="*/ 0 w 5420"/>
                  <a:gd name="T63" fmla="*/ 0 h 8221"/>
                  <a:gd name="T64" fmla="*/ 0 w 5420"/>
                  <a:gd name="T65" fmla="*/ 0 h 8221"/>
                  <a:gd name="T66" fmla="*/ 0 w 5420"/>
                  <a:gd name="T67" fmla="*/ 0 h 8221"/>
                  <a:gd name="T68" fmla="*/ 0 w 5420"/>
                  <a:gd name="T69" fmla="*/ 0 h 8221"/>
                  <a:gd name="T70" fmla="*/ 0 w 5420"/>
                  <a:gd name="T71" fmla="*/ 0 h 8221"/>
                  <a:gd name="T72" fmla="*/ 0 w 5420"/>
                  <a:gd name="T73" fmla="*/ 0 h 8221"/>
                  <a:gd name="T74" fmla="*/ 0 w 5420"/>
                  <a:gd name="T75" fmla="*/ 0 h 8221"/>
                  <a:gd name="T76" fmla="*/ 0 w 5420"/>
                  <a:gd name="T77" fmla="*/ 0 h 8221"/>
                  <a:gd name="T78" fmla="*/ 0 w 5420"/>
                  <a:gd name="T79" fmla="*/ 0 h 8221"/>
                  <a:gd name="T80" fmla="*/ 0 w 5420"/>
                  <a:gd name="T81" fmla="*/ 0 h 8221"/>
                  <a:gd name="T82" fmla="*/ 0 w 5420"/>
                  <a:gd name="T83" fmla="*/ 0 h 8221"/>
                  <a:gd name="T84" fmla="*/ 0 w 5420"/>
                  <a:gd name="T85" fmla="*/ 0 h 8221"/>
                  <a:gd name="T86" fmla="*/ 0 w 5420"/>
                  <a:gd name="T87" fmla="*/ 0 h 8221"/>
                  <a:gd name="T88" fmla="*/ 0 w 5420"/>
                  <a:gd name="T89" fmla="*/ 0 h 8221"/>
                  <a:gd name="T90" fmla="*/ 0 w 5420"/>
                  <a:gd name="T91" fmla="*/ 0 h 8221"/>
                  <a:gd name="T92" fmla="*/ 0 w 5420"/>
                  <a:gd name="T93" fmla="*/ 0 h 8221"/>
                  <a:gd name="T94" fmla="*/ 0 w 5420"/>
                  <a:gd name="T95" fmla="*/ 0 h 8221"/>
                  <a:gd name="T96" fmla="*/ 0 w 5420"/>
                  <a:gd name="T97" fmla="*/ 0 h 8221"/>
                  <a:gd name="T98" fmla="*/ 0 w 5420"/>
                  <a:gd name="T99" fmla="*/ 0 h 8221"/>
                  <a:gd name="T100" fmla="*/ 0 w 5420"/>
                  <a:gd name="T101" fmla="*/ 0 h 8221"/>
                  <a:gd name="T102" fmla="*/ 0 w 5420"/>
                  <a:gd name="T103" fmla="*/ 0 h 8221"/>
                  <a:gd name="T104" fmla="*/ 0 w 5420"/>
                  <a:gd name="T105" fmla="*/ 0 h 8221"/>
                  <a:gd name="T106" fmla="*/ 0 w 5420"/>
                  <a:gd name="T107" fmla="*/ 0 h 8221"/>
                  <a:gd name="T108" fmla="*/ 0 w 5420"/>
                  <a:gd name="T109" fmla="*/ 0 h 8221"/>
                  <a:gd name="T110" fmla="*/ 0 w 5420"/>
                  <a:gd name="T111" fmla="*/ 0 h 8221"/>
                  <a:gd name="T112" fmla="*/ 0 w 5420"/>
                  <a:gd name="T113" fmla="*/ 0 h 822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420"/>
                  <a:gd name="T172" fmla="*/ 0 h 8221"/>
                  <a:gd name="T173" fmla="*/ 5420 w 5420"/>
                  <a:gd name="T174" fmla="*/ 8221 h 822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420" h="8221">
                    <a:moveTo>
                      <a:pt x="704" y="7592"/>
                    </a:moveTo>
                    <a:lnTo>
                      <a:pt x="745" y="7635"/>
                    </a:lnTo>
                    <a:lnTo>
                      <a:pt x="787" y="7678"/>
                    </a:lnTo>
                    <a:lnTo>
                      <a:pt x="832" y="7721"/>
                    </a:lnTo>
                    <a:lnTo>
                      <a:pt x="879" y="7764"/>
                    </a:lnTo>
                    <a:lnTo>
                      <a:pt x="927" y="7806"/>
                    </a:lnTo>
                    <a:lnTo>
                      <a:pt x="979" y="7848"/>
                    </a:lnTo>
                    <a:lnTo>
                      <a:pt x="1031" y="7890"/>
                    </a:lnTo>
                    <a:lnTo>
                      <a:pt x="1085" y="7930"/>
                    </a:lnTo>
                    <a:lnTo>
                      <a:pt x="1099" y="7936"/>
                    </a:lnTo>
                    <a:lnTo>
                      <a:pt x="1113" y="7940"/>
                    </a:lnTo>
                    <a:lnTo>
                      <a:pt x="1114" y="7940"/>
                    </a:lnTo>
                    <a:lnTo>
                      <a:pt x="1122" y="7942"/>
                    </a:lnTo>
                    <a:lnTo>
                      <a:pt x="1131" y="7944"/>
                    </a:lnTo>
                    <a:lnTo>
                      <a:pt x="1133" y="7944"/>
                    </a:lnTo>
                    <a:lnTo>
                      <a:pt x="1135" y="7945"/>
                    </a:lnTo>
                    <a:lnTo>
                      <a:pt x="1136" y="7945"/>
                    </a:lnTo>
                    <a:lnTo>
                      <a:pt x="1138" y="7945"/>
                    </a:lnTo>
                    <a:lnTo>
                      <a:pt x="1148" y="7948"/>
                    </a:lnTo>
                    <a:lnTo>
                      <a:pt x="1149" y="7949"/>
                    </a:lnTo>
                    <a:lnTo>
                      <a:pt x="1151" y="7949"/>
                    </a:lnTo>
                    <a:lnTo>
                      <a:pt x="1153" y="7949"/>
                    </a:lnTo>
                    <a:lnTo>
                      <a:pt x="1155" y="7950"/>
                    </a:lnTo>
                    <a:lnTo>
                      <a:pt x="1159" y="7950"/>
                    </a:lnTo>
                    <a:lnTo>
                      <a:pt x="1166" y="7951"/>
                    </a:lnTo>
                    <a:lnTo>
                      <a:pt x="1180" y="7953"/>
                    </a:lnTo>
                    <a:lnTo>
                      <a:pt x="1185" y="7954"/>
                    </a:lnTo>
                    <a:lnTo>
                      <a:pt x="1192" y="7955"/>
                    </a:lnTo>
                    <a:lnTo>
                      <a:pt x="1200" y="7955"/>
                    </a:lnTo>
                    <a:lnTo>
                      <a:pt x="1202" y="7956"/>
                    </a:lnTo>
                    <a:lnTo>
                      <a:pt x="1202" y="7957"/>
                    </a:lnTo>
                    <a:lnTo>
                      <a:pt x="1199" y="7965"/>
                    </a:lnTo>
                    <a:lnTo>
                      <a:pt x="1196" y="7972"/>
                    </a:lnTo>
                    <a:lnTo>
                      <a:pt x="1196" y="7973"/>
                    </a:lnTo>
                    <a:lnTo>
                      <a:pt x="1196" y="7976"/>
                    </a:lnTo>
                    <a:lnTo>
                      <a:pt x="1195" y="7976"/>
                    </a:lnTo>
                    <a:lnTo>
                      <a:pt x="1195" y="7977"/>
                    </a:lnTo>
                    <a:lnTo>
                      <a:pt x="1195" y="7978"/>
                    </a:lnTo>
                    <a:lnTo>
                      <a:pt x="1193" y="7983"/>
                    </a:lnTo>
                    <a:lnTo>
                      <a:pt x="1191" y="7987"/>
                    </a:lnTo>
                    <a:lnTo>
                      <a:pt x="1190" y="7988"/>
                    </a:lnTo>
                    <a:lnTo>
                      <a:pt x="1189" y="7993"/>
                    </a:lnTo>
                    <a:lnTo>
                      <a:pt x="1187" y="7996"/>
                    </a:lnTo>
                    <a:lnTo>
                      <a:pt x="1186" y="7999"/>
                    </a:lnTo>
                    <a:lnTo>
                      <a:pt x="1183" y="8002"/>
                    </a:lnTo>
                    <a:lnTo>
                      <a:pt x="1201" y="8013"/>
                    </a:lnTo>
                    <a:lnTo>
                      <a:pt x="1217" y="8025"/>
                    </a:lnTo>
                    <a:lnTo>
                      <a:pt x="1234" y="8037"/>
                    </a:lnTo>
                    <a:lnTo>
                      <a:pt x="1251" y="8047"/>
                    </a:lnTo>
                    <a:lnTo>
                      <a:pt x="1252" y="8023"/>
                    </a:lnTo>
                    <a:lnTo>
                      <a:pt x="1253" y="8014"/>
                    </a:lnTo>
                    <a:lnTo>
                      <a:pt x="1253" y="8005"/>
                    </a:lnTo>
                    <a:lnTo>
                      <a:pt x="1253" y="7996"/>
                    </a:lnTo>
                    <a:lnTo>
                      <a:pt x="1254" y="7987"/>
                    </a:lnTo>
                    <a:lnTo>
                      <a:pt x="1256" y="7962"/>
                    </a:lnTo>
                    <a:lnTo>
                      <a:pt x="1256" y="7951"/>
                    </a:lnTo>
                    <a:lnTo>
                      <a:pt x="1258" y="7941"/>
                    </a:lnTo>
                    <a:lnTo>
                      <a:pt x="1259" y="7930"/>
                    </a:lnTo>
                    <a:lnTo>
                      <a:pt x="1260" y="7921"/>
                    </a:lnTo>
                    <a:lnTo>
                      <a:pt x="1263" y="7892"/>
                    </a:lnTo>
                    <a:lnTo>
                      <a:pt x="1264" y="7881"/>
                    </a:lnTo>
                    <a:lnTo>
                      <a:pt x="1265" y="7870"/>
                    </a:lnTo>
                    <a:lnTo>
                      <a:pt x="1266" y="7860"/>
                    </a:lnTo>
                    <a:lnTo>
                      <a:pt x="1267" y="7848"/>
                    </a:lnTo>
                    <a:lnTo>
                      <a:pt x="1270" y="7822"/>
                    </a:lnTo>
                    <a:lnTo>
                      <a:pt x="1271" y="7811"/>
                    </a:lnTo>
                    <a:lnTo>
                      <a:pt x="1274" y="7801"/>
                    </a:lnTo>
                    <a:lnTo>
                      <a:pt x="1275" y="7790"/>
                    </a:lnTo>
                    <a:lnTo>
                      <a:pt x="1276" y="7779"/>
                    </a:lnTo>
                    <a:lnTo>
                      <a:pt x="1281" y="7748"/>
                    </a:lnTo>
                    <a:lnTo>
                      <a:pt x="1282" y="7737"/>
                    </a:lnTo>
                    <a:lnTo>
                      <a:pt x="1284" y="7726"/>
                    </a:lnTo>
                    <a:lnTo>
                      <a:pt x="1285" y="7715"/>
                    </a:lnTo>
                    <a:lnTo>
                      <a:pt x="1288" y="7704"/>
                    </a:lnTo>
                    <a:lnTo>
                      <a:pt x="1292" y="7681"/>
                    </a:lnTo>
                    <a:lnTo>
                      <a:pt x="1294" y="7668"/>
                    </a:lnTo>
                    <a:lnTo>
                      <a:pt x="1296" y="7655"/>
                    </a:lnTo>
                    <a:lnTo>
                      <a:pt x="1298" y="7642"/>
                    </a:lnTo>
                    <a:lnTo>
                      <a:pt x="1300" y="7629"/>
                    </a:lnTo>
                    <a:lnTo>
                      <a:pt x="1305" y="7606"/>
                    </a:lnTo>
                    <a:lnTo>
                      <a:pt x="1308" y="7593"/>
                    </a:lnTo>
                    <a:lnTo>
                      <a:pt x="1310" y="7580"/>
                    </a:lnTo>
                    <a:lnTo>
                      <a:pt x="1312" y="7568"/>
                    </a:lnTo>
                    <a:lnTo>
                      <a:pt x="1315" y="7554"/>
                    </a:lnTo>
                    <a:lnTo>
                      <a:pt x="1320" y="7533"/>
                    </a:lnTo>
                    <a:lnTo>
                      <a:pt x="1323" y="7518"/>
                    </a:lnTo>
                    <a:lnTo>
                      <a:pt x="1326" y="7504"/>
                    </a:lnTo>
                    <a:lnTo>
                      <a:pt x="1329" y="7489"/>
                    </a:lnTo>
                    <a:lnTo>
                      <a:pt x="1333" y="7475"/>
                    </a:lnTo>
                    <a:lnTo>
                      <a:pt x="1337" y="7457"/>
                    </a:lnTo>
                    <a:lnTo>
                      <a:pt x="1340" y="7440"/>
                    </a:lnTo>
                    <a:lnTo>
                      <a:pt x="1344" y="7423"/>
                    </a:lnTo>
                    <a:lnTo>
                      <a:pt x="1349" y="7405"/>
                    </a:lnTo>
                    <a:lnTo>
                      <a:pt x="1353" y="7388"/>
                    </a:lnTo>
                    <a:lnTo>
                      <a:pt x="1354" y="7382"/>
                    </a:lnTo>
                    <a:lnTo>
                      <a:pt x="1358" y="7364"/>
                    </a:lnTo>
                    <a:lnTo>
                      <a:pt x="1364" y="7345"/>
                    </a:lnTo>
                    <a:lnTo>
                      <a:pt x="1368" y="7327"/>
                    </a:lnTo>
                    <a:lnTo>
                      <a:pt x="1372" y="7309"/>
                    </a:lnTo>
                    <a:lnTo>
                      <a:pt x="1376" y="7299"/>
                    </a:lnTo>
                    <a:lnTo>
                      <a:pt x="1380" y="7281"/>
                    </a:lnTo>
                    <a:lnTo>
                      <a:pt x="1385" y="7262"/>
                    </a:lnTo>
                    <a:lnTo>
                      <a:pt x="1391" y="7243"/>
                    </a:lnTo>
                    <a:lnTo>
                      <a:pt x="1395" y="7224"/>
                    </a:lnTo>
                    <a:lnTo>
                      <a:pt x="1397" y="7216"/>
                    </a:lnTo>
                    <a:lnTo>
                      <a:pt x="1402" y="7198"/>
                    </a:lnTo>
                    <a:lnTo>
                      <a:pt x="1408" y="7179"/>
                    </a:lnTo>
                    <a:lnTo>
                      <a:pt x="1413" y="7160"/>
                    </a:lnTo>
                    <a:lnTo>
                      <a:pt x="1418" y="7140"/>
                    </a:lnTo>
                    <a:lnTo>
                      <a:pt x="1424" y="7125"/>
                    </a:lnTo>
                    <a:lnTo>
                      <a:pt x="1429" y="7107"/>
                    </a:lnTo>
                    <a:lnTo>
                      <a:pt x="1435" y="7089"/>
                    </a:lnTo>
                    <a:lnTo>
                      <a:pt x="1440" y="7069"/>
                    </a:lnTo>
                    <a:lnTo>
                      <a:pt x="1445" y="7051"/>
                    </a:lnTo>
                    <a:lnTo>
                      <a:pt x="1446" y="7050"/>
                    </a:lnTo>
                    <a:lnTo>
                      <a:pt x="1446" y="7048"/>
                    </a:lnTo>
                    <a:lnTo>
                      <a:pt x="1448" y="7044"/>
                    </a:lnTo>
                    <a:lnTo>
                      <a:pt x="1454" y="7024"/>
                    </a:lnTo>
                    <a:lnTo>
                      <a:pt x="1460" y="7005"/>
                    </a:lnTo>
                    <a:lnTo>
                      <a:pt x="1466" y="6986"/>
                    </a:lnTo>
                    <a:lnTo>
                      <a:pt x="1472" y="6965"/>
                    </a:lnTo>
                    <a:lnTo>
                      <a:pt x="1475" y="6956"/>
                    </a:lnTo>
                    <a:lnTo>
                      <a:pt x="1482" y="6935"/>
                    </a:lnTo>
                    <a:lnTo>
                      <a:pt x="1489" y="6914"/>
                    </a:lnTo>
                    <a:lnTo>
                      <a:pt x="1496" y="6892"/>
                    </a:lnTo>
                    <a:lnTo>
                      <a:pt x="1503" y="6871"/>
                    </a:lnTo>
                    <a:lnTo>
                      <a:pt x="1504" y="6866"/>
                    </a:lnTo>
                    <a:lnTo>
                      <a:pt x="1512" y="6844"/>
                    </a:lnTo>
                    <a:lnTo>
                      <a:pt x="1519" y="6821"/>
                    </a:lnTo>
                    <a:lnTo>
                      <a:pt x="1527" y="6799"/>
                    </a:lnTo>
                    <a:lnTo>
                      <a:pt x="1534" y="6776"/>
                    </a:lnTo>
                    <a:lnTo>
                      <a:pt x="1535" y="6774"/>
                    </a:lnTo>
                    <a:lnTo>
                      <a:pt x="1543" y="6751"/>
                    </a:lnTo>
                    <a:lnTo>
                      <a:pt x="1551" y="6727"/>
                    </a:lnTo>
                    <a:lnTo>
                      <a:pt x="1560" y="6704"/>
                    </a:lnTo>
                    <a:lnTo>
                      <a:pt x="1568" y="6681"/>
                    </a:lnTo>
                    <a:lnTo>
                      <a:pt x="1726" y="6226"/>
                    </a:lnTo>
                    <a:lnTo>
                      <a:pt x="1871" y="5797"/>
                    </a:lnTo>
                    <a:lnTo>
                      <a:pt x="2004" y="5395"/>
                    </a:lnTo>
                    <a:lnTo>
                      <a:pt x="2126" y="5016"/>
                    </a:lnTo>
                    <a:lnTo>
                      <a:pt x="2239" y="4660"/>
                    </a:lnTo>
                    <a:lnTo>
                      <a:pt x="2342" y="4328"/>
                    </a:lnTo>
                    <a:lnTo>
                      <a:pt x="2438" y="4018"/>
                    </a:lnTo>
                    <a:lnTo>
                      <a:pt x="2526" y="3729"/>
                    </a:lnTo>
                    <a:lnTo>
                      <a:pt x="2609" y="3462"/>
                    </a:lnTo>
                    <a:lnTo>
                      <a:pt x="2688" y="3214"/>
                    </a:lnTo>
                    <a:lnTo>
                      <a:pt x="2762" y="2985"/>
                    </a:lnTo>
                    <a:lnTo>
                      <a:pt x="2834" y="2775"/>
                    </a:lnTo>
                    <a:lnTo>
                      <a:pt x="2904" y="2582"/>
                    </a:lnTo>
                    <a:lnTo>
                      <a:pt x="2975" y="2406"/>
                    </a:lnTo>
                    <a:lnTo>
                      <a:pt x="3046" y="2246"/>
                    </a:lnTo>
                    <a:lnTo>
                      <a:pt x="3118" y="2102"/>
                    </a:lnTo>
                    <a:lnTo>
                      <a:pt x="3193" y="1972"/>
                    </a:lnTo>
                    <a:lnTo>
                      <a:pt x="3272" y="1856"/>
                    </a:lnTo>
                    <a:lnTo>
                      <a:pt x="3356" y="1753"/>
                    </a:lnTo>
                    <a:lnTo>
                      <a:pt x="3446" y="1662"/>
                    </a:lnTo>
                    <a:lnTo>
                      <a:pt x="3543" y="1583"/>
                    </a:lnTo>
                    <a:lnTo>
                      <a:pt x="3647" y="1514"/>
                    </a:lnTo>
                    <a:lnTo>
                      <a:pt x="3760" y="1456"/>
                    </a:lnTo>
                    <a:lnTo>
                      <a:pt x="3885" y="1408"/>
                    </a:lnTo>
                    <a:lnTo>
                      <a:pt x="4019" y="1367"/>
                    </a:lnTo>
                    <a:lnTo>
                      <a:pt x="4167" y="1335"/>
                    </a:lnTo>
                    <a:lnTo>
                      <a:pt x="4327" y="1310"/>
                    </a:lnTo>
                    <a:lnTo>
                      <a:pt x="4502" y="1291"/>
                    </a:lnTo>
                    <a:lnTo>
                      <a:pt x="4693" y="1277"/>
                    </a:lnTo>
                    <a:lnTo>
                      <a:pt x="4898" y="1269"/>
                    </a:lnTo>
                    <a:lnTo>
                      <a:pt x="5123" y="1264"/>
                    </a:lnTo>
                    <a:lnTo>
                      <a:pt x="5366" y="1262"/>
                    </a:lnTo>
                    <a:lnTo>
                      <a:pt x="5379" y="1249"/>
                    </a:lnTo>
                    <a:lnTo>
                      <a:pt x="5390" y="1231"/>
                    </a:lnTo>
                    <a:lnTo>
                      <a:pt x="5399" y="1208"/>
                    </a:lnTo>
                    <a:lnTo>
                      <a:pt x="5407" y="1182"/>
                    </a:lnTo>
                    <a:lnTo>
                      <a:pt x="5413" y="1151"/>
                    </a:lnTo>
                    <a:lnTo>
                      <a:pt x="5418" y="1116"/>
                    </a:lnTo>
                    <a:lnTo>
                      <a:pt x="5420" y="1080"/>
                    </a:lnTo>
                    <a:lnTo>
                      <a:pt x="5420" y="1039"/>
                    </a:lnTo>
                    <a:lnTo>
                      <a:pt x="5419" y="996"/>
                    </a:lnTo>
                    <a:lnTo>
                      <a:pt x="5414" y="951"/>
                    </a:lnTo>
                    <a:lnTo>
                      <a:pt x="5409" y="905"/>
                    </a:lnTo>
                    <a:lnTo>
                      <a:pt x="5402" y="855"/>
                    </a:lnTo>
                    <a:lnTo>
                      <a:pt x="5392" y="806"/>
                    </a:lnTo>
                    <a:lnTo>
                      <a:pt x="5380" y="754"/>
                    </a:lnTo>
                    <a:lnTo>
                      <a:pt x="5366" y="703"/>
                    </a:lnTo>
                    <a:lnTo>
                      <a:pt x="5349" y="650"/>
                    </a:lnTo>
                    <a:lnTo>
                      <a:pt x="5331" y="598"/>
                    </a:lnTo>
                    <a:lnTo>
                      <a:pt x="5309" y="546"/>
                    </a:lnTo>
                    <a:lnTo>
                      <a:pt x="5286" y="493"/>
                    </a:lnTo>
                    <a:lnTo>
                      <a:pt x="5259" y="443"/>
                    </a:lnTo>
                    <a:lnTo>
                      <a:pt x="5231" y="393"/>
                    </a:lnTo>
                    <a:lnTo>
                      <a:pt x="5200" y="344"/>
                    </a:lnTo>
                    <a:lnTo>
                      <a:pt x="5166" y="297"/>
                    </a:lnTo>
                    <a:lnTo>
                      <a:pt x="5129" y="252"/>
                    </a:lnTo>
                    <a:lnTo>
                      <a:pt x="5089" y="210"/>
                    </a:lnTo>
                    <a:lnTo>
                      <a:pt x="5048" y="169"/>
                    </a:lnTo>
                    <a:lnTo>
                      <a:pt x="5003" y="133"/>
                    </a:lnTo>
                    <a:lnTo>
                      <a:pt x="4955" y="98"/>
                    </a:lnTo>
                    <a:lnTo>
                      <a:pt x="4905" y="67"/>
                    </a:lnTo>
                    <a:lnTo>
                      <a:pt x="4851" y="40"/>
                    </a:lnTo>
                    <a:lnTo>
                      <a:pt x="4794" y="18"/>
                    </a:lnTo>
                    <a:lnTo>
                      <a:pt x="4735" y="0"/>
                    </a:lnTo>
                    <a:lnTo>
                      <a:pt x="4695" y="78"/>
                    </a:lnTo>
                    <a:lnTo>
                      <a:pt x="4647" y="149"/>
                    </a:lnTo>
                    <a:lnTo>
                      <a:pt x="4595" y="211"/>
                    </a:lnTo>
                    <a:lnTo>
                      <a:pt x="4537" y="267"/>
                    </a:lnTo>
                    <a:lnTo>
                      <a:pt x="4474" y="315"/>
                    </a:lnTo>
                    <a:lnTo>
                      <a:pt x="4406" y="358"/>
                    </a:lnTo>
                    <a:lnTo>
                      <a:pt x="4335" y="394"/>
                    </a:lnTo>
                    <a:lnTo>
                      <a:pt x="4260" y="424"/>
                    </a:lnTo>
                    <a:lnTo>
                      <a:pt x="4183" y="448"/>
                    </a:lnTo>
                    <a:lnTo>
                      <a:pt x="4104" y="467"/>
                    </a:lnTo>
                    <a:lnTo>
                      <a:pt x="4022" y="481"/>
                    </a:lnTo>
                    <a:lnTo>
                      <a:pt x="3939" y="490"/>
                    </a:lnTo>
                    <a:lnTo>
                      <a:pt x="3856" y="496"/>
                    </a:lnTo>
                    <a:lnTo>
                      <a:pt x="3773" y="497"/>
                    </a:lnTo>
                    <a:lnTo>
                      <a:pt x="3689" y="495"/>
                    </a:lnTo>
                    <a:lnTo>
                      <a:pt x="3607" y="488"/>
                    </a:lnTo>
                    <a:lnTo>
                      <a:pt x="3526" y="479"/>
                    </a:lnTo>
                    <a:lnTo>
                      <a:pt x="3447" y="469"/>
                    </a:lnTo>
                    <a:lnTo>
                      <a:pt x="3371" y="455"/>
                    </a:lnTo>
                    <a:lnTo>
                      <a:pt x="3297" y="439"/>
                    </a:lnTo>
                    <a:lnTo>
                      <a:pt x="3226" y="422"/>
                    </a:lnTo>
                    <a:lnTo>
                      <a:pt x="3161" y="402"/>
                    </a:lnTo>
                    <a:lnTo>
                      <a:pt x="3098" y="383"/>
                    </a:lnTo>
                    <a:lnTo>
                      <a:pt x="3042" y="361"/>
                    </a:lnTo>
                    <a:lnTo>
                      <a:pt x="2990" y="341"/>
                    </a:lnTo>
                    <a:lnTo>
                      <a:pt x="2945" y="320"/>
                    </a:lnTo>
                    <a:lnTo>
                      <a:pt x="2906" y="299"/>
                    </a:lnTo>
                    <a:lnTo>
                      <a:pt x="2875" y="279"/>
                    </a:lnTo>
                    <a:lnTo>
                      <a:pt x="2852" y="259"/>
                    </a:lnTo>
                    <a:lnTo>
                      <a:pt x="2836" y="241"/>
                    </a:lnTo>
                    <a:lnTo>
                      <a:pt x="2828" y="225"/>
                    </a:lnTo>
                    <a:lnTo>
                      <a:pt x="2830" y="210"/>
                    </a:lnTo>
                    <a:lnTo>
                      <a:pt x="2716" y="236"/>
                    </a:lnTo>
                    <a:lnTo>
                      <a:pt x="2603" y="259"/>
                    </a:lnTo>
                    <a:lnTo>
                      <a:pt x="2492" y="282"/>
                    </a:lnTo>
                    <a:lnTo>
                      <a:pt x="2383" y="303"/>
                    </a:lnTo>
                    <a:lnTo>
                      <a:pt x="2277" y="326"/>
                    </a:lnTo>
                    <a:lnTo>
                      <a:pt x="2173" y="351"/>
                    </a:lnTo>
                    <a:lnTo>
                      <a:pt x="2122" y="364"/>
                    </a:lnTo>
                    <a:lnTo>
                      <a:pt x="2072" y="376"/>
                    </a:lnTo>
                    <a:lnTo>
                      <a:pt x="2022" y="390"/>
                    </a:lnTo>
                    <a:lnTo>
                      <a:pt x="1975" y="406"/>
                    </a:lnTo>
                    <a:lnTo>
                      <a:pt x="1927" y="423"/>
                    </a:lnTo>
                    <a:lnTo>
                      <a:pt x="1881" y="440"/>
                    </a:lnTo>
                    <a:lnTo>
                      <a:pt x="1836" y="459"/>
                    </a:lnTo>
                    <a:lnTo>
                      <a:pt x="1791" y="478"/>
                    </a:lnTo>
                    <a:lnTo>
                      <a:pt x="1748" y="500"/>
                    </a:lnTo>
                    <a:lnTo>
                      <a:pt x="1706" y="524"/>
                    </a:lnTo>
                    <a:lnTo>
                      <a:pt x="1664" y="548"/>
                    </a:lnTo>
                    <a:lnTo>
                      <a:pt x="1624" y="575"/>
                    </a:lnTo>
                    <a:lnTo>
                      <a:pt x="1586" y="603"/>
                    </a:lnTo>
                    <a:lnTo>
                      <a:pt x="1548" y="634"/>
                    </a:lnTo>
                    <a:lnTo>
                      <a:pt x="1512" y="666"/>
                    </a:lnTo>
                    <a:lnTo>
                      <a:pt x="1477" y="702"/>
                    </a:lnTo>
                    <a:lnTo>
                      <a:pt x="1444" y="739"/>
                    </a:lnTo>
                    <a:lnTo>
                      <a:pt x="1412" y="779"/>
                    </a:lnTo>
                    <a:lnTo>
                      <a:pt x="1381" y="821"/>
                    </a:lnTo>
                    <a:lnTo>
                      <a:pt x="1352" y="866"/>
                    </a:lnTo>
                    <a:lnTo>
                      <a:pt x="1298" y="956"/>
                    </a:lnTo>
                    <a:lnTo>
                      <a:pt x="1224" y="1080"/>
                    </a:lnTo>
                    <a:lnTo>
                      <a:pt x="1135" y="1233"/>
                    </a:lnTo>
                    <a:lnTo>
                      <a:pt x="1032" y="1411"/>
                    </a:lnTo>
                    <a:lnTo>
                      <a:pt x="921" y="1608"/>
                    </a:lnTo>
                    <a:lnTo>
                      <a:pt x="803" y="1819"/>
                    </a:lnTo>
                    <a:lnTo>
                      <a:pt x="743" y="1929"/>
                    </a:lnTo>
                    <a:lnTo>
                      <a:pt x="681" y="2039"/>
                    </a:lnTo>
                    <a:lnTo>
                      <a:pt x="621" y="2151"/>
                    </a:lnTo>
                    <a:lnTo>
                      <a:pt x="561" y="2264"/>
                    </a:lnTo>
                    <a:lnTo>
                      <a:pt x="502" y="2376"/>
                    </a:lnTo>
                    <a:lnTo>
                      <a:pt x="444" y="2486"/>
                    </a:lnTo>
                    <a:lnTo>
                      <a:pt x="389" y="2596"/>
                    </a:lnTo>
                    <a:lnTo>
                      <a:pt x="335" y="2703"/>
                    </a:lnTo>
                    <a:lnTo>
                      <a:pt x="283" y="2808"/>
                    </a:lnTo>
                    <a:lnTo>
                      <a:pt x="235" y="2909"/>
                    </a:lnTo>
                    <a:lnTo>
                      <a:pt x="190" y="3007"/>
                    </a:lnTo>
                    <a:lnTo>
                      <a:pt x="148" y="3099"/>
                    </a:lnTo>
                    <a:lnTo>
                      <a:pt x="111" y="3186"/>
                    </a:lnTo>
                    <a:lnTo>
                      <a:pt x="79" y="3268"/>
                    </a:lnTo>
                    <a:lnTo>
                      <a:pt x="52" y="3342"/>
                    </a:lnTo>
                    <a:lnTo>
                      <a:pt x="29" y="3409"/>
                    </a:lnTo>
                    <a:lnTo>
                      <a:pt x="13" y="3470"/>
                    </a:lnTo>
                    <a:lnTo>
                      <a:pt x="3" y="3520"/>
                    </a:lnTo>
                    <a:lnTo>
                      <a:pt x="0" y="3563"/>
                    </a:lnTo>
                    <a:lnTo>
                      <a:pt x="3" y="3595"/>
                    </a:lnTo>
                    <a:lnTo>
                      <a:pt x="22" y="3655"/>
                    </a:lnTo>
                    <a:lnTo>
                      <a:pt x="44" y="3713"/>
                    </a:lnTo>
                    <a:lnTo>
                      <a:pt x="69" y="3768"/>
                    </a:lnTo>
                    <a:lnTo>
                      <a:pt x="98" y="3821"/>
                    </a:lnTo>
                    <a:lnTo>
                      <a:pt x="129" y="3870"/>
                    </a:lnTo>
                    <a:lnTo>
                      <a:pt x="164" y="3918"/>
                    </a:lnTo>
                    <a:lnTo>
                      <a:pt x="201" y="3963"/>
                    </a:lnTo>
                    <a:lnTo>
                      <a:pt x="241" y="4005"/>
                    </a:lnTo>
                    <a:lnTo>
                      <a:pt x="283" y="4046"/>
                    </a:lnTo>
                    <a:lnTo>
                      <a:pt x="327" y="4084"/>
                    </a:lnTo>
                    <a:lnTo>
                      <a:pt x="375" y="4119"/>
                    </a:lnTo>
                    <a:lnTo>
                      <a:pt x="423" y="4153"/>
                    </a:lnTo>
                    <a:lnTo>
                      <a:pt x="473" y="4185"/>
                    </a:lnTo>
                    <a:lnTo>
                      <a:pt x="526" y="4214"/>
                    </a:lnTo>
                    <a:lnTo>
                      <a:pt x="580" y="4239"/>
                    </a:lnTo>
                    <a:lnTo>
                      <a:pt x="634" y="4264"/>
                    </a:lnTo>
                    <a:lnTo>
                      <a:pt x="691" y="4288"/>
                    </a:lnTo>
                    <a:lnTo>
                      <a:pt x="748" y="4308"/>
                    </a:lnTo>
                    <a:lnTo>
                      <a:pt x="806" y="4326"/>
                    </a:lnTo>
                    <a:lnTo>
                      <a:pt x="865" y="4342"/>
                    </a:lnTo>
                    <a:lnTo>
                      <a:pt x="925" y="4357"/>
                    </a:lnTo>
                    <a:lnTo>
                      <a:pt x="985" y="4370"/>
                    </a:lnTo>
                    <a:lnTo>
                      <a:pt x="1045" y="4381"/>
                    </a:lnTo>
                    <a:lnTo>
                      <a:pt x="1105" y="4390"/>
                    </a:lnTo>
                    <a:lnTo>
                      <a:pt x="1166" y="4397"/>
                    </a:lnTo>
                    <a:lnTo>
                      <a:pt x="1226" y="4403"/>
                    </a:lnTo>
                    <a:lnTo>
                      <a:pt x="1286" y="4406"/>
                    </a:lnTo>
                    <a:lnTo>
                      <a:pt x="1345" y="4408"/>
                    </a:lnTo>
                    <a:lnTo>
                      <a:pt x="1404" y="4408"/>
                    </a:lnTo>
                    <a:lnTo>
                      <a:pt x="1462" y="4407"/>
                    </a:lnTo>
                    <a:lnTo>
                      <a:pt x="1519" y="4404"/>
                    </a:lnTo>
                    <a:lnTo>
                      <a:pt x="1575" y="4399"/>
                    </a:lnTo>
                    <a:lnTo>
                      <a:pt x="1599" y="4380"/>
                    </a:lnTo>
                    <a:lnTo>
                      <a:pt x="1621" y="4360"/>
                    </a:lnTo>
                    <a:lnTo>
                      <a:pt x="1645" y="4336"/>
                    </a:lnTo>
                    <a:lnTo>
                      <a:pt x="1669" y="4311"/>
                    </a:lnTo>
                    <a:lnTo>
                      <a:pt x="1693" y="4284"/>
                    </a:lnTo>
                    <a:lnTo>
                      <a:pt x="1718" y="4255"/>
                    </a:lnTo>
                    <a:lnTo>
                      <a:pt x="1742" y="4225"/>
                    </a:lnTo>
                    <a:lnTo>
                      <a:pt x="1768" y="4193"/>
                    </a:lnTo>
                    <a:lnTo>
                      <a:pt x="1794" y="4159"/>
                    </a:lnTo>
                    <a:lnTo>
                      <a:pt x="1820" y="4123"/>
                    </a:lnTo>
                    <a:lnTo>
                      <a:pt x="1845" y="4087"/>
                    </a:lnTo>
                    <a:lnTo>
                      <a:pt x="1871" y="4049"/>
                    </a:lnTo>
                    <a:lnTo>
                      <a:pt x="1925" y="3970"/>
                    </a:lnTo>
                    <a:lnTo>
                      <a:pt x="1977" y="3886"/>
                    </a:lnTo>
                    <a:lnTo>
                      <a:pt x="2032" y="3800"/>
                    </a:lnTo>
                    <a:lnTo>
                      <a:pt x="2086" y="3711"/>
                    </a:lnTo>
                    <a:lnTo>
                      <a:pt x="2139" y="3620"/>
                    </a:lnTo>
                    <a:lnTo>
                      <a:pt x="2193" y="3528"/>
                    </a:lnTo>
                    <a:lnTo>
                      <a:pt x="2247" y="3434"/>
                    </a:lnTo>
                    <a:lnTo>
                      <a:pt x="2299" y="3342"/>
                    </a:lnTo>
                    <a:lnTo>
                      <a:pt x="2351" y="3251"/>
                    </a:lnTo>
                    <a:lnTo>
                      <a:pt x="2402" y="3160"/>
                    </a:lnTo>
                    <a:lnTo>
                      <a:pt x="2379" y="3246"/>
                    </a:lnTo>
                    <a:lnTo>
                      <a:pt x="2353" y="3331"/>
                    </a:lnTo>
                    <a:lnTo>
                      <a:pt x="2326" y="3413"/>
                    </a:lnTo>
                    <a:lnTo>
                      <a:pt x="2298" y="3493"/>
                    </a:lnTo>
                    <a:lnTo>
                      <a:pt x="2268" y="3572"/>
                    </a:lnTo>
                    <a:lnTo>
                      <a:pt x="2237" y="3649"/>
                    </a:lnTo>
                    <a:lnTo>
                      <a:pt x="2205" y="3724"/>
                    </a:lnTo>
                    <a:lnTo>
                      <a:pt x="2172" y="3797"/>
                    </a:lnTo>
                    <a:lnTo>
                      <a:pt x="2137" y="3869"/>
                    </a:lnTo>
                    <a:lnTo>
                      <a:pt x="2102" y="3940"/>
                    </a:lnTo>
                    <a:lnTo>
                      <a:pt x="2064" y="4008"/>
                    </a:lnTo>
                    <a:lnTo>
                      <a:pt x="2028" y="4076"/>
                    </a:lnTo>
                    <a:lnTo>
                      <a:pt x="1989" y="4143"/>
                    </a:lnTo>
                    <a:lnTo>
                      <a:pt x="1949" y="4208"/>
                    </a:lnTo>
                    <a:lnTo>
                      <a:pt x="1910" y="4273"/>
                    </a:lnTo>
                    <a:lnTo>
                      <a:pt x="1870" y="4336"/>
                    </a:lnTo>
                    <a:lnTo>
                      <a:pt x="1828" y="4398"/>
                    </a:lnTo>
                    <a:lnTo>
                      <a:pt x="1787" y="4459"/>
                    </a:lnTo>
                    <a:lnTo>
                      <a:pt x="1745" y="4520"/>
                    </a:lnTo>
                    <a:lnTo>
                      <a:pt x="1703" y="4580"/>
                    </a:lnTo>
                    <a:lnTo>
                      <a:pt x="1617" y="4697"/>
                    </a:lnTo>
                    <a:lnTo>
                      <a:pt x="1531" y="4813"/>
                    </a:lnTo>
                    <a:lnTo>
                      <a:pt x="1444" y="4926"/>
                    </a:lnTo>
                    <a:lnTo>
                      <a:pt x="1358" y="5040"/>
                    </a:lnTo>
                    <a:lnTo>
                      <a:pt x="1274" y="5153"/>
                    </a:lnTo>
                    <a:lnTo>
                      <a:pt x="1190" y="5266"/>
                    </a:lnTo>
                    <a:lnTo>
                      <a:pt x="1189" y="5338"/>
                    </a:lnTo>
                    <a:lnTo>
                      <a:pt x="1187" y="5408"/>
                    </a:lnTo>
                    <a:lnTo>
                      <a:pt x="1183" y="5479"/>
                    </a:lnTo>
                    <a:lnTo>
                      <a:pt x="1178" y="5549"/>
                    </a:lnTo>
                    <a:lnTo>
                      <a:pt x="1172" y="5617"/>
                    </a:lnTo>
                    <a:lnTo>
                      <a:pt x="1163" y="5684"/>
                    </a:lnTo>
                    <a:lnTo>
                      <a:pt x="1153" y="5752"/>
                    </a:lnTo>
                    <a:lnTo>
                      <a:pt x="1143" y="5818"/>
                    </a:lnTo>
                    <a:lnTo>
                      <a:pt x="1130" y="5882"/>
                    </a:lnTo>
                    <a:lnTo>
                      <a:pt x="1116" y="5945"/>
                    </a:lnTo>
                    <a:lnTo>
                      <a:pt x="1100" y="6008"/>
                    </a:lnTo>
                    <a:lnTo>
                      <a:pt x="1083" y="6068"/>
                    </a:lnTo>
                    <a:lnTo>
                      <a:pt x="1064" y="6128"/>
                    </a:lnTo>
                    <a:lnTo>
                      <a:pt x="1045" y="6186"/>
                    </a:lnTo>
                    <a:lnTo>
                      <a:pt x="1024" y="6243"/>
                    </a:lnTo>
                    <a:lnTo>
                      <a:pt x="1001" y="6297"/>
                    </a:lnTo>
                    <a:lnTo>
                      <a:pt x="976" y="6351"/>
                    </a:lnTo>
                    <a:lnTo>
                      <a:pt x="951" y="6404"/>
                    </a:lnTo>
                    <a:lnTo>
                      <a:pt x="924" y="6454"/>
                    </a:lnTo>
                    <a:lnTo>
                      <a:pt x="896" y="6504"/>
                    </a:lnTo>
                    <a:lnTo>
                      <a:pt x="866" y="6551"/>
                    </a:lnTo>
                    <a:lnTo>
                      <a:pt x="835" y="6597"/>
                    </a:lnTo>
                    <a:lnTo>
                      <a:pt x="802" y="6640"/>
                    </a:lnTo>
                    <a:lnTo>
                      <a:pt x="767" y="6682"/>
                    </a:lnTo>
                    <a:lnTo>
                      <a:pt x="732" y="6723"/>
                    </a:lnTo>
                    <a:lnTo>
                      <a:pt x="695" y="6760"/>
                    </a:lnTo>
                    <a:lnTo>
                      <a:pt x="657" y="6797"/>
                    </a:lnTo>
                    <a:lnTo>
                      <a:pt x="617" y="6831"/>
                    </a:lnTo>
                    <a:lnTo>
                      <a:pt x="576" y="6862"/>
                    </a:lnTo>
                    <a:lnTo>
                      <a:pt x="533" y="6892"/>
                    </a:lnTo>
                    <a:lnTo>
                      <a:pt x="489" y="6920"/>
                    </a:lnTo>
                    <a:lnTo>
                      <a:pt x="444" y="6946"/>
                    </a:lnTo>
                    <a:lnTo>
                      <a:pt x="448" y="6955"/>
                    </a:lnTo>
                    <a:lnTo>
                      <a:pt x="450" y="6964"/>
                    </a:lnTo>
                    <a:lnTo>
                      <a:pt x="452" y="6974"/>
                    </a:lnTo>
                    <a:lnTo>
                      <a:pt x="454" y="6984"/>
                    </a:lnTo>
                    <a:lnTo>
                      <a:pt x="456" y="6993"/>
                    </a:lnTo>
                    <a:lnTo>
                      <a:pt x="459" y="7003"/>
                    </a:lnTo>
                    <a:lnTo>
                      <a:pt x="462" y="7012"/>
                    </a:lnTo>
                    <a:lnTo>
                      <a:pt x="464" y="7022"/>
                    </a:lnTo>
                    <a:lnTo>
                      <a:pt x="464" y="7023"/>
                    </a:lnTo>
                    <a:lnTo>
                      <a:pt x="467" y="7033"/>
                    </a:lnTo>
                    <a:lnTo>
                      <a:pt x="469" y="7041"/>
                    </a:lnTo>
                    <a:lnTo>
                      <a:pt x="470" y="7043"/>
                    </a:lnTo>
                    <a:lnTo>
                      <a:pt x="472" y="7052"/>
                    </a:lnTo>
                    <a:lnTo>
                      <a:pt x="474" y="7062"/>
                    </a:lnTo>
                    <a:lnTo>
                      <a:pt x="475" y="7063"/>
                    </a:lnTo>
                    <a:lnTo>
                      <a:pt x="479" y="7073"/>
                    </a:lnTo>
                    <a:lnTo>
                      <a:pt x="481" y="7081"/>
                    </a:lnTo>
                    <a:lnTo>
                      <a:pt x="481" y="7082"/>
                    </a:lnTo>
                    <a:lnTo>
                      <a:pt x="484" y="7093"/>
                    </a:lnTo>
                    <a:lnTo>
                      <a:pt x="486" y="7102"/>
                    </a:lnTo>
                    <a:lnTo>
                      <a:pt x="487" y="7103"/>
                    </a:lnTo>
                    <a:lnTo>
                      <a:pt x="490" y="7113"/>
                    </a:lnTo>
                    <a:lnTo>
                      <a:pt x="493" y="7122"/>
                    </a:lnTo>
                    <a:lnTo>
                      <a:pt x="494" y="7124"/>
                    </a:lnTo>
                    <a:lnTo>
                      <a:pt x="497" y="7134"/>
                    </a:lnTo>
                    <a:lnTo>
                      <a:pt x="504" y="7157"/>
                    </a:lnTo>
                    <a:lnTo>
                      <a:pt x="512" y="7180"/>
                    </a:lnTo>
                    <a:lnTo>
                      <a:pt x="521" y="7204"/>
                    </a:lnTo>
                    <a:lnTo>
                      <a:pt x="529" y="7227"/>
                    </a:lnTo>
                    <a:lnTo>
                      <a:pt x="532" y="7238"/>
                    </a:lnTo>
                    <a:lnTo>
                      <a:pt x="536" y="7245"/>
                    </a:lnTo>
                    <a:lnTo>
                      <a:pt x="537" y="7249"/>
                    </a:lnTo>
                    <a:lnTo>
                      <a:pt x="544" y="7269"/>
                    </a:lnTo>
                    <a:lnTo>
                      <a:pt x="548" y="7280"/>
                    </a:lnTo>
                    <a:lnTo>
                      <a:pt x="553" y="7291"/>
                    </a:lnTo>
                    <a:lnTo>
                      <a:pt x="557" y="7300"/>
                    </a:lnTo>
                    <a:lnTo>
                      <a:pt x="563" y="7316"/>
                    </a:lnTo>
                    <a:lnTo>
                      <a:pt x="570" y="7332"/>
                    </a:lnTo>
                    <a:lnTo>
                      <a:pt x="574" y="7342"/>
                    </a:lnTo>
                    <a:lnTo>
                      <a:pt x="578" y="7353"/>
                    </a:lnTo>
                    <a:lnTo>
                      <a:pt x="583" y="7364"/>
                    </a:lnTo>
                    <a:lnTo>
                      <a:pt x="588" y="7373"/>
                    </a:lnTo>
                    <a:lnTo>
                      <a:pt x="592" y="7384"/>
                    </a:lnTo>
                    <a:lnTo>
                      <a:pt x="596" y="7390"/>
                    </a:lnTo>
                    <a:lnTo>
                      <a:pt x="601" y="7403"/>
                    </a:lnTo>
                    <a:lnTo>
                      <a:pt x="606" y="7414"/>
                    </a:lnTo>
                    <a:lnTo>
                      <a:pt x="606" y="7415"/>
                    </a:lnTo>
                    <a:lnTo>
                      <a:pt x="612" y="7425"/>
                    </a:lnTo>
                    <a:lnTo>
                      <a:pt x="614" y="7430"/>
                    </a:lnTo>
                    <a:lnTo>
                      <a:pt x="617" y="7436"/>
                    </a:lnTo>
                    <a:lnTo>
                      <a:pt x="621" y="7445"/>
                    </a:lnTo>
                    <a:lnTo>
                      <a:pt x="625" y="7451"/>
                    </a:lnTo>
                    <a:lnTo>
                      <a:pt x="627" y="7456"/>
                    </a:lnTo>
                    <a:lnTo>
                      <a:pt x="632" y="7466"/>
                    </a:lnTo>
                    <a:lnTo>
                      <a:pt x="636" y="7474"/>
                    </a:lnTo>
                    <a:lnTo>
                      <a:pt x="637" y="7475"/>
                    </a:lnTo>
                    <a:lnTo>
                      <a:pt x="643" y="7486"/>
                    </a:lnTo>
                    <a:lnTo>
                      <a:pt x="645" y="7490"/>
                    </a:lnTo>
                    <a:lnTo>
                      <a:pt x="648" y="7496"/>
                    </a:lnTo>
                    <a:lnTo>
                      <a:pt x="654" y="7505"/>
                    </a:lnTo>
                    <a:lnTo>
                      <a:pt x="654" y="7506"/>
                    </a:lnTo>
                    <a:lnTo>
                      <a:pt x="658" y="7514"/>
                    </a:lnTo>
                    <a:lnTo>
                      <a:pt x="660" y="7518"/>
                    </a:lnTo>
                    <a:lnTo>
                      <a:pt x="667" y="7532"/>
                    </a:lnTo>
                    <a:lnTo>
                      <a:pt x="676" y="7546"/>
                    </a:lnTo>
                    <a:lnTo>
                      <a:pt x="684" y="7560"/>
                    </a:lnTo>
                    <a:lnTo>
                      <a:pt x="692" y="7573"/>
                    </a:lnTo>
                    <a:lnTo>
                      <a:pt x="699" y="7583"/>
                    </a:lnTo>
                    <a:lnTo>
                      <a:pt x="704" y="7592"/>
                    </a:lnTo>
                    <a:close/>
                    <a:moveTo>
                      <a:pt x="3907" y="8221"/>
                    </a:moveTo>
                    <a:lnTo>
                      <a:pt x="3932" y="8201"/>
                    </a:lnTo>
                    <a:lnTo>
                      <a:pt x="3957" y="8181"/>
                    </a:lnTo>
                    <a:lnTo>
                      <a:pt x="3981" y="8160"/>
                    </a:lnTo>
                    <a:lnTo>
                      <a:pt x="4006" y="8139"/>
                    </a:lnTo>
                    <a:lnTo>
                      <a:pt x="4031" y="8117"/>
                    </a:lnTo>
                    <a:lnTo>
                      <a:pt x="4054" y="8096"/>
                    </a:lnTo>
                    <a:lnTo>
                      <a:pt x="4078" y="8074"/>
                    </a:lnTo>
                    <a:lnTo>
                      <a:pt x="4101" y="8053"/>
                    </a:lnTo>
                    <a:lnTo>
                      <a:pt x="4105" y="8040"/>
                    </a:lnTo>
                    <a:lnTo>
                      <a:pt x="4096" y="8040"/>
                    </a:lnTo>
                    <a:lnTo>
                      <a:pt x="4089" y="8041"/>
                    </a:lnTo>
                    <a:lnTo>
                      <a:pt x="4074" y="8044"/>
                    </a:lnTo>
                    <a:lnTo>
                      <a:pt x="4060" y="8050"/>
                    </a:lnTo>
                    <a:lnTo>
                      <a:pt x="3907" y="8221"/>
                    </a:lnTo>
                    <a:close/>
                    <a:moveTo>
                      <a:pt x="4031" y="8065"/>
                    </a:moveTo>
                    <a:lnTo>
                      <a:pt x="4030" y="8066"/>
                    </a:lnTo>
                    <a:lnTo>
                      <a:pt x="4023" y="8070"/>
                    </a:lnTo>
                    <a:lnTo>
                      <a:pt x="4017" y="8075"/>
                    </a:lnTo>
                    <a:lnTo>
                      <a:pt x="4016" y="8075"/>
                    </a:lnTo>
                    <a:lnTo>
                      <a:pt x="4015" y="8076"/>
                    </a:lnTo>
                    <a:lnTo>
                      <a:pt x="4009" y="8082"/>
                    </a:lnTo>
                    <a:lnTo>
                      <a:pt x="4003" y="8086"/>
                    </a:lnTo>
                    <a:lnTo>
                      <a:pt x="4031" y="8065"/>
                    </a:lnTo>
                    <a:close/>
                    <a:moveTo>
                      <a:pt x="3976" y="8115"/>
                    </a:moveTo>
                    <a:lnTo>
                      <a:pt x="3974" y="8117"/>
                    </a:lnTo>
                    <a:lnTo>
                      <a:pt x="3967" y="8126"/>
                    </a:lnTo>
                    <a:lnTo>
                      <a:pt x="3961" y="8133"/>
                    </a:lnTo>
                    <a:lnTo>
                      <a:pt x="3956" y="8141"/>
                    </a:lnTo>
                    <a:lnTo>
                      <a:pt x="3951" y="8148"/>
                    </a:lnTo>
                    <a:lnTo>
                      <a:pt x="3947" y="8154"/>
                    </a:lnTo>
                    <a:lnTo>
                      <a:pt x="3941" y="8162"/>
                    </a:lnTo>
                    <a:lnTo>
                      <a:pt x="3935" y="8172"/>
                    </a:lnTo>
                    <a:lnTo>
                      <a:pt x="3930" y="8182"/>
                    </a:lnTo>
                    <a:lnTo>
                      <a:pt x="3923" y="8190"/>
                    </a:lnTo>
                    <a:lnTo>
                      <a:pt x="3921" y="8196"/>
                    </a:lnTo>
                    <a:lnTo>
                      <a:pt x="3913" y="8212"/>
                    </a:lnTo>
                    <a:lnTo>
                      <a:pt x="3907" y="8221"/>
                    </a:lnTo>
                    <a:lnTo>
                      <a:pt x="3976" y="8115"/>
                    </a:lnTo>
                    <a:close/>
                  </a:path>
                </a:pathLst>
              </a:custGeom>
              <a:solidFill>
                <a:srgbClr val="E99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36" name="Freeform 54"/>
              <p:cNvSpPr>
                <a:spLocks noEditPoints="1"/>
              </p:cNvSpPr>
              <p:nvPr/>
            </p:nvSpPr>
            <p:spPr bwMode="auto">
              <a:xfrm>
                <a:off x="3774" y="2890"/>
                <a:ext cx="99" cy="134"/>
              </a:xfrm>
              <a:custGeom>
                <a:avLst/>
                <a:gdLst>
                  <a:gd name="T0" fmla="*/ 0 w 1396"/>
                  <a:gd name="T1" fmla="*/ 0 h 1880"/>
                  <a:gd name="T2" fmla="*/ 0 w 1396"/>
                  <a:gd name="T3" fmla="*/ 0 h 1880"/>
                  <a:gd name="T4" fmla="*/ 0 w 1396"/>
                  <a:gd name="T5" fmla="*/ 0 h 1880"/>
                  <a:gd name="T6" fmla="*/ 0 w 1396"/>
                  <a:gd name="T7" fmla="*/ 0 h 1880"/>
                  <a:gd name="T8" fmla="*/ 0 w 1396"/>
                  <a:gd name="T9" fmla="*/ 0 h 1880"/>
                  <a:gd name="T10" fmla="*/ 0 w 1396"/>
                  <a:gd name="T11" fmla="*/ 0 h 1880"/>
                  <a:gd name="T12" fmla="*/ 0 w 1396"/>
                  <a:gd name="T13" fmla="*/ 0 h 1880"/>
                  <a:gd name="T14" fmla="*/ 0 w 1396"/>
                  <a:gd name="T15" fmla="*/ 0 h 1880"/>
                  <a:gd name="T16" fmla="*/ 0 w 1396"/>
                  <a:gd name="T17" fmla="*/ 0 h 1880"/>
                  <a:gd name="T18" fmla="*/ 0 w 1396"/>
                  <a:gd name="T19" fmla="*/ 0 h 1880"/>
                  <a:gd name="T20" fmla="*/ 0 w 1396"/>
                  <a:gd name="T21" fmla="*/ 0 h 1880"/>
                  <a:gd name="T22" fmla="*/ 0 w 1396"/>
                  <a:gd name="T23" fmla="*/ 0 h 1880"/>
                  <a:gd name="T24" fmla="*/ 0 w 1396"/>
                  <a:gd name="T25" fmla="*/ 0 h 1880"/>
                  <a:gd name="T26" fmla="*/ 0 w 1396"/>
                  <a:gd name="T27" fmla="*/ 0 h 1880"/>
                  <a:gd name="T28" fmla="*/ 0 w 1396"/>
                  <a:gd name="T29" fmla="*/ 0 h 1880"/>
                  <a:gd name="T30" fmla="*/ 0 w 1396"/>
                  <a:gd name="T31" fmla="*/ 0 h 1880"/>
                  <a:gd name="T32" fmla="*/ 0 w 1396"/>
                  <a:gd name="T33" fmla="*/ 0 h 1880"/>
                  <a:gd name="T34" fmla="*/ 0 w 1396"/>
                  <a:gd name="T35" fmla="*/ 0 h 1880"/>
                  <a:gd name="T36" fmla="*/ 0 w 1396"/>
                  <a:gd name="T37" fmla="*/ 0 h 1880"/>
                  <a:gd name="T38" fmla="*/ 0 w 1396"/>
                  <a:gd name="T39" fmla="*/ 0 h 1880"/>
                  <a:gd name="T40" fmla="*/ 0 w 1396"/>
                  <a:gd name="T41" fmla="*/ 0 h 1880"/>
                  <a:gd name="T42" fmla="*/ 0 w 1396"/>
                  <a:gd name="T43" fmla="*/ 0 h 1880"/>
                  <a:gd name="T44" fmla="*/ 0 w 1396"/>
                  <a:gd name="T45" fmla="*/ 0 h 1880"/>
                  <a:gd name="T46" fmla="*/ 0 w 1396"/>
                  <a:gd name="T47" fmla="*/ 0 h 1880"/>
                  <a:gd name="T48" fmla="*/ 0 w 1396"/>
                  <a:gd name="T49" fmla="*/ 0 h 1880"/>
                  <a:gd name="T50" fmla="*/ 0 w 1396"/>
                  <a:gd name="T51" fmla="*/ 0 h 1880"/>
                  <a:gd name="T52" fmla="*/ 0 w 1396"/>
                  <a:gd name="T53" fmla="*/ 0 h 1880"/>
                  <a:gd name="T54" fmla="*/ 0 w 1396"/>
                  <a:gd name="T55" fmla="*/ 0 h 1880"/>
                  <a:gd name="T56" fmla="*/ 0 w 1396"/>
                  <a:gd name="T57" fmla="*/ 0 h 1880"/>
                  <a:gd name="T58" fmla="*/ 0 w 1396"/>
                  <a:gd name="T59" fmla="*/ 0 h 1880"/>
                  <a:gd name="T60" fmla="*/ 0 w 1396"/>
                  <a:gd name="T61" fmla="*/ 0 h 1880"/>
                  <a:gd name="T62" fmla="*/ 0 w 1396"/>
                  <a:gd name="T63" fmla="*/ 0 h 1880"/>
                  <a:gd name="T64" fmla="*/ 0 w 1396"/>
                  <a:gd name="T65" fmla="*/ 0 h 1880"/>
                  <a:gd name="T66" fmla="*/ 0 w 1396"/>
                  <a:gd name="T67" fmla="*/ 0 h 1880"/>
                  <a:gd name="T68" fmla="*/ 0 w 1396"/>
                  <a:gd name="T69" fmla="*/ 0 h 1880"/>
                  <a:gd name="T70" fmla="*/ 0 w 1396"/>
                  <a:gd name="T71" fmla="*/ 0 h 1880"/>
                  <a:gd name="T72" fmla="*/ 0 w 1396"/>
                  <a:gd name="T73" fmla="*/ 0 h 1880"/>
                  <a:gd name="T74" fmla="*/ 0 w 1396"/>
                  <a:gd name="T75" fmla="*/ 0 h 1880"/>
                  <a:gd name="T76" fmla="*/ 0 w 1396"/>
                  <a:gd name="T77" fmla="*/ 0 h 1880"/>
                  <a:gd name="T78" fmla="*/ 0 w 1396"/>
                  <a:gd name="T79" fmla="*/ 0 h 1880"/>
                  <a:gd name="T80" fmla="*/ 0 w 1396"/>
                  <a:gd name="T81" fmla="*/ 0 h 1880"/>
                  <a:gd name="T82" fmla="*/ 0 w 1396"/>
                  <a:gd name="T83" fmla="*/ 0 h 18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96"/>
                  <a:gd name="T127" fmla="*/ 0 h 1880"/>
                  <a:gd name="T128" fmla="*/ 1396 w 1396"/>
                  <a:gd name="T129" fmla="*/ 1880 h 18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96" h="1880">
                    <a:moveTo>
                      <a:pt x="187" y="1880"/>
                    </a:moveTo>
                    <a:lnTo>
                      <a:pt x="555" y="42"/>
                    </a:lnTo>
                    <a:lnTo>
                      <a:pt x="526" y="46"/>
                    </a:lnTo>
                    <a:lnTo>
                      <a:pt x="498" y="57"/>
                    </a:lnTo>
                    <a:lnTo>
                      <a:pt x="471" y="73"/>
                    </a:lnTo>
                    <a:lnTo>
                      <a:pt x="445" y="97"/>
                    </a:lnTo>
                    <a:lnTo>
                      <a:pt x="419" y="125"/>
                    </a:lnTo>
                    <a:lnTo>
                      <a:pt x="395" y="159"/>
                    </a:lnTo>
                    <a:lnTo>
                      <a:pt x="371" y="198"/>
                    </a:lnTo>
                    <a:lnTo>
                      <a:pt x="348" y="241"/>
                    </a:lnTo>
                    <a:lnTo>
                      <a:pt x="325" y="289"/>
                    </a:lnTo>
                    <a:lnTo>
                      <a:pt x="304" y="340"/>
                    </a:lnTo>
                    <a:lnTo>
                      <a:pt x="283" y="396"/>
                    </a:lnTo>
                    <a:lnTo>
                      <a:pt x="263" y="455"/>
                    </a:lnTo>
                    <a:lnTo>
                      <a:pt x="244" y="519"/>
                    </a:lnTo>
                    <a:lnTo>
                      <a:pt x="224" y="583"/>
                    </a:lnTo>
                    <a:lnTo>
                      <a:pt x="206" y="651"/>
                    </a:lnTo>
                    <a:lnTo>
                      <a:pt x="189" y="720"/>
                    </a:lnTo>
                    <a:lnTo>
                      <a:pt x="172" y="792"/>
                    </a:lnTo>
                    <a:lnTo>
                      <a:pt x="156" y="865"/>
                    </a:lnTo>
                    <a:lnTo>
                      <a:pt x="141" y="941"/>
                    </a:lnTo>
                    <a:lnTo>
                      <a:pt x="126" y="1016"/>
                    </a:lnTo>
                    <a:lnTo>
                      <a:pt x="112" y="1092"/>
                    </a:lnTo>
                    <a:lnTo>
                      <a:pt x="99" y="1168"/>
                    </a:lnTo>
                    <a:lnTo>
                      <a:pt x="86" y="1244"/>
                    </a:lnTo>
                    <a:lnTo>
                      <a:pt x="73" y="1321"/>
                    </a:lnTo>
                    <a:lnTo>
                      <a:pt x="52" y="1471"/>
                    </a:lnTo>
                    <a:lnTo>
                      <a:pt x="31" y="1616"/>
                    </a:lnTo>
                    <a:lnTo>
                      <a:pt x="14" y="1753"/>
                    </a:lnTo>
                    <a:lnTo>
                      <a:pt x="0" y="1880"/>
                    </a:lnTo>
                    <a:lnTo>
                      <a:pt x="187" y="1880"/>
                    </a:lnTo>
                    <a:close/>
                    <a:moveTo>
                      <a:pt x="1082" y="1880"/>
                    </a:moveTo>
                    <a:lnTo>
                      <a:pt x="384" y="1880"/>
                    </a:lnTo>
                    <a:lnTo>
                      <a:pt x="397" y="1816"/>
                    </a:lnTo>
                    <a:lnTo>
                      <a:pt x="407" y="1748"/>
                    </a:lnTo>
                    <a:lnTo>
                      <a:pt x="416" y="1679"/>
                    </a:lnTo>
                    <a:lnTo>
                      <a:pt x="425" y="1607"/>
                    </a:lnTo>
                    <a:lnTo>
                      <a:pt x="431" y="1533"/>
                    </a:lnTo>
                    <a:lnTo>
                      <a:pt x="438" y="1458"/>
                    </a:lnTo>
                    <a:lnTo>
                      <a:pt x="443" y="1381"/>
                    </a:lnTo>
                    <a:lnTo>
                      <a:pt x="448" y="1303"/>
                    </a:lnTo>
                    <a:lnTo>
                      <a:pt x="458" y="1147"/>
                    </a:lnTo>
                    <a:lnTo>
                      <a:pt x="468" y="991"/>
                    </a:lnTo>
                    <a:lnTo>
                      <a:pt x="473" y="914"/>
                    </a:lnTo>
                    <a:lnTo>
                      <a:pt x="480" y="838"/>
                    </a:lnTo>
                    <a:lnTo>
                      <a:pt x="486" y="762"/>
                    </a:lnTo>
                    <a:lnTo>
                      <a:pt x="495" y="688"/>
                    </a:lnTo>
                    <a:lnTo>
                      <a:pt x="503" y="617"/>
                    </a:lnTo>
                    <a:lnTo>
                      <a:pt x="513" y="548"/>
                    </a:lnTo>
                    <a:lnTo>
                      <a:pt x="525" y="482"/>
                    </a:lnTo>
                    <a:lnTo>
                      <a:pt x="539" y="418"/>
                    </a:lnTo>
                    <a:lnTo>
                      <a:pt x="554" y="358"/>
                    </a:lnTo>
                    <a:lnTo>
                      <a:pt x="571" y="301"/>
                    </a:lnTo>
                    <a:lnTo>
                      <a:pt x="590" y="248"/>
                    </a:lnTo>
                    <a:lnTo>
                      <a:pt x="611" y="200"/>
                    </a:lnTo>
                    <a:lnTo>
                      <a:pt x="635" y="156"/>
                    </a:lnTo>
                    <a:lnTo>
                      <a:pt x="663" y="116"/>
                    </a:lnTo>
                    <a:lnTo>
                      <a:pt x="692" y="82"/>
                    </a:lnTo>
                    <a:lnTo>
                      <a:pt x="725" y="53"/>
                    </a:lnTo>
                    <a:lnTo>
                      <a:pt x="762" y="30"/>
                    </a:lnTo>
                    <a:lnTo>
                      <a:pt x="800" y="14"/>
                    </a:lnTo>
                    <a:lnTo>
                      <a:pt x="843" y="3"/>
                    </a:lnTo>
                    <a:lnTo>
                      <a:pt x="890" y="0"/>
                    </a:lnTo>
                    <a:lnTo>
                      <a:pt x="1396" y="0"/>
                    </a:lnTo>
                    <a:lnTo>
                      <a:pt x="1390" y="38"/>
                    </a:lnTo>
                    <a:lnTo>
                      <a:pt x="1380" y="96"/>
                    </a:lnTo>
                    <a:lnTo>
                      <a:pt x="1366" y="174"/>
                    </a:lnTo>
                    <a:lnTo>
                      <a:pt x="1346" y="268"/>
                    </a:lnTo>
                    <a:lnTo>
                      <a:pt x="1325" y="378"/>
                    </a:lnTo>
                    <a:lnTo>
                      <a:pt x="1300" y="499"/>
                    </a:lnTo>
                    <a:lnTo>
                      <a:pt x="1274" y="630"/>
                    </a:lnTo>
                    <a:lnTo>
                      <a:pt x="1248" y="769"/>
                    </a:lnTo>
                    <a:lnTo>
                      <a:pt x="1221" y="914"/>
                    </a:lnTo>
                    <a:lnTo>
                      <a:pt x="1194" y="1061"/>
                    </a:lnTo>
                    <a:lnTo>
                      <a:pt x="1168" y="1209"/>
                    </a:lnTo>
                    <a:lnTo>
                      <a:pt x="1145" y="1355"/>
                    </a:lnTo>
                    <a:lnTo>
                      <a:pt x="1134" y="1427"/>
                    </a:lnTo>
                    <a:lnTo>
                      <a:pt x="1123" y="1498"/>
                    </a:lnTo>
                    <a:lnTo>
                      <a:pt x="1115" y="1568"/>
                    </a:lnTo>
                    <a:lnTo>
                      <a:pt x="1106" y="1634"/>
                    </a:lnTo>
                    <a:lnTo>
                      <a:pt x="1099" y="1700"/>
                    </a:lnTo>
                    <a:lnTo>
                      <a:pt x="1092" y="1763"/>
                    </a:lnTo>
                    <a:lnTo>
                      <a:pt x="1087" y="1823"/>
                    </a:lnTo>
                    <a:lnTo>
                      <a:pt x="1082" y="1880"/>
                    </a:lnTo>
                    <a:close/>
                  </a:path>
                </a:pathLst>
              </a:custGeom>
              <a:solidFill>
                <a:srgbClr val="CDDE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37" name="Freeform 55"/>
              <p:cNvSpPr>
                <a:spLocks noEditPoints="1"/>
              </p:cNvSpPr>
              <p:nvPr/>
            </p:nvSpPr>
            <p:spPr bwMode="auto">
              <a:xfrm>
                <a:off x="2925" y="1838"/>
                <a:ext cx="1068" cy="1186"/>
              </a:xfrm>
              <a:custGeom>
                <a:avLst/>
                <a:gdLst>
                  <a:gd name="T0" fmla="*/ 0 w 14956"/>
                  <a:gd name="T1" fmla="*/ 0 h 16601"/>
                  <a:gd name="T2" fmla="*/ 0 w 14956"/>
                  <a:gd name="T3" fmla="*/ 0 h 16601"/>
                  <a:gd name="T4" fmla="*/ 0 w 14956"/>
                  <a:gd name="T5" fmla="*/ 0 h 16601"/>
                  <a:gd name="T6" fmla="*/ 0 w 14956"/>
                  <a:gd name="T7" fmla="*/ 0 h 16601"/>
                  <a:gd name="T8" fmla="*/ 0 w 14956"/>
                  <a:gd name="T9" fmla="*/ 0 h 16601"/>
                  <a:gd name="T10" fmla="*/ 0 w 14956"/>
                  <a:gd name="T11" fmla="*/ 0 h 16601"/>
                  <a:gd name="T12" fmla="*/ 0 w 14956"/>
                  <a:gd name="T13" fmla="*/ 0 h 16601"/>
                  <a:gd name="T14" fmla="*/ 0 w 14956"/>
                  <a:gd name="T15" fmla="*/ 0 h 16601"/>
                  <a:gd name="T16" fmla="*/ 0 w 14956"/>
                  <a:gd name="T17" fmla="*/ 0 h 16601"/>
                  <a:gd name="T18" fmla="*/ 0 w 14956"/>
                  <a:gd name="T19" fmla="*/ 0 h 16601"/>
                  <a:gd name="T20" fmla="*/ 0 w 14956"/>
                  <a:gd name="T21" fmla="*/ 0 h 16601"/>
                  <a:gd name="T22" fmla="*/ 0 w 14956"/>
                  <a:gd name="T23" fmla="*/ 0 h 16601"/>
                  <a:gd name="T24" fmla="*/ 0 w 14956"/>
                  <a:gd name="T25" fmla="*/ 0 h 16601"/>
                  <a:gd name="T26" fmla="*/ 0 w 14956"/>
                  <a:gd name="T27" fmla="*/ 0 h 16601"/>
                  <a:gd name="T28" fmla="*/ 0 w 14956"/>
                  <a:gd name="T29" fmla="*/ 0 h 16601"/>
                  <a:gd name="T30" fmla="*/ 0 w 14956"/>
                  <a:gd name="T31" fmla="*/ 0 h 16601"/>
                  <a:gd name="T32" fmla="*/ 0 w 14956"/>
                  <a:gd name="T33" fmla="*/ 0 h 16601"/>
                  <a:gd name="T34" fmla="*/ 0 w 14956"/>
                  <a:gd name="T35" fmla="*/ 0 h 16601"/>
                  <a:gd name="T36" fmla="*/ 0 w 14956"/>
                  <a:gd name="T37" fmla="*/ 0 h 16601"/>
                  <a:gd name="T38" fmla="*/ 0 w 14956"/>
                  <a:gd name="T39" fmla="*/ 0 h 16601"/>
                  <a:gd name="T40" fmla="*/ 0 w 14956"/>
                  <a:gd name="T41" fmla="*/ 0 h 16601"/>
                  <a:gd name="T42" fmla="*/ 0 w 14956"/>
                  <a:gd name="T43" fmla="*/ 0 h 16601"/>
                  <a:gd name="T44" fmla="*/ 0 w 14956"/>
                  <a:gd name="T45" fmla="*/ 0 h 16601"/>
                  <a:gd name="T46" fmla="*/ 0 w 14956"/>
                  <a:gd name="T47" fmla="*/ 0 h 16601"/>
                  <a:gd name="T48" fmla="*/ 0 w 14956"/>
                  <a:gd name="T49" fmla="*/ 0 h 16601"/>
                  <a:gd name="T50" fmla="*/ 0 w 14956"/>
                  <a:gd name="T51" fmla="*/ 0 h 16601"/>
                  <a:gd name="T52" fmla="*/ 0 w 14956"/>
                  <a:gd name="T53" fmla="*/ 0 h 16601"/>
                  <a:gd name="T54" fmla="*/ 0 w 14956"/>
                  <a:gd name="T55" fmla="*/ 0 h 16601"/>
                  <a:gd name="T56" fmla="*/ 0 w 14956"/>
                  <a:gd name="T57" fmla="*/ 0 h 16601"/>
                  <a:gd name="T58" fmla="*/ 0 w 14956"/>
                  <a:gd name="T59" fmla="*/ 0 h 16601"/>
                  <a:gd name="T60" fmla="*/ 0 w 14956"/>
                  <a:gd name="T61" fmla="*/ 0 h 16601"/>
                  <a:gd name="T62" fmla="*/ 0 w 14956"/>
                  <a:gd name="T63" fmla="*/ 0 h 16601"/>
                  <a:gd name="T64" fmla="*/ 0 w 14956"/>
                  <a:gd name="T65" fmla="*/ 0 h 16601"/>
                  <a:gd name="T66" fmla="*/ 0 w 14956"/>
                  <a:gd name="T67" fmla="*/ 0 h 16601"/>
                  <a:gd name="T68" fmla="*/ 0 w 14956"/>
                  <a:gd name="T69" fmla="*/ 0 h 16601"/>
                  <a:gd name="T70" fmla="*/ 0 w 14956"/>
                  <a:gd name="T71" fmla="*/ 0 h 16601"/>
                  <a:gd name="T72" fmla="*/ 0 w 14956"/>
                  <a:gd name="T73" fmla="*/ 0 h 16601"/>
                  <a:gd name="T74" fmla="*/ 0 w 14956"/>
                  <a:gd name="T75" fmla="*/ 0 h 16601"/>
                  <a:gd name="T76" fmla="*/ 0 w 14956"/>
                  <a:gd name="T77" fmla="*/ 0 h 16601"/>
                  <a:gd name="T78" fmla="*/ 0 w 14956"/>
                  <a:gd name="T79" fmla="*/ 0 h 16601"/>
                  <a:gd name="T80" fmla="*/ 0 w 14956"/>
                  <a:gd name="T81" fmla="*/ 0 h 16601"/>
                  <a:gd name="T82" fmla="*/ 0 w 14956"/>
                  <a:gd name="T83" fmla="*/ 0 h 16601"/>
                  <a:gd name="T84" fmla="*/ 0 w 14956"/>
                  <a:gd name="T85" fmla="*/ 0 h 16601"/>
                  <a:gd name="T86" fmla="*/ 0 w 14956"/>
                  <a:gd name="T87" fmla="*/ 0 h 16601"/>
                  <a:gd name="T88" fmla="*/ 0 w 14956"/>
                  <a:gd name="T89" fmla="*/ 0 h 16601"/>
                  <a:gd name="T90" fmla="*/ 0 w 14956"/>
                  <a:gd name="T91" fmla="*/ 0 h 16601"/>
                  <a:gd name="T92" fmla="*/ 0 w 14956"/>
                  <a:gd name="T93" fmla="*/ 0 h 16601"/>
                  <a:gd name="T94" fmla="*/ 0 w 14956"/>
                  <a:gd name="T95" fmla="*/ 0 h 16601"/>
                  <a:gd name="T96" fmla="*/ 0 w 14956"/>
                  <a:gd name="T97" fmla="*/ 0 h 16601"/>
                  <a:gd name="T98" fmla="*/ 0 w 14956"/>
                  <a:gd name="T99" fmla="*/ 0 h 16601"/>
                  <a:gd name="T100" fmla="*/ 0 w 14956"/>
                  <a:gd name="T101" fmla="*/ 0 h 16601"/>
                  <a:gd name="T102" fmla="*/ 0 w 14956"/>
                  <a:gd name="T103" fmla="*/ 0 h 16601"/>
                  <a:gd name="T104" fmla="*/ 0 w 14956"/>
                  <a:gd name="T105" fmla="*/ 0 h 16601"/>
                  <a:gd name="T106" fmla="*/ 0 w 14956"/>
                  <a:gd name="T107" fmla="*/ 0 h 16601"/>
                  <a:gd name="T108" fmla="*/ 0 w 14956"/>
                  <a:gd name="T109" fmla="*/ 0 h 16601"/>
                  <a:gd name="T110" fmla="*/ 0 w 14956"/>
                  <a:gd name="T111" fmla="*/ 0 h 16601"/>
                  <a:gd name="T112" fmla="*/ 0 w 14956"/>
                  <a:gd name="T113" fmla="*/ 0 h 16601"/>
                  <a:gd name="T114" fmla="*/ 0 w 14956"/>
                  <a:gd name="T115" fmla="*/ 0 h 16601"/>
                  <a:gd name="T116" fmla="*/ 0 w 14956"/>
                  <a:gd name="T117" fmla="*/ 0 h 16601"/>
                  <a:gd name="T118" fmla="*/ 0 w 14956"/>
                  <a:gd name="T119" fmla="*/ 0 h 16601"/>
                  <a:gd name="T120" fmla="*/ 0 w 14956"/>
                  <a:gd name="T121" fmla="*/ 0 h 16601"/>
                  <a:gd name="T122" fmla="*/ 0 w 14956"/>
                  <a:gd name="T123" fmla="*/ 0 h 16601"/>
                  <a:gd name="T124" fmla="*/ 0 w 14956"/>
                  <a:gd name="T125" fmla="*/ 0 h 1660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4956"/>
                  <a:gd name="T190" fmla="*/ 0 h 16601"/>
                  <a:gd name="T191" fmla="*/ 14956 w 14956"/>
                  <a:gd name="T192" fmla="*/ 16601 h 1660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4956" h="16601">
                    <a:moveTo>
                      <a:pt x="12964" y="16601"/>
                    </a:moveTo>
                    <a:lnTo>
                      <a:pt x="12969" y="16544"/>
                    </a:lnTo>
                    <a:lnTo>
                      <a:pt x="12974" y="16484"/>
                    </a:lnTo>
                    <a:lnTo>
                      <a:pt x="12981" y="16421"/>
                    </a:lnTo>
                    <a:lnTo>
                      <a:pt x="12988" y="16355"/>
                    </a:lnTo>
                    <a:lnTo>
                      <a:pt x="12997" y="16289"/>
                    </a:lnTo>
                    <a:lnTo>
                      <a:pt x="13005" y="16219"/>
                    </a:lnTo>
                    <a:lnTo>
                      <a:pt x="13016" y="16148"/>
                    </a:lnTo>
                    <a:lnTo>
                      <a:pt x="13027" y="16076"/>
                    </a:lnTo>
                    <a:lnTo>
                      <a:pt x="13050" y="15930"/>
                    </a:lnTo>
                    <a:lnTo>
                      <a:pt x="13076" y="15782"/>
                    </a:lnTo>
                    <a:lnTo>
                      <a:pt x="13103" y="15635"/>
                    </a:lnTo>
                    <a:lnTo>
                      <a:pt x="13130" y="15490"/>
                    </a:lnTo>
                    <a:lnTo>
                      <a:pt x="13156" y="15351"/>
                    </a:lnTo>
                    <a:lnTo>
                      <a:pt x="13182" y="15220"/>
                    </a:lnTo>
                    <a:lnTo>
                      <a:pt x="13207" y="15099"/>
                    </a:lnTo>
                    <a:lnTo>
                      <a:pt x="13228" y="14989"/>
                    </a:lnTo>
                    <a:lnTo>
                      <a:pt x="13248" y="14895"/>
                    </a:lnTo>
                    <a:lnTo>
                      <a:pt x="13262" y="14817"/>
                    </a:lnTo>
                    <a:lnTo>
                      <a:pt x="13272" y="14759"/>
                    </a:lnTo>
                    <a:lnTo>
                      <a:pt x="13278" y="14721"/>
                    </a:lnTo>
                    <a:lnTo>
                      <a:pt x="12772" y="14721"/>
                    </a:lnTo>
                    <a:lnTo>
                      <a:pt x="12726" y="14724"/>
                    </a:lnTo>
                    <a:lnTo>
                      <a:pt x="12682" y="14735"/>
                    </a:lnTo>
                    <a:lnTo>
                      <a:pt x="12644" y="14751"/>
                    </a:lnTo>
                    <a:lnTo>
                      <a:pt x="12607" y="14774"/>
                    </a:lnTo>
                    <a:lnTo>
                      <a:pt x="12574" y="14803"/>
                    </a:lnTo>
                    <a:lnTo>
                      <a:pt x="12545" y="14837"/>
                    </a:lnTo>
                    <a:lnTo>
                      <a:pt x="12518" y="14877"/>
                    </a:lnTo>
                    <a:lnTo>
                      <a:pt x="12493" y="14921"/>
                    </a:lnTo>
                    <a:lnTo>
                      <a:pt x="12472" y="14969"/>
                    </a:lnTo>
                    <a:lnTo>
                      <a:pt x="12453" y="15022"/>
                    </a:lnTo>
                    <a:lnTo>
                      <a:pt x="12436" y="15079"/>
                    </a:lnTo>
                    <a:lnTo>
                      <a:pt x="12421" y="15139"/>
                    </a:lnTo>
                    <a:lnTo>
                      <a:pt x="12407" y="15203"/>
                    </a:lnTo>
                    <a:lnTo>
                      <a:pt x="12395" y="15269"/>
                    </a:lnTo>
                    <a:lnTo>
                      <a:pt x="12385" y="15338"/>
                    </a:lnTo>
                    <a:lnTo>
                      <a:pt x="12377" y="15409"/>
                    </a:lnTo>
                    <a:lnTo>
                      <a:pt x="12368" y="15483"/>
                    </a:lnTo>
                    <a:lnTo>
                      <a:pt x="12362" y="15559"/>
                    </a:lnTo>
                    <a:lnTo>
                      <a:pt x="12355" y="15635"/>
                    </a:lnTo>
                    <a:lnTo>
                      <a:pt x="12350" y="15712"/>
                    </a:lnTo>
                    <a:lnTo>
                      <a:pt x="12340" y="15868"/>
                    </a:lnTo>
                    <a:lnTo>
                      <a:pt x="12330" y="16024"/>
                    </a:lnTo>
                    <a:lnTo>
                      <a:pt x="12325" y="16102"/>
                    </a:lnTo>
                    <a:lnTo>
                      <a:pt x="12320" y="16179"/>
                    </a:lnTo>
                    <a:lnTo>
                      <a:pt x="12313" y="16254"/>
                    </a:lnTo>
                    <a:lnTo>
                      <a:pt x="12307" y="16328"/>
                    </a:lnTo>
                    <a:lnTo>
                      <a:pt x="12298" y="16400"/>
                    </a:lnTo>
                    <a:lnTo>
                      <a:pt x="12290" y="16470"/>
                    </a:lnTo>
                    <a:lnTo>
                      <a:pt x="12279" y="16537"/>
                    </a:lnTo>
                    <a:lnTo>
                      <a:pt x="12267" y="16601"/>
                    </a:lnTo>
                    <a:lnTo>
                      <a:pt x="12069" y="16601"/>
                    </a:lnTo>
                    <a:lnTo>
                      <a:pt x="12437" y="14763"/>
                    </a:lnTo>
                    <a:lnTo>
                      <a:pt x="12408" y="14767"/>
                    </a:lnTo>
                    <a:lnTo>
                      <a:pt x="12380" y="14778"/>
                    </a:lnTo>
                    <a:lnTo>
                      <a:pt x="12353" y="14794"/>
                    </a:lnTo>
                    <a:lnTo>
                      <a:pt x="12327" y="14818"/>
                    </a:lnTo>
                    <a:lnTo>
                      <a:pt x="12301" y="14846"/>
                    </a:lnTo>
                    <a:lnTo>
                      <a:pt x="12277" y="14880"/>
                    </a:lnTo>
                    <a:lnTo>
                      <a:pt x="12253" y="14919"/>
                    </a:lnTo>
                    <a:lnTo>
                      <a:pt x="12230" y="14962"/>
                    </a:lnTo>
                    <a:lnTo>
                      <a:pt x="12207" y="15010"/>
                    </a:lnTo>
                    <a:lnTo>
                      <a:pt x="12186" y="15061"/>
                    </a:lnTo>
                    <a:lnTo>
                      <a:pt x="12165" y="15117"/>
                    </a:lnTo>
                    <a:lnTo>
                      <a:pt x="12145" y="15176"/>
                    </a:lnTo>
                    <a:lnTo>
                      <a:pt x="12126" y="15240"/>
                    </a:lnTo>
                    <a:lnTo>
                      <a:pt x="12106" y="15304"/>
                    </a:lnTo>
                    <a:lnTo>
                      <a:pt x="12088" y="15372"/>
                    </a:lnTo>
                    <a:lnTo>
                      <a:pt x="12071" y="15441"/>
                    </a:lnTo>
                    <a:lnTo>
                      <a:pt x="12054" y="15513"/>
                    </a:lnTo>
                    <a:lnTo>
                      <a:pt x="12038" y="15586"/>
                    </a:lnTo>
                    <a:lnTo>
                      <a:pt x="12023" y="15662"/>
                    </a:lnTo>
                    <a:lnTo>
                      <a:pt x="12008" y="15737"/>
                    </a:lnTo>
                    <a:lnTo>
                      <a:pt x="11994" y="15813"/>
                    </a:lnTo>
                    <a:lnTo>
                      <a:pt x="11981" y="15889"/>
                    </a:lnTo>
                    <a:lnTo>
                      <a:pt x="11968" y="15965"/>
                    </a:lnTo>
                    <a:lnTo>
                      <a:pt x="11956" y="16042"/>
                    </a:lnTo>
                    <a:lnTo>
                      <a:pt x="11934" y="16192"/>
                    </a:lnTo>
                    <a:lnTo>
                      <a:pt x="11913" y="16337"/>
                    </a:lnTo>
                    <a:lnTo>
                      <a:pt x="11896" y="16474"/>
                    </a:lnTo>
                    <a:lnTo>
                      <a:pt x="11882" y="16601"/>
                    </a:lnTo>
                    <a:lnTo>
                      <a:pt x="11644" y="16601"/>
                    </a:lnTo>
                    <a:lnTo>
                      <a:pt x="11661" y="16551"/>
                    </a:lnTo>
                    <a:lnTo>
                      <a:pt x="11679" y="16499"/>
                    </a:lnTo>
                    <a:lnTo>
                      <a:pt x="11698" y="16444"/>
                    </a:lnTo>
                    <a:lnTo>
                      <a:pt x="11715" y="16388"/>
                    </a:lnTo>
                    <a:lnTo>
                      <a:pt x="11723" y="16361"/>
                    </a:lnTo>
                    <a:lnTo>
                      <a:pt x="11731" y="16332"/>
                    </a:lnTo>
                    <a:lnTo>
                      <a:pt x="11738" y="16303"/>
                    </a:lnTo>
                    <a:lnTo>
                      <a:pt x="11745" y="16272"/>
                    </a:lnTo>
                    <a:lnTo>
                      <a:pt x="11751" y="16242"/>
                    </a:lnTo>
                    <a:lnTo>
                      <a:pt x="11755" y="16212"/>
                    </a:lnTo>
                    <a:lnTo>
                      <a:pt x="11760" y="16182"/>
                    </a:lnTo>
                    <a:lnTo>
                      <a:pt x="11763" y="16152"/>
                    </a:lnTo>
                    <a:lnTo>
                      <a:pt x="11569" y="16150"/>
                    </a:lnTo>
                    <a:lnTo>
                      <a:pt x="11384" y="16144"/>
                    </a:lnTo>
                    <a:lnTo>
                      <a:pt x="11208" y="16133"/>
                    </a:lnTo>
                    <a:lnTo>
                      <a:pt x="11043" y="16118"/>
                    </a:lnTo>
                    <a:lnTo>
                      <a:pt x="10886" y="16099"/>
                    </a:lnTo>
                    <a:lnTo>
                      <a:pt x="10740" y="16074"/>
                    </a:lnTo>
                    <a:lnTo>
                      <a:pt x="10602" y="16045"/>
                    </a:lnTo>
                    <a:lnTo>
                      <a:pt x="10473" y="16011"/>
                    </a:lnTo>
                    <a:lnTo>
                      <a:pt x="10353" y="15971"/>
                    </a:lnTo>
                    <a:lnTo>
                      <a:pt x="10243" y="15927"/>
                    </a:lnTo>
                    <a:lnTo>
                      <a:pt x="10141" y="15876"/>
                    </a:lnTo>
                    <a:lnTo>
                      <a:pt x="10049" y="15822"/>
                    </a:lnTo>
                    <a:lnTo>
                      <a:pt x="9964" y="15761"/>
                    </a:lnTo>
                    <a:lnTo>
                      <a:pt x="9889" y="15695"/>
                    </a:lnTo>
                    <a:lnTo>
                      <a:pt x="9821" y="15623"/>
                    </a:lnTo>
                    <a:lnTo>
                      <a:pt x="9763" y="15545"/>
                    </a:lnTo>
                    <a:lnTo>
                      <a:pt x="9713" y="15461"/>
                    </a:lnTo>
                    <a:lnTo>
                      <a:pt x="9671" y="15371"/>
                    </a:lnTo>
                    <a:lnTo>
                      <a:pt x="9637" y="15274"/>
                    </a:lnTo>
                    <a:lnTo>
                      <a:pt x="9611" y="15172"/>
                    </a:lnTo>
                    <a:lnTo>
                      <a:pt x="9594" y="15062"/>
                    </a:lnTo>
                    <a:lnTo>
                      <a:pt x="9583" y="14948"/>
                    </a:lnTo>
                    <a:lnTo>
                      <a:pt x="9582" y="14825"/>
                    </a:lnTo>
                    <a:lnTo>
                      <a:pt x="9587" y="14695"/>
                    </a:lnTo>
                    <a:lnTo>
                      <a:pt x="9600" y="14560"/>
                    </a:lnTo>
                    <a:lnTo>
                      <a:pt x="9622" y="14416"/>
                    </a:lnTo>
                    <a:lnTo>
                      <a:pt x="9650" y="14266"/>
                    </a:lnTo>
                    <a:lnTo>
                      <a:pt x="9685" y="14109"/>
                    </a:lnTo>
                    <a:lnTo>
                      <a:pt x="9728" y="13944"/>
                    </a:lnTo>
                    <a:lnTo>
                      <a:pt x="9778" y="13771"/>
                    </a:lnTo>
                    <a:lnTo>
                      <a:pt x="9835" y="13592"/>
                    </a:lnTo>
                    <a:lnTo>
                      <a:pt x="9900" y="13404"/>
                    </a:lnTo>
                    <a:lnTo>
                      <a:pt x="10058" y="12949"/>
                    </a:lnTo>
                    <a:lnTo>
                      <a:pt x="10203" y="12520"/>
                    </a:lnTo>
                    <a:lnTo>
                      <a:pt x="10336" y="12118"/>
                    </a:lnTo>
                    <a:lnTo>
                      <a:pt x="10458" y="11739"/>
                    </a:lnTo>
                    <a:lnTo>
                      <a:pt x="10571" y="11383"/>
                    </a:lnTo>
                    <a:lnTo>
                      <a:pt x="10674" y="11051"/>
                    </a:lnTo>
                    <a:lnTo>
                      <a:pt x="10770" y="10741"/>
                    </a:lnTo>
                    <a:lnTo>
                      <a:pt x="10858" y="10452"/>
                    </a:lnTo>
                    <a:lnTo>
                      <a:pt x="10941" y="10185"/>
                    </a:lnTo>
                    <a:lnTo>
                      <a:pt x="11020" y="9937"/>
                    </a:lnTo>
                    <a:lnTo>
                      <a:pt x="11094" y="9708"/>
                    </a:lnTo>
                    <a:lnTo>
                      <a:pt x="11166" y="9498"/>
                    </a:lnTo>
                    <a:lnTo>
                      <a:pt x="11236" y="9305"/>
                    </a:lnTo>
                    <a:lnTo>
                      <a:pt x="11307" y="9129"/>
                    </a:lnTo>
                    <a:lnTo>
                      <a:pt x="11378" y="8969"/>
                    </a:lnTo>
                    <a:lnTo>
                      <a:pt x="11450" y="8825"/>
                    </a:lnTo>
                    <a:lnTo>
                      <a:pt x="11525" y="8695"/>
                    </a:lnTo>
                    <a:lnTo>
                      <a:pt x="11604" y="8579"/>
                    </a:lnTo>
                    <a:lnTo>
                      <a:pt x="11688" y="8476"/>
                    </a:lnTo>
                    <a:lnTo>
                      <a:pt x="11778" y="8385"/>
                    </a:lnTo>
                    <a:lnTo>
                      <a:pt x="11875" y="8306"/>
                    </a:lnTo>
                    <a:lnTo>
                      <a:pt x="11979" y="8237"/>
                    </a:lnTo>
                    <a:lnTo>
                      <a:pt x="12092" y="8179"/>
                    </a:lnTo>
                    <a:lnTo>
                      <a:pt x="12217" y="8131"/>
                    </a:lnTo>
                    <a:lnTo>
                      <a:pt x="12351" y="8090"/>
                    </a:lnTo>
                    <a:lnTo>
                      <a:pt x="12499" y="8058"/>
                    </a:lnTo>
                    <a:lnTo>
                      <a:pt x="12659" y="8033"/>
                    </a:lnTo>
                    <a:lnTo>
                      <a:pt x="12834" y="8014"/>
                    </a:lnTo>
                    <a:lnTo>
                      <a:pt x="13025" y="8000"/>
                    </a:lnTo>
                    <a:lnTo>
                      <a:pt x="13230" y="7992"/>
                    </a:lnTo>
                    <a:lnTo>
                      <a:pt x="13455" y="7987"/>
                    </a:lnTo>
                    <a:lnTo>
                      <a:pt x="13698" y="7985"/>
                    </a:lnTo>
                    <a:lnTo>
                      <a:pt x="13711" y="7972"/>
                    </a:lnTo>
                    <a:lnTo>
                      <a:pt x="13722" y="7954"/>
                    </a:lnTo>
                    <a:lnTo>
                      <a:pt x="13731" y="7931"/>
                    </a:lnTo>
                    <a:lnTo>
                      <a:pt x="13739" y="7905"/>
                    </a:lnTo>
                    <a:lnTo>
                      <a:pt x="13745" y="7874"/>
                    </a:lnTo>
                    <a:lnTo>
                      <a:pt x="13750" y="7839"/>
                    </a:lnTo>
                    <a:lnTo>
                      <a:pt x="13752" y="7803"/>
                    </a:lnTo>
                    <a:lnTo>
                      <a:pt x="13752" y="7762"/>
                    </a:lnTo>
                    <a:lnTo>
                      <a:pt x="13751" y="7719"/>
                    </a:lnTo>
                    <a:lnTo>
                      <a:pt x="13746" y="7674"/>
                    </a:lnTo>
                    <a:lnTo>
                      <a:pt x="13741" y="7628"/>
                    </a:lnTo>
                    <a:lnTo>
                      <a:pt x="13734" y="7578"/>
                    </a:lnTo>
                    <a:lnTo>
                      <a:pt x="13724" y="7529"/>
                    </a:lnTo>
                    <a:lnTo>
                      <a:pt x="13712" y="7477"/>
                    </a:lnTo>
                    <a:lnTo>
                      <a:pt x="13698" y="7426"/>
                    </a:lnTo>
                    <a:lnTo>
                      <a:pt x="13681" y="7373"/>
                    </a:lnTo>
                    <a:lnTo>
                      <a:pt x="13663" y="7321"/>
                    </a:lnTo>
                    <a:lnTo>
                      <a:pt x="13641" y="7269"/>
                    </a:lnTo>
                    <a:lnTo>
                      <a:pt x="13618" y="7216"/>
                    </a:lnTo>
                    <a:lnTo>
                      <a:pt x="13591" y="7166"/>
                    </a:lnTo>
                    <a:lnTo>
                      <a:pt x="13563" y="7116"/>
                    </a:lnTo>
                    <a:lnTo>
                      <a:pt x="13532" y="7067"/>
                    </a:lnTo>
                    <a:lnTo>
                      <a:pt x="13498" y="7020"/>
                    </a:lnTo>
                    <a:lnTo>
                      <a:pt x="13461" y="6975"/>
                    </a:lnTo>
                    <a:lnTo>
                      <a:pt x="13421" y="6933"/>
                    </a:lnTo>
                    <a:lnTo>
                      <a:pt x="13380" y="6892"/>
                    </a:lnTo>
                    <a:lnTo>
                      <a:pt x="13335" y="6856"/>
                    </a:lnTo>
                    <a:lnTo>
                      <a:pt x="13287" y="6821"/>
                    </a:lnTo>
                    <a:lnTo>
                      <a:pt x="13237" y="6790"/>
                    </a:lnTo>
                    <a:lnTo>
                      <a:pt x="13183" y="6763"/>
                    </a:lnTo>
                    <a:lnTo>
                      <a:pt x="13126" y="6741"/>
                    </a:lnTo>
                    <a:lnTo>
                      <a:pt x="13067" y="6723"/>
                    </a:lnTo>
                    <a:lnTo>
                      <a:pt x="13027" y="6801"/>
                    </a:lnTo>
                    <a:lnTo>
                      <a:pt x="12979" y="6872"/>
                    </a:lnTo>
                    <a:lnTo>
                      <a:pt x="12927" y="6934"/>
                    </a:lnTo>
                    <a:lnTo>
                      <a:pt x="12869" y="6990"/>
                    </a:lnTo>
                    <a:lnTo>
                      <a:pt x="12806" y="7038"/>
                    </a:lnTo>
                    <a:lnTo>
                      <a:pt x="12738" y="7081"/>
                    </a:lnTo>
                    <a:lnTo>
                      <a:pt x="12667" y="7117"/>
                    </a:lnTo>
                    <a:lnTo>
                      <a:pt x="12592" y="7147"/>
                    </a:lnTo>
                    <a:lnTo>
                      <a:pt x="12515" y="7171"/>
                    </a:lnTo>
                    <a:lnTo>
                      <a:pt x="12436" y="7190"/>
                    </a:lnTo>
                    <a:lnTo>
                      <a:pt x="12354" y="7204"/>
                    </a:lnTo>
                    <a:lnTo>
                      <a:pt x="12271" y="7213"/>
                    </a:lnTo>
                    <a:lnTo>
                      <a:pt x="12188" y="7219"/>
                    </a:lnTo>
                    <a:lnTo>
                      <a:pt x="12105" y="7220"/>
                    </a:lnTo>
                    <a:lnTo>
                      <a:pt x="12021" y="7218"/>
                    </a:lnTo>
                    <a:lnTo>
                      <a:pt x="11939" y="7211"/>
                    </a:lnTo>
                    <a:lnTo>
                      <a:pt x="11858" y="7202"/>
                    </a:lnTo>
                    <a:lnTo>
                      <a:pt x="11779" y="7192"/>
                    </a:lnTo>
                    <a:lnTo>
                      <a:pt x="11703" y="7178"/>
                    </a:lnTo>
                    <a:lnTo>
                      <a:pt x="11629" y="7162"/>
                    </a:lnTo>
                    <a:lnTo>
                      <a:pt x="11558" y="7145"/>
                    </a:lnTo>
                    <a:lnTo>
                      <a:pt x="11493" y="7125"/>
                    </a:lnTo>
                    <a:lnTo>
                      <a:pt x="11430" y="7106"/>
                    </a:lnTo>
                    <a:lnTo>
                      <a:pt x="11374" y="7084"/>
                    </a:lnTo>
                    <a:lnTo>
                      <a:pt x="11322" y="7064"/>
                    </a:lnTo>
                    <a:lnTo>
                      <a:pt x="11277" y="7043"/>
                    </a:lnTo>
                    <a:lnTo>
                      <a:pt x="11238" y="7022"/>
                    </a:lnTo>
                    <a:lnTo>
                      <a:pt x="11207" y="7002"/>
                    </a:lnTo>
                    <a:lnTo>
                      <a:pt x="11184" y="6982"/>
                    </a:lnTo>
                    <a:lnTo>
                      <a:pt x="11168" y="6964"/>
                    </a:lnTo>
                    <a:lnTo>
                      <a:pt x="11160" y="6948"/>
                    </a:lnTo>
                    <a:lnTo>
                      <a:pt x="11162" y="6933"/>
                    </a:lnTo>
                    <a:lnTo>
                      <a:pt x="11048" y="6959"/>
                    </a:lnTo>
                    <a:lnTo>
                      <a:pt x="10935" y="6982"/>
                    </a:lnTo>
                    <a:lnTo>
                      <a:pt x="10824" y="7005"/>
                    </a:lnTo>
                    <a:lnTo>
                      <a:pt x="10715" y="7026"/>
                    </a:lnTo>
                    <a:lnTo>
                      <a:pt x="10609" y="7049"/>
                    </a:lnTo>
                    <a:lnTo>
                      <a:pt x="10505" y="7074"/>
                    </a:lnTo>
                    <a:lnTo>
                      <a:pt x="10454" y="7087"/>
                    </a:lnTo>
                    <a:lnTo>
                      <a:pt x="10404" y="7099"/>
                    </a:lnTo>
                    <a:lnTo>
                      <a:pt x="10354" y="7113"/>
                    </a:lnTo>
                    <a:lnTo>
                      <a:pt x="10307" y="7129"/>
                    </a:lnTo>
                    <a:lnTo>
                      <a:pt x="10259" y="7146"/>
                    </a:lnTo>
                    <a:lnTo>
                      <a:pt x="10213" y="7163"/>
                    </a:lnTo>
                    <a:lnTo>
                      <a:pt x="10168" y="7182"/>
                    </a:lnTo>
                    <a:lnTo>
                      <a:pt x="10123" y="7201"/>
                    </a:lnTo>
                    <a:lnTo>
                      <a:pt x="10080" y="7223"/>
                    </a:lnTo>
                    <a:lnTo>
                      <a:pt x="10038" y="7247"/>
                    </a:lnTo>
                    <a:lnTo>
                      <a:pt x="9996" y="7271"/>
                    </a:lnTo>
                    <a:lnTo>
                      <a:pt x="9956" y="7298"/>
                    </a:lnTo>
                    <a:lnTo>
                      <a:pt x="9918" y="7326"/>
                    </a:lnTo>
                    <a:lnTo>
                      <a:pt x="9880" y="7357"/>
                    </a:lnTo>
                    <a:lnTo>
                      <a:pt x="9844" y="7389"/>
                    </a:lnTo>
                    <a:lnTo>
                      <a:pt x="9809" y="7425"/>
                    </a:lnTo>
                    <a:lnTo>
                      <a:pt x="9776" y="7462"/>
                    </a:lnTo>
                    <a:lnTo>
                      <a:pt x="9744" y="7502"/>
                    </a:lnTo>
                    <a:lnTo>
                      <a:pt x="9713" y="7544"/>
                    </a:lnTo>
                    <a:lnTo>
                      <a:pt x="9684" y="7589"/>
                    </a:lnTo>
                    <a:lnTo>
                      <a:pt x="9630" y="7679"/>
                    </a:lnTo>
                    <a:lnTo>
                      <a:pt x="9556" y="7803"/>
                    </a:lnTo>
                    <a:lnTo>
                      <a:pt x="9467" y="7956"/>
                    </a:lnTo>
                    <a:lnTo>
                      <a:pt x="9364" y="8134"/>
                    </a:lnTo>
                    <a:lnTo>
                      <a:pt x="9253" y="8331"/>
                    </a:lnTo>
                    <a:lnTo>
                      <a:pt x="9135" y="8542"/>
                    </a:lnTo>
                    <a:lnTo>
                      <a:pt x="9075" y="8652"/>
                    </a:lnTo>
                    <a:lnTo>
                      <a:pt x="9013" y="8762"/>
                    </a:lnTo>
                    <a:lnTo>
                      <a:pt x="8953" y="8874"/>
                    </a:lnTo>
                    <a:lnTo>
                      <a:pt x="8893" y="8987"/>
                    </a:lnTo>
                    <a:lnTo>
                      <a:pt x="8834" y="9099"/>
                    </a:lnTo>
                    <a:lnTo>
                      <a:pt x="8776" y="9209"/>
                    </a:lnTo>
                    <a:lnTo>
                      <a:pt x="8721" y="9319"/>
                    </a:lnTo>
                    <a:lnTo>
                      <a:pt x="8667" y="9426"/>
                    </a:lnTo>
                    <a:lnTo>
                      <a:pt x="8615" y="9531"/>
                    </a:lnTo>
                    <a:lnTo>
                      <a:pt x="8567" y="9632"/>
                    </a:lnTo>
                    <a:lnTo>
                      <a:pt x="8522" y="9730"/>
                    </a:lnTo>
                    <a:lnTo>
                      <a:pt x="8480" y="9822"/>
                    </a:lnTo>
                    <a:lnTo>
                      <a:pt x="8443" y="9909"/>
                    </a:lnTo>
                    <a:lnTo>
                      <a:pt x="8411" y="9991"/>
                    </a:lnTo>
                    <a:lnTo>
                      <a:pt x="8384" y="10065"/>
                    </a:lnTo>
                    <a:lnTo>
                      <a:pt x="8361" y="10132"/>
                    </a:lnTo>
                    <a:lnTo>
                      <a:pt x="8345" y="10193"/>
                    </a:lnTo>
                    <a:lnTo>
                      <a:pt x="8335" y="10243"/>
                    </a:lnTo>
                    <a:lnTo>
                      <a:pt x="8332" y="10286"/>
                    </a:lnTo>
                    <a:lnTo>
                      <a:pt x="8335" y="10318"/>
                    </a:lnTo>
                    <a:lnTo>
                      <a:pt x="8354" y="10378"/>
                    </a:lnTo>
                    <a:lnTo>
                      <a:pt x="8376" y="10436"/>
                    </a:lnTo>
                    <a:lnTo>
                      <a:pt x="8401" y="10491"/>
                    </a:lnTo>
                    <a:lnTo>
                      <a:pt x="8430" y="10544"/>
                    </a:lnTo>
                    <a:lnTo>
                      <a:pt x="8461" y="10593"/>
                    </a:lnTo>
                    <a:lnTo>
                      <a:pt x="8496" y="10641"/>
                    </a:lnTo>
                    <a:lnTo>
                      <a:pt x="8533" y="10686"/>
                    </a:lnTo>
                    <a:lnTo>
                      <a:pt x="8573" y="10728"/>
                    </a:lnTo>
                    <a:lnTo>
                      <a:pt x="8615" y="10769"/>
                    </a:lnTo>
                    <a:lnTo>
                      <a:pt x="8659" y="10807"/>
                    </a:lnTo>
                    <a:lnTo>
                      <a:pt x="8707" y="10842"/>
                    </a:lnTo>
                    <a:lnTo>
                      <a:pt x="8755" y="10876"/>
                    </a:lnTo>
                    <a:lnTo>
                      <a:pt x="8805" y="10908"/>
                    </a:lnTo>
                    <a:lnTo>
                      <a:pt x="8858" y="10937"/>
                    </a:lnTo>
                    <a:lnTo>
                      <a:pt x="8912" y="10962"/>
                    </a:lnTo>
                    <a:lnTo>
                      <a:pt x="8966" y="10987"/>
                    </a:lnTo>
                    <a:lnTo>
                      <a:pt x="9023" y="11011"/>
                    </a:lnTo>
                    <a:lnTo>
                      <a:pt x="9080" y="11031"/>
                    </a:lnTo>
                    <a:lnTo>
                      <a:pt x="9138" y="11049"/>
                    </a:lnTo>
                    <a:lnTo>
                      <a:pt x="9197" y="11065"/>
                    </a:lnTo>
                    <a:lnTo>
                      <a:pt x="9257" y="11080"/>
                    </a:lnTo>
                    <a:lnTo>
                      <a:pt x="9317" y="11093"/>
                    </a:lnTo>
                    <a:lnTo>
                      <a:pt x="9377" y="11104"/>
                    </a:lnTo>
                    <a:lnTo>
                      <a:pt x="9437" y="11113"/>
                    </a:lnTo>
                    <a:lnTo>
                      <a:pt x="9498" y="11120"/>
                    </a:lnTo>
                    <a:lnTo>
                      <a:pt x="9558" y="11126"/>
                    </a:lnTo>
                    <a:lnTo>
                      <a:pt x="9618" y="11129"/>
                    </a:lnTo>
                    <a:lnTo>
                      <a:pt x="9677" y="11131"/>
                    </a:lnTo>
                    <a:lnTo>
                      <a:pt x="9736" y="11131"/>
                    </a:lnTo>
                    <a:lnTo>
                      <a:pt x="9794" y="11130"/>
                    </a:lnTo>
                    <a:lnTo>
                      <a:pt x="9851" y="11127"/>
                    </a:lnTo>
                    <a:lnTo>
                      <a:pt x="9907" y="11122"/>
                    </a:lnTo>
                    <a:lnTo>
                      <a:pt x="9931" y="11103"/>
                    </a:lnTo>
                    <a:lnTo>
                      <a:pt x="9953" y="11083"/>
                    </a:lnTo>
                    <a:lnTo>
                      <a:pt x="9977" y="11059"/>
                    </a:lnTo>
                    <a:lnTo>
                      <a:pt x="10001" y="11034"/>
                    </a:lnTo>
                    <a:lnTo>
                      <a:pt x="10025" y="11007"/>
                    </a:lnTo>
                    <a:lnTo>
                      <a:pt x="10050" y="10978"/>
                    </a:lnTo>
                    <a:lnTo>
                      <a:pt x="10074" y="10948"/>
                    </a:lnTo>
                    <a:lnTo>
                      <a:pt x="10100" y="10916"/>
                    </a:lnTo>
                    <a:lnTo>
                      <a:pt x="10126" y="10882"/>
                    </a:lnTo>
                    <a:lnTo>
                      <a:pt x="10152" y="10846"/>
                    </a:lnTo>
                    <a:lnTo>
                      <a:pt x="10177" y="10810"/>
                    </a:lnTo>
                    <a:lnTo>
                      <a:pt x="10203" y="10772"/>
                    </a:lnTo>
                    <a:lnTo>
                      <a:pt x="10257" y="10693"/>
                    </a:lnTo>
                    <a:lnTo>
                      <a:pt x="10309" y="10609"/>
                    </a:lnTo>
                    <a:lnTo>
                      <a:pt x="10364" y="10523"/>
                    </a:lnTo>
                    <a:lnTo>
                      <a:pt x="10418" y="10434"/>
                    </a:lnTo>
                    <a:lnTo>
                      <a:pt x="10471" y="10343"/>
                    </a:lnTo>
                    <a:lnTo>
                      <a:pt x="10525" y="10251"/>
                    </a:lnTo>
                    <a:lnTo>
                      <a:pt x="10579" y="10157"/>
                    </a:lnTo>
                    <a:lnTo>
                      <a:pt x="10631" y="10065"/>
                    </a:lnTo>
                    <a:lnTo>
                      <a:pt x="10683" y="9974"/>
                    </a:lnTo>
                    <a:lnTo>
                      <a:pt x="10734" y="9883"/>
                    </a:lnTo>
                    <a:lnTo>
                      <a:pt x="10711" y="9969"/>
                    </a:lnTo>
                    <a:lnTo>
                      <a:pt x="10685" y="10054"/>
                    </a:lnTo>
                    <a:lnTo>
                      <a:pt x="10658" y="10136"/>
                    </a:lnTo>
                    <a:lnTo>
                      <a:pt x="10630" y="10216"/>
                    </a:lnTo>
                    <a:lnTo>
                      <a:pt x="10600" y="10295"/>
                    </a:lnTo>
                    <a:lnTo>
                      <a:pt x="10569" y="10372"/>
                    </a:lnTo>
                    <a:lnTo>
                      <a:pt x="10537" y="10447"/>
                    </a:lnTo>
                    <a:lnTo>
                      <a:pt x="10504" y="10520"/>
                    </a:lnTo>
                    <a:lnTo>
                      <a:pt x="10469" y="10592"/>
                    </a:lnTo>
                    <a:lnTo>
                      <a:pt x="10434" y="10663"/>
                    </a:lnTo>
                    <a:lnTo>
                      <a:pt x="10396" y="10731"/>
                    </a:lnTo>
                    <a:lnTo>
                      <a:pt x="10360" y="10799"/>
                    </a:lnTo>
                    <a:lnTo>
                      <a:pt x="10321" y="10866"/>
                    </a:lnTo>
                    <a:lnTo>
                      <a:pt x="10281" y="10931"/>
                    </a:lnTo>
                    <a:lnTo>
                      <a:pt x="10242" y="10996"/>
                    </a:lnTo>
                    <a:lnTo>
                      <a:pt x="10202" y="11059"/>
                    </a:lnTo>
                    <a:lnTo>
                      <a:pt x="10160" y="11121"/>
                    </a:lnTo>
                    <a:lnTo>
                      <a:pt x="10119" y="11182"/>
                    </a:lnTo>
                    <a:lnTo>
                      <a:pt x="10077" y="11243"/>
                    </a:lnTo>
                    <a:lnTo>
                      <a:pt x="10035" y="11303"/>
                    </a:lnTo>
                    <a:lnTo>
                      <a:pt x="9949" y="11420"/>
                    </a:lnTo>
                    <a:lnTo>
                      <a:pt x="9863" y="11536"/>
                    </a:lnTo>
                    <a:lnTo>
                      <a:pt x="9776" y="11649"/>
                    </a:lnTo>
                    <a:lnTo>
                      <a:pt x="9690" y="11763"/>
                    </a:lnTo>
                    <a:lnTo>
                      <a:pt x="9606" y="11876"/>
                    </a:lnTo>
                    <a:lnTo>
                      <a:pt x="9522" y="11989"/>
                    </a:lnTo>
                    <a:lnTo>
                      <a:pt x="9521" y="12061"/>
                    </a:lnTo>
                    <a:lnTo>
                      <a:pt x="9519" y="12131"/>
                    </a:lnTo>
                    <a:lnTo>
                      <a:pt x="9515" y="12202"/>
                    </a:lnTo>
                    <a:lnTo>
                      <a:pt x="9510" y="12272"/>
                    </a:lnTo>
                    <a:lnTo>
                      <a:pt x="9504" y="12340"/>
                    </a:lnTo>
                    <a:lnTo>
                      <a:pt x="9495" y="12407"/>
                    </a:lnTo>
                    <a:lnTo>
                      <a:pt x="9485" y="12475"/>
                    </a:lnTo>
                    <a:lnTo>
                      <a:pt x="9475" y="12541"/>
                    </a:lnTo>
                    <a:lnTo>
                      <a:pt x="9462" y="12605"/>
                    </a:lnTo>
                    <a:lnTo>
                      <a:pt x="9448" y="12668"/>
                    </a:lnTo>
                    <a:lnTo>
                      <a:pt x="9432" y="12731"/>
                    </a:lnTo>
                    <a:lnTo>
                      <a:pt x="9415" y="12791"/>
                    </a:lnTo>
                    <a:lnTo>
                      <a:pt x="9396" y="12851"/>
                    </a:lnTo>
                    <a:lnTo>
                      <a:pt x="9377" y="12909"/>
                    </a:lnTo>
                    <a:lnTo>
                      <a:pt x="9356" y="12966"/>
                    </a:lnTo>
                    <a:lnTo>
                      <a:pt x="9333" y="13020"/>
                    </a:lnTo>
                    <a:lnTo>
                      <a:pt x="9308" y="13074"/>
                    </a:lnTo>
                    <a:lnTo>
                      <a:pt x="9283" y="13127"/>
                    </a:lnTo>
                    <a:lnTo>
                      <a:pt x="9256" y="13177"/>
                    </a:lnTo>
                    <a:lnTo>
                      <a:pt x="9228" y="13227"/>
                    </a:lnTo>
                    <a:lnTo>
                      <a:pt x="9198" y="13274"/>
                    </a:lnTo>
                    <a:lnTo>
                      <a:pt x="9167" y="13320"/>
                    </a:lnTo>
                    <a:lnTo>
                      <a:pt x="9134" y="13363"/>
                    </a:lnTo>
                    <a:lnTo>
                      <a:pt x="9099" y="13405"/>
                    </a:lnTo>
                    <a:lnTo>
                      <a:pt x="9064" y="13446"/>
                    </a:lnTo>
                    <a:lnTo>
                      <a:pt x="9027" y="13483"/>
                    </a:lnTo>
                    <a:lnTo>
                      <a:pt x="8989" y="13520"/>
                    </a:lnTo>
                    <a:lnTo>
                      <a:pt x="8949" y="13554"/>
                    </a:lnTo>
                    <a:lnTo>
                      <a:pt x="8908" y="13585"/>
                    </a:lnTo>
                    <a:lnTo>
                      <a:pt x="8865" y="13615"/>
                    </a:lnTo>
                    <a:lnTo>
                      <a:pt x="8821" y="13643"/>
                    </a:lnTo>
                    <a:lnTo>
                      <a:pt x="8776" y="13669"/>
                    </a:lnTo>
                    <a:lnTo>
                      <a:pt x="8786" y="13707"/>
                    </a:lnTo>
                    <a:lnTo>
                      <a:pt x="8796" y="13745"/>
                    </a:lnTo>
                    <a:lnTo>
                      <a:pt x="8806" y="13785"/>
                    </a:lnTo>
                    <a:lnTo>
                      <a:pt x="8818" y="13825"/>
                    </a:lnTo>
                    <a:lnTo>
                      <a:pt x="8831" y="13865"/>
                    </a:lnTo>
                    <a:lnTo>
                      <a:pt x="8845" y="13906"/>
                    </a:lnTo>
                    <a:lnTo>
                      <a:pt x="8860" y="13948"/>
                    </a:lnTo>
                    <a:lnTo>
                      <a:pt x="8875" y="13989"/>
                    </a:lnTo>
                    <a:lnTo>
                      <a:pt x="8891" y="14031"/>
                    </a:lnTo>
                    <a:lnTo>
                      <a:pt x="8908" y="14072"/>
                    </a:lnTo>
                    <a:lnTo>
                      <a:pt x="8927" y="14113"/>
                    </a:lnTo>
                    <a:lnTo>
                      <a:pt x="8946" y="14153"/>
                    </a:lnTo>
                    <a:lnTo>
                      <a:pt x="8966" y="14194"/>
                    </a:lnTo>
                    <a:lnTo>
                      <a:pt x="8988" y="14234"/>
                    </a:lnTo>
                    <a:lnTo>
                      <a:pt x="9009" y="14272"/>
                    </a:lnTo>
                    <a:lnTo>
                      <a:pt x="9033" y="14310"/>
                    </a:lnTo>
                    <a:lnTo>
                      <a:pt x="9056" y="14346"/>
                    </a:lnTo>
                    <a:lnTo>
                      <a:pt x="9081" y="14382"/>
                    </a:lnTo>
                    <a:lnTo>
                      <a:pt x="9108" y="14416"/>
                    </a:lnTo>
                    <a:lnTo>
                      <a:pt x="9135" y="14448"/>
                    </a:lnTo>
                    <a:lnTo>
                      <a:pt x="9161" y="14480"/>
                    </a:lnTo>
                    <a:lnTo>
                      <a:pt x="9190" y="14510"/>
                    </a:lnTo>
                    <a:lnTo>
                      <a:pt x="9220" y="14536"/>
                    </a:lnTo>
                    <a:lnTo>
                      <a:pt x="9252" y="14562"/>
                    </a:lnTo>
                    <a:lnTo>
                      <a:pt x="9283" y="14586"/>
                    </a:lnTo>
                    <a:lnTo>
                      <a:pt x="9316" y="14606"/>
                    </a:lnTo>
                    <a:lnTo>
                      <a:pt x="9350" y="14626"/>
                    </a:lnTo>
                    <a:lnTo>
                      <a:pt x="9385" y="14642"/>
                    </a:lnTo>
                    <a:lnTo>
                      <a:pt x="9420" y="14656"/>
                    </a:lnTo>
                    <a:lnTo>
                      <a:pt x="9458" y="14666"/>
                    </a:lnTo>
                    <a:lnTo>
                      <a:pt x="9495" y="14674"/>
                    </a:lnTo>
                    <a:lnTo>
                      <a:pt x="9534" y="14679"/>
                    </a:lnTo>
                    <a:lnTo>
                      <a:pt x="9521" y="14715"/>
                    </a:lnTo>
                    <a:lnTo>
                      <a:pt x="9505" y="14741"/>
                    </a:lnTo>
                    <a:lnTo>
                      <a:pt x="9484" y="14760"/>
                    </a:lnTo>
                    <a:lnTo>
                      <a:pt x="9462" y="14769"/>
                    </a:lnTo>
                    <a:lnTo>
                      <a:pt x="9436" y="14772"/>
                    </a:lnTo>
                    <a:lnTo>
                      <a:pt x="9408" y="14765"/>
                    </a:lnTo>
                    <a:lnTo>
                      <a:pt x="9377" y="14753"/>
                    </a:lnTo>
                    <a:lnTo>
                      <a:pt x="9345" y="14734"/>
                    </a:lnTo>
                    <a:lnTo>
                      <a:pt x="9311" y="14709"/>
                    </a:lnTo>
                    <a:lnTo>
                      <a:pt x="9274" y="14679"/>
                    </a:lnTo>
                    <a:lnTo>
                      <a:pt x="9238" y="14644"/>
                    </a:lnTo>
                    <a:lnTo>
                      <a:pt x="9199" y="14604"/>
                    </a:lnTo>
                    <a:lnTo>
                      <a:pt x="9159" y="14561"/>
                    </a:lnTo>
                    <a:lnTo>
                      <a:pt x="9120" y="14514"/>
                    </a:lnTo>
                    <a:lnTo>
                      <a:pt x="9080" y="14464"/>
                    </a:lnTo>
                    <a:lnTo>
                      <a:pt x="9039" y="14413"/>
                    </a:lnTo>
                    <a:lnTo>
                      <a:pt x="8999" y="14358"/>
                    </a:lnTo>
                    <a:lnTo>
                      <a:pt x="8960" y="14303"/>
                    </a:lnTo>
                    <a:lnTo>
                      <a:pt x="8921" y="14247"/>
                    </a:lnTo>
                    <a:lnTo>
                      <a:pt x="8884" y="14190"/>
                    </a:lnTo>
                    <a:lnTo>
                      <a:pt x="8847" y="14134"/>
                    </a:lnTo>
                    <a:lnTo>
                      <a:pt x="8812" y="14077"/>
                    </a:lnTo>
                    <a:lnTo>
                      <a:pt x="8778" y="14022"/>
                    </a:lnTo>
                    <a:lnTo>
                      <a:pt x="8746" y="13968"/>
                    </a:lnTo>
                    <a:lnTo>
                      <a:pt x="8717" y="13917"/>
                    </a:lnTo>
                    <a:lnTo>
                      <a:pt x="8691" y="13869"/>
                    </a:lnTo>
                    <a:lnTo>
                      <a:pt x="8667" y="13822"/>
                    </a:lnTo>
                    <a:lnTo>
                      <a:pt x="8645" y="13781"/>
                    </a:lnTo>
                    <a:lnTo>
                      <a:pt x="8627" y="13742"/>
                    </a:lnTo>
                    <a:lnTo>
                      <a:pt x="8613" y="13709"/>
                    </a:lnTo>
                    <a:lnTo>
                      <a:pt x="8603" y="13680"/>
                    </a:lnTo>
                    <a:lnTo>
                      <a:pt x="8595" y="13657"/>
                    </a:lnTo>
                    <a:lnTo>
                      <a:pt x="7971" y="13655"/>
                    </a:lnTo>
                    <a:lnTo>
                      <a:pt x="7389" y="13654"/>
                    </a:lnTo>
                    <a:lnTo>
                      <a:pt x="7114" y="13655"/>
                    </a:lnTo>
                    <a:lnTo>
                      <a:pt x="6849" y="13658"/>
                    </a:lnTo>
                    <a:lnTo>
                      <a:pt x="6593" y="13664"/>
                    </a:lnTo>
                    <a:lnTo>
                      <a:pt x="6347" y="13672"/>
                    </a:lnTo>
                    <a:lnTo>
                      <a:pt x="6109" y="13685"/>
                    </a:lnTo>
                    <a:lnTo>
                      <a:pt x="5881" y="13702"/>
                    </a:lnTo>
                    <a:lnTo>
                      <a:pt x="5662" y="13725"/>
                    </a:lnTo>
                    <a:lnTo>
                      <a:pt x="5451" y="13753"/>
                    </a:lnTo>
                    <a:lnTo>
                      <a:pt x="5247" y="13788"/>
                    </a:lnTo>
                    <a:lnTo>
                      <a:pt x="5052" y="13829"/>
                    </a:lnTo>
                    <a:lnTo>
                      <a:pt x="4863" y="13878"/>
                    </a:lnTo>
                    <a:lnTo>
                      <a:pt x="4683" y="13935"/>
                    </a:lnTo>
                    <a:lnTo>
                      <a:pt x="4509" y="14002"/>
                    </a:lnTo>
                    <a:lnTo>
                      <a:pt x="4342" y="14077"/>
                    </a:lnTo>
                    <a:lnTo>
                      <a:pt x="4181" y="14163"/>
                    </a:lnTo>
                    <a:lnTo>
                      <a:pt x="4026" y="14259"/>
                    </a:lnTo>
                    <a:lnTo>
                      <a:pt x="3877" y="14368"/>
                    </a:lnTo>
                    <a:lnTo>
                      <a:pt x="3734" y="14488"/>
                    </a:lnTo>
                    <a:lnTo>
                      <a:pt x="3596" y="14621"/>
                    </a:lnTo>
                    <a:lnTo>
                      <a:pt x="3464" y="14767"/>
                    </a:lnTo>
                    <a:lnTo>
                      <a:pt x="3335" y="14927"/>
                    </a:lnTo>
                    <a:lnTo>
                      <a:pt x="3212" y="15101"/>
                    </a:lnTo>
                    <a:lnTo>
                      <a:pt x="3093" y="15291"/>
                    </a:lnTo>
                    <a:lnTo>
                      <a:pt x="2978" y="15496"/>
                    </a:lnTo>
                    <a:lnTo>
                      <a:pt x="2866" y="15718"/>
                    </a:lnTo>
                    <a:lnTo>
                      <a:pt x="2758" y="15957"/>
                    </a:lnTo>
                    <a:lnTo>
                      <a:pt x="2654" y="16213"/>
                    </a:lnTo>
                    <a:lnTo>
                      <a:pt x="2552" y="16488"/>
                    </a:lnTo>
                    <a:lnTo>
                      <a:pt x="2594" y="16328"/>
                    </a:lnTo>
                    <a:lnTo>
                      <a:pt x="2638" y="16172"/>
                    </a:lnTo>
                    <a:lnTo>
                      <a:pt x="2683" y="16019"/>
                    </a:lnTo>
                    <a:lnTo>
                      <a:pt x="2731" y="15870"/>
                    </a:lnTo>
                    <a:lnTo>
                      <a:pt x="2783" y="15725"/>
                    </a:lnTo>
                    <a:lnTo>
                      <a:pt x="2835" y="15583"/>
                    </a:lnTo>
                    <a:lnTo>
                      <a:pt x="2891" y="15446"/>
                    </a:lnTo>
                    <a:lnTo>
                      <a:pt x="2949" y="15313"/>
                    </a:lnTo>
                    <a:lnTo>
                      <a:pt x="3009" y="15184"/>
                    </a:lnTo>
                    <a:lnTo>
                      <a:pt x="3072" y="15059"/>
                    </a:lnTo>
                    <a:lnTo>
                      <a:pt x="3139" y="14939"/>
                    </a:lnTo>
                    <a:lnTo>
                      <a:pt x="3208" y="14823"/>
                    </a:lnTo>
                    <a:lnTo>
                      <a:pt x="3279" y="14712"/>
                    </a:lnTo>
                    <a:lnTo>
                      <a:pt x="3355" y="14605"/>
                    </a:lnTo>
                    <a:lnTo>
                      <a:pt x="3433" y="14503"/>
                    </a:lnTo>
                    <a:lnTo>
                      <a:pt x="3515" y="14407"/>
                    </a:lnTo>
                    <a:lnTo>
                      <a:pt x="3600" y="14313"/>
                    </a:lnTo>
                    <a:lnTo>
                      <a:pt x="3688" y="14226"/>
                    </a:lnTo>
                    <a:lnTo>
                      <a:pt x="3780" y="14143"/>
                    </a:lnTo>
                    <a:lnTo>
                      <a:pt x="3876" y="14066"/>
                    </a:lnTo>
                    <a:lnTo>
                      <a:pt x="3975" y="13993"/>
                    </a:lnTo>
                    <a:lnTo>
                      <a:pt x="4078" y="13927"/>
                    </a:lnTo>
                    <a:lnTo>
                      <a:pt x="4184" y="13864"/>
                    </a:lnTo>
                    <a:lnTo>
                      <a:pt x="4295" y="13807"/>
                    </a:lnTo>
                    <a:lnTo>
                      <a:pt x="4409" y="13757"/>
                    </a:lnTo>
                    <a:lnTo>
                      <a:pt x="4528" y="13712"/>
                    </a:lnTo>
                    <a:lnTo>
                      <a:pt x="4652" y="13671"/>
                    </a:lnTo>
                    <a:lnTo>
                      <a:pt x="4779" y="13637"/>
                    </a:lnTo>
                    <a:lnTo>
                      <a:pt x="4910" y="13609"/>
                    </a:lnTo>
                    <a:lnTo>
                      <a:pt x="5046" y="13586"/>
                    </a:lnTo>
                    <a:lnTo>
                      <a:pt x="5188" y="13569"/>
                    </a:lnTo>
                    <a:lnTo>
                      <a:pt x="5333" y="13558"/>
                    </a:lnTo>
                    <a:lnTo>
                      <a:pt x="5588" y="13548"/>
                    </a:lnTo>
                    <a:lnTo>
                      <a:pt x="5832" y="13540"/>
                    </a:lnTo>
                    <a:lnTo>
                      <a:pt x="6063" y="13537"/>
                    </a:lnTo>
                    <a:lnTo>
                      <a:pt x="6285" y="13536"/>
                    </a:lnTo>
                    <a:lnTo>
                      <a:pt x="6497" y="13538"/>
                    </a:lnTo>
                    <a:lnTo>
                      <a:pt x="6698" y="13541"/>
                    </a:lnTo>
                    <a:lnTo>
                      <a:pt x="6890" y="13545"/>
                    </a:lnTo>
                    <a:lnTo>
                      <a:pt x="7073" y="13550"/>
                    </a:lnTo>
                    <a:lnTo>
                      <a:pt x="7245" y="13554"/>
                    </a:lnTo>
                    <a:lnTo>
                      <a:pt x="7410" y="13557"/>
                    </a:lnTo>
                    <a:lnTo>
                      <a:pt x="7565" y="13559"/>
                    </a:lnTo>
                    <a:lnTo>
                      <a:pt x="7712" y="13559"/>
                    </a:lnTo>
                    <a:lnTo>
                      <a:pt x="7851" y="13556"/>
                    </a:lnTo>
                    <a:lnTo>
                      <a:pt x="7982" y="13550"/>
                    </a:lnTo>
                    <a:lnTo>
                      <a:pt x="8107" y="13540"/>
                    </a:lnTo>
                    <a:lnTo>
                      <a:pt x="8223" y="13525"/>
                    </a:lnTo>
                    <a:lnTo>
                      <a:pt x="8333" y="13505"/>
                    </a:lnTo>
                    <a:lnTo>
                      <a:pt x="8436" y="13479"/>
                    </a:lnTo>
                    <a:lnTo>
                      <a:pt x="8534" y="13447"/>
                    </a:lnTo>
                    <a:lnTo>
                      <a:pt x="8625" y="13407"/>
                    </a:lnTo>
                    <a:lnTo>
                      <a:pt x="8711" y="13360"/>
                    </a:lnTo>
                    <a:lnTo>
                      <a:pt x="8791" y="13304"/>
                    </a:lnTo>
                    <a:lnTo>
                      <a:pt x="8866" y="13239"/>
                    </a:lnTo>
                    <a:lnTo>
                      <a:pt x="8937" y="13165"/>
                    </a:lnTo>
                    <a:lnTo>
                      <a:pt x="9003" y="13082"/>
                    </a:lnTo>
                    <a:lnTo>
                      <a:pt x="9065" y="12986"/>
                    </a:lnTo>
                    <a:lnTo>
                      <a:pt x="9123" y="12880"/>
                    </a:lnTo>
                    <a:lnTo>
                      <a:pt x="9178" y="12761"/>
                    </a:lnTo>
                    <a:lnTo>
                      <a:pt x="9229" y="12630"/>
                    </a:lnTo>
                    <a:lnTo>
                      <a:pt x="9277" y="12485"/>
                    </a:lnTo>
                    <a:lnTo>
                      <a:pt x="9322" y="12326"/>
                    </a:lnTo>
                    <a:lnTo>
                      <a:pt x="9365" y="12153"/>
                    </a:lnTo>
                    <a:lnTo>
                      <a:pt x="9214" y="12256"/>
                    </a:lnTo>
                    <a:lnTo>
                      <a:pt x="9045" y="12371"/>
                    </a:lnTo>
                    <a:lnTo>
                      <a:pt x="8953" y="12432"/>
                    </a:lnTo>
                    <a:lnTo>
                      <a:pt x="8860" y="12493"/>
                    </a:lnTo>
                    <a:lnTo>
                      <a:pt x="8763" y="12555"/>
                    </a:lnTo>
                    <a:lnTo>
                      <a:pt x="8665" y="12617"/>
                    </a:lnTo>
                    <a:lnTo>
                      <a:pt x="8564" y="12677"/>
                    </a:lnTo>
                    <a:lnTo>
                      <a:pt x="8461" y="12736"/>
                    </a:lnTo>
                    <a:lnTo>
                      <a:pt x="8357" y="12793"/>
                    </a:lnTo>
                    <a:lnTo>
                      <a:pt x="8252" y="12848"/>
                    </a:lnTo>
                    <a:lnTo>
                      <a:pt x="8147" y="12898"/>
                    </a:lnTo>
                    <a:lnTo>
                      <a:pt x="8040" y="12944"/>
                    </a:lnTo>
                    <a:lnTo>
                      <a:pt x="7935" y="12986"/>
                    </a:lnTo>
                    <a:lnTo>
                      <a:pt x="7831" y="13022"/>
                    </a:lnTo>
                    <a:lnTo>
                      <a:pt x="7727" y="13052"/>
                    </a:lnTo>
                    <a:lnTo>
                      <a:pt x="7624" y="13075"/>
                    </a:lnTo>
                    <a:lnTo>
                      <a:pt x="7523" y="13090"/>
                    </a:lnTo>
                    <a:lnTo>
                      <a:pt x="7425" y="13098"/>
                    </a:lnTo>
                    <a:lnTo>
                      <a:pt x="7329" y="13097"/>
                    </a:lnTo>
                    <a:lnTo>
                      <a:pt x="7236" y="13087"/>
                    </a:lnTo>
                    <a:lnTo>
                      <a:pt x="7146" y="13066"/>
                    </a:lnTo>
                    <a:lnTo>
                      <a:pt x="7060" y="13034"/>
                    </a:lnTo>
                    <a:lnTo>
                      <a:pt x="6977" y="12993"/>
                    </a:lnTo>
                    <a:lnTo>
                      <a:pt x="6899" y="12938"/>
                    </a:lnTo>
                    <a:lnTo>
                      <a:pt x="6826" y="12870"/>
                    </a:lnTo>
                    <a:lnTo>
                      <a:pt x="6758" y="12790"/>
                    </a:lnTo>
                    <a:lnTo>
                      <a:pt x="6696" y="12695"/>
                    </a:lnTo>
                    <a:lnTo>
                      <a:pt x="6640" y="12587"/>
                    </a:lnTo>
                    <a:lnTo>
                      <a:pt x="6591" y="12462"/>
                    </a:lnTo>
                    <a:lnTo>
                      <a:pt x="6547" y="12322"/>
                    </a:lnTo>
                    <a:lnTo>
                      <a:pt x="6505" y="12327"/>
                    </a:lnTo>
                    <a:lnTo>
                      <a:pt x="6458" y="12335"/>
                    </a:lnTo>
                    <a:lnTo>
                      <a:pt x="6406" y="12347"/>
                    </a:lnTo>
                    <a:lnTo>
                      <a:pt x="6349" y="12361"/>
                    </a:lnTo>
                    <a:lnTo>
                      <a:pt x="6288" y="12380"/>
                    </a:lnTo>
                    <a:lnTo>
                      <a:pt x="6223" y="12399"/>
                    </a:lnTo>
                    <a:lnTo>
                      <a:pt x="6154" y="12421"/>
                    </a:lnTo>
                    <a:lnTo>
                      <a:pt x="6084" y="12446"/>
                    </a:lnTo>
                    <a:lnTo>
                      <a:pt x="5932" y="12500"/>
                    </a:lnTo>
                    <a:lnTo>
                      <a:pt x="5774" y="12559"/>
                    </a:lnTo>
                    <a:lnTo>
                      <a:pt x="5610" y="12622"/>
                    </a:lnTo>
                    <a:lnTo>
                      <a:pt x="5442" y="12685"/>
                    </a:lnTo>
                    <a:lnTo>
                      <a:pt x="5275" y="12750"/>
                    </a:lnTo>
                    <a:lnTo>
                      <a:pt x="5112" y="12811"/>
                    </a:lnTo>
                    <a:lnTo>
                      <a:pt x="5031" y="12840"/>
                    </a:lnTo>
                    <a:lnTo>
                      <a:pt x="4953" y="12868"/>
                    </a:lnTo>
                    <a:lnTo>
                      <a:pt x="4877" y="12895"/>
                    </a:lnTo>
                    <a:lnTo>
                      <a:pt x="4804" y="12920"/>
                    </a:lnTo>
                    <a:lnTo>
                      <a:pt x="4733" y="12942"/>
                    </a:lnTo>
                    <a:lnTo>
                      <a:pt x="4667" y="12962"/>
                    </a:lnTo>
                    <a:lnTo>
                      <a:pt x="4602" y="12981"/>
                    </a:lnTo>
                    <a:lnTo>
                      <a:pt x="4542" y="12996"/>
                    </a:lnTo>
                    <a:lnTo>
                      <a:pt x="4487" y="13008"/>
                    </a:lnTo>
                    <a:lnTo>
                      <a:pt x="4436" y="13016"/>
                    </a:lnTo>
                    <a:lnTo>
                      <a:pt x="4390" y="13023"/>
                    </a:lnTo>
                    <a:lnTo>
                      <a:pt x="4350" y="13024"/>
                    </a:lnTo>
                    <a:lnTo>
                      <a:pt x="4211" y="13020"/>
                    </a:lnTo>
                    <a:lnTo>
                      <a:pt x="4069" y="13010"/>
                    </a:lnTo>
                    <a:lnTo>
                      <a:pt x="3925" y="12993"/>
                    </a:lnTo>
                    <a:lnTo>
                      <a:pt x="3779" y="12969"/>
                    </a:lnTo>
                    <a:lnTo>
                      <a:pt x="3631" y="12939"/>
                    </a:lnTo>
                    <a:lnTo>
                      <a:pt x="3482" y="12903"/>
                    </a:lnTo>
                    <a:lnTo>
                      <a:pt x="3332" y="12864"/>
                    </a:lnTo>
                    <a:lnTo>
                      <a:pt x="3181" y="12820"/>
                    </a:lnTo>
                    <a:lnTo>
                      <a:pt x="3028" y="12770"/>
                    </a:lnTo>
                    <a:lnTo>
                      <a:pt x="2877" y="12718"/>
                    </a:lnTo>
                    <a:lnTo>
                      <a:pt x="2725" y="12662"/>
                    </a:lnTo>
                    <a:lnTo>
                      <a:pt x="2573" y="12603"/>
                    </a:lnTo>
                    <a:lnTo>
                      <a:pt x="2420" y="12541"/>
                    </a:lnTo>
                    <a:lnTo>
                      <a:pt x="2270" y="12477"/>
                    </a:lnTo>
                    <a:lnTo>
                      <a:pt x="2120" y="12412"/>
                    </a:lnTo>
                    <a:lnTo>
                      <a:pt x="1972" y="12344"/>
                    </a:lnTo>
                    <a:lnTo>
                      <a:pt x="1825" y="12276"/>
                    </a:lnTo>
                    <a:lnTo>
                      <a:pt x="1679" y="12208"/>
                    </a:lnTo>
                    <a:lnTo>
                      <a:pt x="1536" y="12140"/>
                    </a:lnTo>
                    <a:lnTo>
                      <a:pt x="1396" y="12071"/>
                    </a:lnTo>
                    <a:lnTo>
                      <a:pt x="1123" y="11937"/>
                    </a:lnTo>
                    <a:lnTo>
                      <a:pt x="864" y="11809"/>
                    </a:lnTo>
                    <a:lnTo>
                      <a:pt x="739" y="11749"/>
                    </a:lnTo>
                    <a:lnTo>
                      <a:pt x="619" y="11691"/>
                    </a:lnTo>
                    <a:lnTo>
                      <a:pt x="503" y="11637"/>
                    </a:lnTo>
                    <a:lnTo>
                      <a:pt x="393" y="11586"/>
                    </a:lnTo>
                    <a:lnTo>
                      <a:pt x="286" y="11539"/>
                    </a:lnTo>
                    <a:lnTo>
                      <a:pt x="186" y="11496"/>
                    </a:lnTo>
                    <a:lnTo>
                      <a:pt x="90" y="11458"/>
                    </a:lnTo>
                    <a:lnTo>
                      <a:pt x="0" y="11426"/>
                    </a:lnTo>
                    <a:lnTo>
                      <a:pt x="0" y="11145"/>
                    </a:lnTo>
                    <a:lnTo>
                      <a:pt x="1872" y="12076"/>
                    </a:lnTo>
                    <a:lnTo>
                      <a:pt x="2140" y="12206"/>
                    </a:lnTo>
                    <a:lnTo>
                      <a:pt x="2395" y="12319"/>
                    </a:lnTo>
                    <a:lnTo>
                      <a:pt x="2637" y="12420"/>
                    </a:lnTo>
                    <a:lnTo>
                      <a:pt x="2868" y="12507"/>
                    </a:lnTo>
                    <a:lnTo>
                      <a:pt x="3085" y="12581"/>
                    </a:lnTo>
                    <a:lnTo>
                      <a:pt x="3292" y="12643"/>
                    </a:lnTo>
                    <a:lnTo>
                      <a:pt x="3488" y="12693"/>
                    </a:lnTo>
                    <a:lnTo>
                      <a:pt x="3674" y="12733"/>
                    </a:lnTo>
                    <a:lnTo>
                      <a:pt x="3850" y="12763"/>
                    </a:lnTo>
                    <a:lnTo>
                      <a:pt x="4016" y="12782"/>
                    </a:lnTo>
                    <a:lnTo>
                      <a:pt x="4175" y="12793"/>
                    </a:lnTo>
                    <a:lnTo>
                      <a:pt x="4325" y="12795"/>
                    </a:lnTo>
                    <a:lnTo>
                      <a:pt x="4468" y="12791"/>
                    </a:lnTo>
                    <a:lnTo>
                      <a:pt x="4603" y="12778"/>
                    </a:lnTo>
                    <a:lnTo>
                      <a:pt x="4732" y="12760"/>
                    </a:lnTo>
                    <a:lnTo>
                      <a:pt x="4855" y="12736"/>
                    </a:lnTo>
                    <a:lnTo>
                      <a:pt x="4972" y="12707"/>
                    </a:lnTo>
                    <a:lnTo>
                      <a:pt x="5085" y="12674"/>
                    </a:lnTo>
                    <a:lnTo>
                      <a:pt x="5192" y="12636"/>
                    </a:lnTo>
                    <a:lnTo>
                      <a:pt x="5296" y="12596"/>
                    </a:lnTo>
                    <a:lnTo>
                      <a:pt x="5397" y="12553"/>
                    </a:lnTo>
                    <a:lnTo>
                      <a:pt x="5495" y="12509"/>
                    </a:lnTo>
                    <a:lnTo>
                      <a:pt x="5590" y="12463"/>
                    </a:lnTo>
                    <a:lnTo>
                      <a:pt x="5685" y="12417"/>
                    </a:lnTo>
                    <a:lnTo>
                      <a:pt x="5777" y="12372"/>
                    </a:lnTo>
                    <a:lnTo>
                      <a:pt x="5868" y="12327"/>
                    </a:lnTo>
                    <a:lnTo>
                      <a:pt x="5960" y="12283"/>
                    </a:lnTo>
                    <a:lnTo>
                      <a:pt x="6052" y="12241"/>
                    </a:lnTo>
                    <a:lnTo>
                      <a:pt x="6144" y="12202"/>
                    </a:lnTo>
                    <a:lnTo>
                      <a:pt x="6238" y="12167"/>
                    </a:lnTo>
                    <a:lnTo>
                      <a:pt x="6334" y="12136"/>
                    </a:lnTo>
                    <a:lnTo>
                      <a:pt x="6432" y="12110"/>
                    </a:lnTo>
                    <a:lnTo>
                      <a:pt x="6380" y="11605"/>
                    </a:lnTo>
                    <a:lnTo>
                      <a:pt x="6354" y="11609"/>
                    </a:lnTo>
                    <a:lnTo>
                      <a:pt x="6325" y="11614"/>
                    </a:lnTo>
                    <a:lnTo>
                      <a:pt x="6293" y="11623"/>
                    </a:lnTo>
                    <a:lnTo>
                      <a:pt x="6257" y="11632"/>
                    </a:lnTo>
                    <a:lnTo>
                      <a:pt x="6218" y="11644"/>
                    </a:lnTo>
                    <a:lnTo>
                      <a:pt x="6176" y="11658"/>
                    </a:lnTo>
                    <a:lnTo>
                      <a:pt x="6131" y="11673"/>
                    </a:lnTo>
                    <a:lnTo>
                      <a:pt x="6084" y="11690"/>
                    </a:lnTo>
                    <a:lnTo>
                      <a:pt x="5983" y="11728"/>
                    </a:lnTo>
                    <a:lnTo>
                      <a:pt x="5874" y="11771"/>
                    </a:lnTo>
                    <a:lnTo>
                      <a:pt x="5761" y="11817"/>
                    </a:lnTo>
                    <a:lnTo>
                      <a:pt x="5643" y="11865"/>
                    </a:lnTo>
                    <a:lnTo>
                      <a:pt x="5522" y="11916"/>
                    </a:lnTo>
                    <a:lnTo>
                      <a:pt x="5401" y="11966"/>
                    </a:lnTo>
                    <a:lnTo>
                      <a:pt x="5281" y="12017"/>
                    </a:lnTo>
                    <a:lnTo>
                      <a:pt x="5165" y="12065"/>
                    </a:lnTo>
                    <a:lnTo>
                      <a:pt x="5054" y="12111"/>
                    </a:lnTo>
                    <a:lnTo>
                      <a:pt x="4949" y="12153"/>
                    </a:lnTo>
                    <a:lnTo>
                      <a:pt x="4851" y="12189"/>
                    </a:lnTo>
                    <a:lnTo>
                      <a:pt x="4765" y="12221"/>
                    </a:lnTo>
                    <a:lnTo>
                      <a:pt x="4652" y="12253"/>
                    </a:lnTo>
                    <a:lnTo>
                      <a:pt x="4529" y="12275"/>
                    </a:lnTo>
                    <a:lnTo>
                      <a:pt x="4398" y="12288"/>
                    </a:lnTo>
                    <a:lnTo>
                      <a:pt x="4260" y="12291"/>
                    </a:lnTo>
                    <a:lnTo>
                      <a:pt x="4115" y="12286"/>
                    </a:lnTo>
                    <a:lnTo>
                      <a:pt x="3964" y="12273"/>
                    </a:lnTo>
                    <a:lnTo>
                      <a:pt x="3807" y="12253"/>
                    </a:lnTo>
                    <a:lnTo>
                      <a:pt x="3645" y="12226"/>
                    </a:lnTo>
                    <a:lnTo>
                      <a:pt x="3480" y="12192"/>
                    </a:lnTo>
                    <a:lnTo>
                      <a:pt x="3311" y="12152"/>
                    </a:lnTo>
                    <a:lnTo>
                      <a:pt x="3138" y="12107"/>
                    </a:lnTo>
                    <a:lnTo>
                      <a:pt x="2963" y="12056"/>
                    </a:lnTo>
                    <a:lnTo>
                      <a:pt x="2787" y="12002"/>
                    </a:lnTo>
                    <a:lnTo>
                      <a:pt x="2609" y="11943"/>
                    </a:lnTo>
                    <a:lnTo>
                      <a:pt x="2432" y="11879"/>
                    </a:lnTo>
                    <a:lnTo>
                      <a:pt x="2254" y="11814"/>
                    </a:lnTo>
                    <a:lnTo>
                      <a:pt x="2078" y="11746"/>
                    </a:lnTo>
                    <a:lnTo>
                      <a:pt x="1903" y="11675"/>
                    </a:lnTo>
                    <a:lnTo>
                      <a:pt x="1731" y="11604"/>
                    </a:lnTo>
                    <a:lnTo>
                      <a:pt x="1562" y="11531"/>
                    </a:lnTo>
                    <a:lnTo>
                      <a:pt x="1396" y="11458"/>
                    </a:lnTo>
                    <a:lnTo>
                      <a:pt x="1235" y="11384"/>
                    </a:lnTo>
                    <a:lnTo>
                      <a:pt x="1078" y="11311"/>
                    </a:lnTo>
                    <a:lnTo>
                      <a:pt x="927" y="11239"/>
                    </a:lnTo>
                    <a:lnTo>
                      <a:pt x="782" y="11170"/>
                    </a:lnTo>
                    <a:lnTo>
                      <a:pt x="645" y="11101"/>
                    </a:lnTo>
                    <a:lnTo>
                      <a:pt x="514" y="11034"/>
                    </a:lnTo>
                    <a:lnTo>
                      <a:pt x="393" y="10971"/>
                    </a:lnTo>
                    <a:lnTo>
                      <a:pt x="279" y="10911"/>
                    </a:lnTo>
                    <a:lnTo>
                      <a:pt x="176" y="10855"/>
                    </a:lnTo>
                    <a:lnTo>
                      <a:pt x="83" y="10803"/>
                    </a:lnTo>
                    <a:lnTo>
                      <a:pt x="0" y="10757"/>
                    </a:lnTo>
                    <a:lnTo>
                      <a:pt x="0" y="10635"/>
                    </a:lnTo>
                    <a:lnTo>
                      <a:pt x="47" y="10650"/>
                    </a:lnTo>
                    <a:lnTo>
                      <a:pt x="98" y="10667"/>
                    </a:lnTo>
                    <a:lnTo>
                      <a:pt x="150" y="10686"/>
                    </a:lnTo>
                    <a:lnTo>
                      <a:pt x="207" y="10707"/>
                    </a:lnTo>
                    <a:lnTo>
                      <a:pt x="327" y="10754"/>
                    </a:lnTo>
                    <a:lnTo>
                      <a:pt x="455" y="10807"/>
                    </a:lnTo>
                    <a:lnTo>
                      <a:pt x="589" y="10864"/>
                    </a:lnTo>
                    <a:lnTo>
                      <a:pt x="727" y="10924"/>
                    </a:lnTo>
                    <a:lnTo>
                      <a:pt x="868" y="10986"/>
                    </a:lnTo>
                    <a:lnTo>
                      <a:pt x="1007" y="11049"/>
                    </a:lnTo>
                    <a:lnTo>
                      <a:pt x="1145" y="11113"/>
                    </a:lnTo>
                    <a:lnTo>
                      <a:pt x="1278" y="11175"/>
                    </a:lnTo>
                    <a:lnTo>
                      <a:pt x="1404" y="11234"/>
                    </a:lnTo>
                    <a:lnTo>
                      <a:pt x="1522" y="11290"/>
                    </a:lnTo>
                    <a:lnTo>
                      <a:pt x="1630" y="11340"/>
                    </a:lnTo>
                    <a:lnTo>
                      <a:pt x="1723" y="11384"/>
                    </a:lnTo>
                    <a:lnTo>
                      <a:pt x="1802" y="11422"/>
                    </a:lnTo>
                    <a:lnTo>
                      <a:pt x="1864" y="11452"/>
                    </a:lnTo>
                    <a:lnTo>
                      <a:pt x="2128" y="11571"/>
                    </a:lnTo>
                    <a:lnTo>
                      <a:pt x="2379" y="11677"/>
                    </a:lnTo>
                    <a:lnTo>
                      <a:pt x="2616" y="11770"/>
                    </a:lnTo>
                    <a:lnTo>
                      <a:pt x="2841" y="11850"/>
                    </a:lnTo>
                    <a:lnTo>
                      <a:pt x="3054" y="11919"/>
                    </a:lnTo>
                    <a:lnTo>
                      <a:pt x="3256" y="11976"/>
                    </a:lnTo>
                    <a:lnTo>
                      <a:pt x="3446" y="12022"/>
                    </a:lnTo>
                    <a:lnTo>
                      <a:pt x="3627" y="12058"/>
                    </a:lnTo>
                    <a:lnTo>
                      <a:pt x="3798" y="12084"/>
                    </a:lnTo>
                    <a:lnTo>
                      <a:pt x="3959" y="12103"/>
                    </a:lnTo>
                    <a:lnTo>
                      <a:pt x="4111" y="12111"/>
                    </a:lnTo>
                    <a:lnTo>
                      <a:pt x="4256" y="12112"/>
                    </a:lnTo>
                    <a:lnTo>
                      <a:pt x="4393" y="12107"/>
                    </a:lnTo>
                    <a:lnTo>
                      <a:pt x="4523" y="12094"/>
                    </a:lnTo>
                    <a:lnTo>
                      <a:pt x="4647" y="12075"/>
                    </a:lnTo>
                    <a:lnTo>
                      <a:pt x="4765" y="12051"/>
                    </a:lnTo>
                    <a:lnTo>
                      <a:pt x="4877" y="12021"/>
                    </a:lnTo>
                    <a:lnTo>
                      <a:pt x="4985" y="11988"/>
                    </a:lnTo>
                    <a:lnTo>
                      <a:pt x="5088" y="11951"/>
                    </a:lnTo>
                    <a:lnTo>
                      <a:pt x="5188" y="11910"/>
                    </a:lnTo>
                    <a:lnTo>
                      <a:pt x="5284" y="11867"/>
                    </a:lnTo>
                    <a:lnTo>
                      <a:pt x="5378" y="11822"/>
                    </a:lnTo>
                    <a:lnTo>
                      <a:pt x="5470" y="11776"/>
                    </a:lnTo>
                    <a:lnTo>
                      <a:pt x="5560" y="11729"/>
                    </a:lnTo>
                    <a:lnTo>
                      <a:pt x="5650" y="11682"/>
                    </a:lnTo>
                    <a:lnTo>
                      <a:pt x="5739" y="11635"/>
                    </a:lnTo>
                    <a:lnTo>
                      <a:pt x="5828" y="11589"/>
                    </a:lnTo>
                    <a:lnTo>
                      <a:pt x="5917" y="11545"/>
                    </a:lnTo>
                    <a:lnTo>
                      <a:pt x="6009" y="11503"/>
                    </a:lnTo>
                    <a:lnTo>
                      <a:pt x="6102" y="11464"/>
                    </a:lnTo>
                    <a:lnTo>
                      <a:pt x="6197" y="11427"/>
                    </a:lnTo>
                    <a:lnTo>
                      <a:pt x="6295" y="11395"/>
                    </a:lnTo>
                    <a:lnTo>
                      <a:pt x="6295" y="11143"/>
                    </a:lnTo>
                    <a:lnTo>
                      <a:pt x="5328" y="11523"/>
                    </a:lnTo>
                    <a:lnTo>
                      <a:pt x="5268" y="11497"/>
                    </a:lnTo>
                    <a:lnTo>
                      <a:pt x="5205" y="11469"/>
                    </a:lnTo>
                    <a:lnTo>
                      <a:pt x="5140" y="11439"/>
                    </a:lnTo>
                    <a:lnTo>
                      <a:pt x="5072" y="11407"/>
                    </a:lnTo>
                    <a:lnTo>
                      <a:pt x="4930" y="11339"/>
                    </a:lnTo>
                    <a:lnTo>
                      <a:pt x="4781" y="11265"/>
                    </a:lnTo>
                    <a:lnTo>
                      <a:pt x="4626" y="11186"/>
                    </a:lnTo>
                    <a:lnTo>
                      <a:pt x="4466" y="11103"/>
                    </a:lnTo>
                    <a:lnTo>
                      <a:pt x="4303" y="11017"/>
                    </a:lnTo>
                    <a:lnTo>
                      <a:pt x="4139" y="10928"/>
                    </a:lnTo>
                    <a:lnTo>
                      <a:pt x="3975" y="10838"/>
                    </a:lnTo>
                    <a:lnTo>
                      <a:pt x="3812" y="10745"/>
                    </a:lnTo>
                    <a:lnTo>
                      <a:pt x="3652" y="10653"/>
                    </a:lnTo>
                    <a:lnTo>
                      <a:pt x="3496" y="10562"/>
                    </a:lnTo>
                    <a:lnTo>
                      <a:pt x="3421" y="10516"/>
                    </a:lnTo>
                    <a:lnTo>
                      <a:pt x="3346" y="10471"/>
                    </a:lnTo>
                    <a:lnTo>
                      <a:pt x="3274" y="10427"/>
                    </a:lnTo>
                    <a:lnTo>
                      <a:pt x="3204" y="10383"/>
                    </a:lnTo>
                    <a:lnTo>
                      <a:pt x="3136" y="10339"/>
                    </a:lnTo>
                    <a:lnTo>
                      <a:pt x="3070" y="10296"/>
                    </a:lnTo>
                    <a:lnTo>
                      <a:pt x="3007" y="10254"/>
                    </a:lnTo>
                    <a:lnTo>
                      <a:pt x="2947" y="10213"/>
                    </a:lnTo>
                    <a:lnTo>
                      <a:pt x="3056" y="9501"/>
                    </a:lnTo>
                    <a:lnTo>
                      <a:pt x="2796" y="9474"/>
                    </a:lnTo>
                    <a:lnTo>
                      <a:pt x="2573" y="9439"/>
                    </a:lnTo>
                    <a:lnTo>
                      <a:pt x="2385" y="9397"/>
                    </a:lnTo>
                    <a:lnTo>
                      <a:pt x="2230" y="9348"/>
                    </a:lnTo>
                    <a:lnTo>
                      <a:pt x="2108" y="9293"/>
                    </a:lnTo>
                    <a:lnTo>
                      <a:pt x="2015" y="9232"/>
                    </a:lnTo>
                    <a:lnTo>
                      <a:pt x="1949" y="9166"/>
                    </a:lnTo>
                    <a:lnTo>
                      <a:pt x="1910" y="9095"/>
                    </a:lnTo>
                    <a:lnTo>
                      <a:pt x="1895" y="9020"/>
                    </a:lnTo>
                    <a:lnTo>
                      <a:pt x="1901" y="8943"/>
                    </a:lnTo>
                    <a:lnTo>
                      <a:pt x="1929" y="8862"/>
                    </a:lnTo>
                    <a:lnTo>
                      <a:pt x="1975" y="8779"/>
                    </a:lnTo>
                    <a:lnTo>
                      <a:pt x="2037" y="8694"/>
                    </a:lnTo>
                    <a:lnTo>
                      <a:pt x="2114" y="8608"/>
                    </a:lnTo>
                    <a:lnTo>
                      <a:pt x="2203" y="8521"/>
                    </a:lnTo>
                    <a:lnTo>
                      <a:pt x="2305" y="8434"/>
                    </a:lnTo>
                    <a:lnTo>
                      <a:pt x="2415" y="8347"/>
                    </a:lnTo>
                    <a:lnTo>
                      <a:pt x="2533" y="8262"/>
                    </a:lnTo>
                    <a:lnTo>
                      <a:pt x="2655" y="8178"/>
                    </a:lnTo>
                    <a:lnTo>
                      <a:pt x="2782" y="8096"/>
                    </a:lnTo>
                    <a:lnTo>
                      <a:pt x="2910" y="8017"/>
                    </a:lnTo>
                    <a:lnTo>
                      <a:pt x="3038" y="7941"/>
                    </a:lnTo>
                    <a:lnTo>
                      <a:pt x="3164" y="7869"/>
                    </a:lnTo>
                    <a:lnTo>
                      <a:pt x="3286" y="7802"/>
                    </a:lnTo>
                    <a:lnTo>
                      <a:pt x="3402" y="7738"/>
                    </a:lnTo>
                    <a:lnTo>
                      <a:pt x="3511" y="7680"/>
                    </a:lnTo>
                    <a:lnTo>
                      <a:pt x="3610" y="7629"/>
                    </a:lnTo>
                    <a:lnTo>
                      <a:pt x="3698" y="7584"/>
                    </a:lnTo>
                    <a:lnTo>
                      <a:pt x="3832" y="7516"/>
                    </a:lnTo>
                    <a:lnTo>
                      <a:pt x="3897" y="7481"/>
                    </a:lnTo>
                    <a:lnTo>
                      <a:pt x="1910" y="8079"/>
                    </a:lnTo>
                    <a:lnTo>
                      <a:pt x="1348" y="7907"/>
                    </a:lnTo>
                    <a:lnTo>
                      <a:pt x="673" y="1318"/>
                    </a:lnTo>
                    <a:lnTo>
                      <a:pt x="6824" y="0"/>
                    </a:lnTo>
                    <a:lnTo>
                      <a:pt x="7136" y="8"/>
                    </a:lnTo>
                    <a:lnTo>
                      <a:pt x="704" y="1396"/>
                    </a:lnTo>
                    <a:lnTo>
                      <a:pt x="739" y="1396"/>
                    </a:lnTo>
                    <a:lnTo>
                      <a:pt x="777" y="1398"/>
                    </a:lnTo>
                    <a:lnTo>
                      <a:pt x="816" y="1401"/>
                    </a:lnTo>
                    <a:lnTo>
                      <a:pt x="857" y="1403"/>
                    </a:lnTo>
                    <a:lnTo>
                      <a:pt x="944" y="1409"/>
                    </a:lnTo>
                    <a:lnTo>
                      <a:pt x="1034" y="1416"/>
                    </a:lnTo>
                    <a:lnTo>
                      <a:pt x="1080" y="1418"/>
                    </a:lnTo>
                    <a:lnTo>
                      <a:pt x="1125" y="1420"/>
                    </a:lnTo>
                    <a:lnTo>
                      <a:pt x="1170" y="1422"/>
                    </a:lnTo>
                    <a:lnTo>
                      <a:pt x="1215" y="1423"/>
                    </a:lnTo>
                    <a:lnTo>
                      <a:pt x="1259" y="1422"/>
                    </a:lnTo>
                    <a:lnTo>
                      <a:pt x="1302" y="1421"/>
                    </a:lnTo>
                    <a:lnTo>
                      <a:pt x="1343" y="1419"/>
                    </a:lnTo>
                    <a:lnTo>
                      <a:pt x="1383" y="1415"/>
                    </a:lnTo>
                    <a:lnTo>
                      <a:pt x="7423" y="89"/>
                    </a:lnTo>
                    <a:lnTo>
                      <a:pt x="8152" y="6139"/>
                    </a:lnTo>
                    <a:lnTo>
                      <a:pt x="5735" y="6907"/>
                    </a:lnTo>
                    <a:lnTo>
                      <a:pt x="5367" y="7652"/>
                    </a:lnTo>
                    <a:lnTo>
                      <a:pt x="5428" y="7652"/>
                    </a:lnTo>
                    <a:lnTo>
                      <a:pt x="5488" y="7656"/>
                    </a:lnTo>
                    <a:lnTo>
                      <a:pt x="5546" y="7660"/>
                    </a:lnTo>
                    <a:lnTo>
                      <a:pt x="5603" y="7666"/>
                    </a:lnTo>
                    <a:lnTo>
                      <a:pt x="5658" y="7674"/>
                    </a:lnTo>
                    <a:lnTo>
                      <a:pt x="5711" y="7682"/>
                    </a:lnTo>
                    <a:lnTo>
                      <a:pt x="5763" y="7693"/>
                    </a:lnTo>
                    <a:lnTo>
                      <a:pt x="5813" y="7705"/>
                    </a:lnTo>
                    <a:lnTo>
                      <a:pt x="5863" y="7718"/>
                    </a:lnTo>
                    <a:lnTo>
                      <a:pt x="5910" y="7732"/>
                    </a:lnTo>
                    <a:lnTo>
                      <a:pt x="5956" y="7748"/>
                    </a:lnTo>
                    <a:lnTo>
                      <a:pt x="6001" y="7765"/>
                    </a:lnTo>
                    <a:lnTo>
                      <a:pt x="6045" y="7782"/>
                    </a:lnTo>
                    <a:lnTo>
                      <a:pt x="6088" y="7802"/>
                    </a:lnTo>
                    <a:lnTo>
                      <a:pt x="6130" y="7821"/>
                    </a:lnTo>
                    <a:lnTo>
                      <a:pt x="6170" y="7841"/>
                    </a:lnTo>
                    <a:lnTo>
                      <a:pt x="6209" y="7863"/>
                    </a:lnTo>
                    <a:lnTo>
                      <a:pt x="6248" y="7885"/>
                    </a:lnTo>
                    <a:lnTo>
                      <a:pt x="6285" y="7908"/>
                    </a:lnTo>
                    <a:lnTo>
                      <a:pt x="6322" y="7931"/>
                    </a:lnTo>
                    <a:lnTo>
                      <a:pt x="6358" y="7955"/>
                    </a:lnTo>
                    <a:lnTo>
                      <a:pt x="6394" y="7980"/>
                    </a:lnTo>
                    <a:lnTo>
                      <a:pt x="6428" y="8004"/>
                    </a:lnTo>
                    <a:lnTo>
                      <a:pt x="6462" y="8030"/>
                    </a:lnTo>
                    <a:lnTo>
                      <a:pt x="6528" y="8082"/>
                    </a:lnTo>
                    <a:lnTo>
                      <a:pt x="6592" y="8133"/>
                    </a:lnTo>
                    <a:lnTo>
                      <a:pt x="6654" y="8186"/>
                    </a:lnTo>
                    <a:lnTo>
                      <a:pt x="6716" y="8237"/>
                    </a:lnTo>
                    <a:lnTo>
                      <a:pt x="7557" y="7943"/>
                    </a:lnTo>
                    <a:lnTo>
                      <a:pt x="7582" y="7845"/>
                    </a:lnTo>
                    <a:lnTo>
                      <a:pt x="7613" y="7744"/>
                    </a:lnTo>
                    <a:lnTo>
                      <a:pt x="7650" y="7641"/>
                    </a:lnTo>
                    <a:lnTo>
                      <a:pt x="7691" y="7534"/>
                    </a:lnTo>
                    <a:lnTo>
                      <a:pt x="7737" y="7428"/>
                    </a:lnTo>
                    <a:lnTo>
                      <a:pt x="7787" y="7320"/>
                    </a:lnTo>
                    <a:lnTo>
                      <a:pt x="7842" y="7209"/>
                    </a:lnTo>
                    <a:lnTo>
                      <a:pt x="7901" y="7098"/>
                    </a:lnTo>
                    <a:lnTo>
                      <a:pt x="7963" y="6988"/>
                    </a:lnTo>
                    <a:lnTo>
                      <a:pt x="8029" y="6876"/>
                    </a:lnTo>
                    <a:lnTo>
                      <a:pt x="8098" y="6763"/>
                    </a:lnTo>
                    <a:lnTo>
                      <a:pt x="8170" y="6652"/>
                    </a:lnTo>
                    <a:lnTo>
                      <a:pt x="8245" y="6540"/>
                    </a:lnTo>
                    <a:lnTo>
                      <a:pt x="8323" y="6429"/>
                    </a:lnTo>
                    <a:lnTo>
                      <a:pt x="8403" y="6320"/>
                    </a:lnTo>
                    <a:lnTo>
                      <a:pt x="8485" y="6210"/>
                    </a:lnTo>
                    <a:lnTo>
                      <a:pt x="8568" y="6103"/>
                    </a:lnTo>
                    <a:lnTo>
                      <a:pt x="8653" y="5997"/>
                    </a:lnTo>
                    <a:lnTo>
                      <a:pt x="8740" y="5894"/>
                    </a:lnTo>
                    <a:lnTo>
                      <a:pt x="8827" y="5792"/>
                    </a:lnTo>
                    <a:lnTo>
                      <a:pt x="8916" y="5692"/>
                    </a:lnTo>
                    <a:lnTo>
                      <a:pt x="9005" y="5595"/>
                    </a:lnTo>
                    <a:lnTo>
                      <a:pt x="9094" y="5501"/>
                    </a:lnTo>
                    <a:lnTo>
                      <a:pt x="9183" y="5411"/>
                    </a:lnTo>
                    <a:lnTo>
                      <a:pt x="9272" y="5323"/>
                    </a:lnTo>
                    <a:lnTo>
                      <a:pt x="9361" y="5239"/>
                    </a:lnTo>
                    <a:lnTo>
                      <a:pt x="9449" y="5159"/>
                    </a:lnTo>
                    <a:lnTo>
                      <a:pt x="9536" y="5084"/>
                    </a:lnTo>
                    <a:lnTo>
                      <a:pt x="9622" y="5012"/>
                    </a:lnTo>
                    <a:lnTo>
                      <a:pt x="9706" y="4947"/>
                    </a:lnTo>
                    <a:lnTo>
                      <a:pt x="9789" y="4885"/>
                    </a:lnTo>
                    <a:lnTo>
                      <a:pt x="9871" y="4829"/>
                    </a:lnTo>
                    <a:lnTo>
                      <a:pt x="9858" y="4792"/>
                    </a:lnTo>
                    <a:lnTo>
                      <a:pt x="9846" y="4755"/>
                    </a:lnTo>
                    <a:lnTo>
                      <a:pt x="9836" y="4717"/>
                    </a:lnTo>
                    <a:lnTo>
                      <a:pt x="9828" y="4678"/>
                    </a:lnTo>
                    <a:lnTo>
                      <a:pt x="9819" y="4640"/>
                    </a:lnTo>
                    <a:lnTo>
                      <a:pt x="9813" y="4601"/>
                    </a:lnTo>
                    <a:lnTo>
                      <a:pt x="9807" y="4561"/>
                    </a:lnTo>
                    <a:lnTo>
                      <a:pt x="9803" y="4522"/>
                    </a:lnTo>
                    <a:lnTo>
                      <a:pt x="9799" y="4481"/>
                    </a:lnTo>
                    <a:lnTo>
                      <a:pt x="9797" y="4440"/>
                    </a:lnTo>
                    <a:lnTo>
                      <a:pt x="9795" y="4399"/>
                    </a:lnTo>
                    <a:lnTo>
                      <a:pt x="9794" y="4358"/>
                    </a:lnTo>
                    <a:lnTo>
                      <a:pt x="9794" y="4318"/>
                    </a:lnTo>
                    <a:lnTo>
                      <a:pt x="9795" y="4276"/>
                    </a:lnTo>
                    <a:lnTo>
                      <a:pt x="9798" y="4234"/>
                    </a:lnTo>
                    <a:lnTo>
                      <a:pt x="9800" y="4192"/>
                    </a:lnTo>
                    <a:lnTo>
                      <a:pt x="9803" y="4150"/>
                    </a:lnTo>
                    <a:lnTo>
                      <a:pt x="9807" y="4108"/>
                    </a:lnTo>
                    <a:lnTo>
                      <a:pt x="9812" y="4066"/>
                    </a:lnTo>
                    <a:lnTo>
                      <a:pt x="9817" y="4025"/>
                    </a:lnTo>
                    <a:lnTo>
                      <a:pt x="9829" y="3940"/>
                    </a:lnTo>
                    <a:lnTo>
                      <a:pt x="9844" y="3856"/>
                    </a:lnTo>
                    <a:lnTo>
                      <a:pt x="9859" y="3771"/>
                    </a:lnTo>
                    <a:lnTo>
                      <a:pt x="9876" y="3689"/>
                    </a:lnTo>
                    <a:lnTo>
                      <a:pt x="9894" y="3606"/>
                    </a:lnTo>
                    <a:lnTo>
                      <a:pt x="9912" y="3523"/>
                    </a:lnTo>
                    <a:lnTo>
                      <a:pt x="9890" y="3523"/>
                    </a:lnTo>
                    <a:lnTo>
                      <a:pt x="9868" y="3521"/>
                    </a:lnTo>
                    <a:lnTo>
                      <a:pt x="9848" y="3519"/>
                    </a:lnTo>
                    <a:lnTo>
                      <a:pt x="9829" y="3516"/>
                    </a:lnTo>
                    <a:lnTo>
                      <a:pt x="9812" y="3512"/>
                    </a:lnTo>
                    <a:lnTo>
                      <a:pt x="9794" y="3508"/>
                    </a:lnTo>
                    <a:lnTo>
                      <a:pt x="9779" y="3503"/>
                    </a:lnTo>
                    <a:lnTo>
                      <a:pt x="9764" y="3497"/>
                    </a:lnTo>
                    <a:lnTo>
                      <a:pt x="9751" y="3492"/>
                    </a:lnTo>
                    <a:lnTo>
                      <a:pt x="9739" y="3486"/>
                    </a:lnTo>
                    <a:lnTo>
                      <a:pt x="9728" y="3478"/>
                    </a:lnTo>
                    <a:lnTo>
                      <a:pt x="9717" y="3471"/>
                    </a:lnTo>
                    <a:lnTo>
                      <a:pt x="9708" y="3463"/>
                    </a:lnTo>
                    <a:lnTo>
                      <a:pt x="9699" y="3456"/>
                    </a:lnTo>
                    <a:lnTo>
                      <a:pt x="9690" y="3447"/>
                    </a:lnTo>
                    <a:lnTo>
                      <a:pt x="9683" y="3437"/>
                    </a:lnTo>
                    <a:lnTo>
                      <a:pt x="9676" y="3429"/>
                    </a:lnTo>
                    <a:lnTo>
                      <a:pt x="9670" y="3419"/>
                    </a:lnTo>
                    <a:lnTo>
                      <a:pt x="9664" y="3409"/>
                    </a:lnTo>
                    <a:lnTo>
                      <a:pt x="9658" y="3399"/>
                    </a:lnTo>
                    <a:lnTo>
                      <a:pt x="9650" y="3378"/>
                    </a:lnTo>
                    <a:lnTo>
                      <a:pt x="9642" y="3358"/>
                    </a:lnTo>
                    <a:lnTo>
                      <a:pt x="9629" y="3314"/>
                    </a:lnTo>
                    <a:lnTo>
                      <a:pt x="9618" y="3271"/>
                    </a:lnTo>
                    <a:lnTo>
                      <a:pt x="9639" y="3285"/>
                    </a:lnTo>
                    <a:lnTo>
                      <a:pt x="9657" y="3297"/>
                    </a:lnTo>
                    <a:lnTo>
                      <a:pt x="9675" y="3307"/>
                    </a:lnTo>
                    <a:lnTo>
                      <a:pt x="9692" y="3316"/>
                    </a:lnTo>
                    <a:lnTo>
                      <a:pt x="9709" y="3325"/>
                    </a:lnTo>
                    <a:lnTo>
                      <a:pt x="9725" y="3331"/>
                    </a:lnTo>
                    <a:lnTo>
                      <a:pt x="9740" y="3336"/>
                    </a:lnTo>
                    <a:lnTo>
                      <a:pt x="9756" y="3342"/>
                    </a:lnTo>
                    <a:lnTo>
                      <a:pt x="9772" y="3345"/>
                    </a:lnTo>
                    <a:lnTo>
                      <a:pt x="9788" y="3348"/>
                    </a:lnTo>
                    <a:lnTo>
                      <a:pt x="9805" y="3351"/>
                    </a:lnTo>
                    <a:lnTo>
                      <a:pt x="9824" y="3352"/>
                    </a:lnTo>
                    <a:lnTo>
                      <a:pt x="9865" y="3355"/>
                    </a:lnTo>
                    <a:lnTo>
                      <a:pt x="9912" y="3356"/>
                    </a:lnTo>
                    <a:lnTo>
                      <a:pt x="9912" y="3314"/>
                    </a:lnTo>
                    <a:lnTo>
                      <a:pt x="9915" y="3272"/>
                    </a:lnTo>
                    <a:lnTo>
                      <a:pt x="9917" y="3230"/>
                    </a:lnTo>
                    <a:lnTo>
                      <a:pt x="9920" y="3189"/>
                    </a:lnTo>
                    <a:lnTo>
                      <a:pt x="9924" y="3147"/>
                    </a:lnTo>
                    <a:lnTo>
                      <a:pt x="9930" y="3107"/>
                    </a:lnTo>
                    <a:lnTo>
                      <a:pt x="9936" y="3066"/>
                    </a:lnTo>
                    <a:lnTo>
                      <a:pt x="9942" y="3025"/>
                    </a:lnTo>
                    <a:lnTo>
                      <a:pt x="9951" y="2985"/>
                    </a:lnTo>
                    <a:lnTo>
                      <a:pt x="9960" y="2944"/>
                    </a:lnTo>
                    <a:lnTo>
                      <a:pt x="9969" y="2906"/>
                    </a:lnTo>
                    <a:lnTo>
                      <a:pt x="9980" y="2866"/>
                    </a:lnTo>
                    <a:lnTo>
                      <a:pt x="9992" y="2829"/>
                    </a:lnTo>
                    <a:lnTo>
                      <a:pt x="10005" y="2790"/>
                    </a:lnTo>
                    <a:lnTo>
                      <a:pt x="10018" y="2753"/>
                    </a:lnTo>
                    <a:lnTo>
                      <a:pt x="10033" y="2717"/>
                    </a:lnTo>
                    <a:lnTo>
                      <a:pt x="10048" y="2680"/>
                    </a:lnTo>
                    <a:lnTo>
                      <a:pt x="10064" y="2646"/>
                    </a:lnTo>
                    <a:lnTo>
                      <a:pt x="10080" y="2612"/>
                    </a:lnTo>
                    <a:lnTo>
                      <a:pt x="10098" y="2577"/>
                    </a:lnTo>
                    <a:lnTo>
                      <a:pt x="10116" y="2545"/>
                    </a:lnTo>
                    <a:lnTo>
                      <a:pt x="10136" y="2514"/>
                    </a:lnTo>
                    <a:lnTo>
                      <a:pt x="10156" y="2483"/>
                    </a:lnTo>
                    <a:lnTo>
                      <a:pt x="10177" y="2454"/>
                    </a:lnTo>
                    <a:lnTo>
                      <a:pt x="10199" y="2425"/>
                    </a:lnTo>
                    <a:lnTo>
                      <a:pt x="10221" y="2398"/>
                    </a:lnTo>
                    <a:lnTo>
                      <a:pt x="10245" y="2372"/>
                    </a:lnTo>
                    <a:lnTo>
                      <a:pt x="10270" y="2346"/>
                    </a:lnTo>
                    <a:lnTo>
                      <a:pt x="10295" y="2323"/>
                    </a:lnTo>
                    <a:lnTo>
                      <a:pt x="10321" y="2301"/>
                    </a:lnTo>
                    <a:lnTo>
                      <a:pt x="10348" y="2280"/>
                    </a:lnTo>
                    <a:lnTo>
                      <a:pt x="10375" y="2261"/>
                    </a:lnTo>
                    <a:lnTo>
                      <a:pt x="10351" y="2208"/>
                    </a:lnTo>
                    <a:lnTo>
                      <a:pt x="10331" y="2155"/>
                    </a:lnTo>
                    <a:lnTo>
                      <a:pt x="10314" y="2105"/>
                    </a:lnTo>
                    <a:lnTo>
                      <a:pt x="10300" y="2054"/>
                    </a:lnTo>
                    <a:lnTo>
                      <a:pt x="10290" y="2006"/>
                    </a:lnTo>
                    <a:lnTo>
                      <a:pt x="10283" y="1958"/>
                    </a:lnTo>
                    <a:lnTo>
                      <a:pt x="10279" y="1912"/>
                    </a:lnTo>
                    <a:lnTo>
                      <a:pt x="10278" y="1867"/>
                    </a:lnTo>
                    <a:lnTo>
                      <a:pt x="10281" y="1823"/>
                    </a:lnTo>
                    <a:lnTo>
                      <a:pt x="10286" y="1780"/>
                    </a:lnTo>
                    <a:lnTo>
                      <a:pt x="10294" y="1738"/>
                    </a:lnTo>
                    <a:lnTo>
                      <a:pt x="10305" y="1697"/>
                    </a:lnTo>
                    <a:lnTo>
                      <a:pt x="10319" y="1658"/>
                    </a:lnTo>
                    <a:lnTo>
                      <a:pt x="10336" y="1620"/>
                    </a:lnTo>
                    <a:lnTo>
                      <a:pt x="10354" y="1583"/>
                    </a:lnTo>
                    <a:lnTo>
                      <a:pt x="10377" y="1548"/>
                    </a:lnTo>
                    <a:lnTo>
                      <a:pt x="10401" y="1513"/>
                    </a:lnTo>
                    <a:lnTo>
                      <a:pt x="10427" y="1481"/>
                    </a:lnTo>
                    <a:lnTo>
                      <a:pt x="10455" y="1449"/>
                    </a:lnTo>
                    <a:lnTo>
                      <a:pt x="10486" y="1419"/>
                    </a:lnTo>
                    <a:lnTo>
                      <a:pt x="10520" y="1390"/>
                    </a:lnTo>
                    <a:lnTo>
                      <a:pt x="10555" y="1363"/>
                    </a:lnTo>
                    <a:lnTo>
                      <a:pt x="10593" y="1337"/>
                    </a:lnTo>
                    <a:lnTo>
                      <a:pt x="10631" y="1313"/>
                    </a:lnTo>
                    <a:lnTo>
                      <a:pt x="10672" y="1289"/>
                    </a:lnTo>
                    <a:lnTo>
                      <a:pt x="10715" y="1267"/>
                    </a:lnTo>
                    <a:lnTo>
                      <a:pt x="10760" y="1246"/>
                    </a:lnTo>
                    <a:lnTo>
                      <a:pt x="10806" y="1228"/>
                    </a:lnTo>
                    <a:lnTo>
                      <a:pt x="10854" y="1210"/>
                    </a:lnTo>
                    <a:lnTo>
                      <a:pt x="10904" y="1194"/>
                    </a:lnTo>
                    <a:lnTo>
                      <a:pt x="10954" y="1179"/>
                    </a:lnTo>
                    <a:lnTo>
                      <a:pt x="11006" y="1167"/>
                    </a:lnTo>
                    <a:lnTo>
                      <a:pt x="10996" y="1202"/>
                    </a:lnTo>
                    <a:lnTo>
                      <a:pt x="10982" y="1236"/>
                    </a:lnTo>
                    <a:lnTo>
                      <a:pt x="10966" y="1270"/>
                    </a:lnTo>
                    <a:lnTo>
                      <a:pt x="10947" y="1302"/>
                    </a:lnTo>
                    <a:lnTo>
                      <a:pt x="10925" y="1334"/>
                    </a:lnTo>
                    <a:lnTo>
                      <a:pt x="10902" y="1366"/>
                    </a:lnTo>
                    <a:lnTo>
                      <a:pt x="10877" y="1397"/>
                    </a:lnTo>
                    <a:lnTo>
                      <a:pt x="10851" y="1429"/>
                    </a:lnTo>
                    <a:lnTo>
                      <a:pt x="10799" y="1493"/>
                    </a:lnTo>
                    <a:lnTo>
                      <a:pt x="10745" y="1558"/>
                    </a:lnTo>
                    <a:lnTo>
                      <a:pt x="10719" y="1593"/>
                    </a:lnTo>
                    <a:lnTo>
                      <a:pt x="10696" y="1628"/>
                    </a:lnTo>
                    <a:lnTo>
                      <a:pt x="10673" y="1666"/>
                    </a:lnTo>
                    <a:lnTo>
                      <a:pt x="10652" y="1703"/>
                    </a:lnTo>
                    <a:lnTo>
                      <a:pt x="10633" y="1743"/>
                    </a:lnTo>
                    <a:lnTo>
                      <a:pt x="10617" y="1785"/>
                    </a:lnTo>
                    <a:lnTo>
                      <a:pt x="10605" y="1829"/>
                    </a:lnTo>
                    <a:lnTo>
                      <a:pt x="10596" y="1875"/>
                    </a:lnTo>
                    <a:lnTo>
                      <a:pt x="10590" y="1923"/>
                    </a:lnTo>
                    <a:lnTo>
                      <a:pt x="10589" y="1974"/>
                    </a:lnTo>
                    <a:lnTo>
                      <a:pt x="10594" y="2028"/>
                    </a:lnTo>
                    <a:lnTo>
                      <a:pt x="10602" y="2085"/>
                    </a:lnTo>
                    <a:lnTo>
                      <a:pt x="10616" y="2144"/>
                    </a:lnTo>
                    <a:lnTo>
                      <a:pt x="10635" y="2207"/>
                    </a:lnTo>
                    <a:lnTo>
                      <a:pt x="10661" y="2273"/>
                    </a:lnTo>
                    <a:lnTo>
                      <a:pt x="10694" y="2343"/>
                    </a:lnTo>
                    <a:lnTo>
                      <a:pt x="10733" y="2417"/>
                    </a:lnTo>
                    <a:lnTo>
                      <a:pt x="10780" y="2496"/>
                    </a:lnTo>
                    <a:lnTo>
                      <a:pt x="10835" y="2577"/>
                    </a:lnTo>
                    <a:lnTo>
                      <a:pt x="10897" y="2664"/>
                    </a:lnTo>
                    <a:lnTo>
                      <a:pt x="10957" y="2744"/>
                    </a:lnTo>
                    <a:lnTo>
                      <a:pt x="11020" y="2823"/>
                    </a:lnTo>
                    <a:lnTo>
                      <a:pt x="11083" y="2903"/>
                    </a:lnTo>
                    <a:lnTo>
                      <a:pt x="11146" y="2983"/>
                    </a:lnTo>
                    <a:lnTo>
                      <a:pt x="11178" y="3024"/>
                    </a:lnTo>
                    <a:lnTo>
                      <a:pt x="11209" y="3065"/>
                    </a:lnTo>
                    <a:lnTo>
                      <a:pt x="11239" y="3107"/>
                    </a:lnTo>
                    <a:lnTo>
                      <a:pt x="11271" y="3150"/>
                    </a:lnTo>
                    <a:lnTo>
                      <a:pt x="11301" y="3192"/>
                    </a:lnTo>
                    <a:lnTo>
                      <a:pt x="11330" y="3235"/>
                    </a:lnTo>
                    <a:lnTo>
                      <a:pt x="11359" y="3281"/>
                    </a:lnTo>
                    <a:lnTo>
                      <a:pt x="11385" y="3325"/>
                    </a:lnTo>
                    <a:lnTo>
                      <a:pt x="11412" y="3371"/>
                    </a:lnTo>
                    <a:lnTo>
                      <a:pt x="11438" y="3418"/>
                    </a:lnTo>
                    <a:lnTo>
                      <a:pt x="11463" y="3465"/>
                    </a:lnTo>
                    <a:lnTo>
                      <a:pt x="11486" y="3515"/>
                    </a:lnTo>
                    <a:lnTo>
                      <a:pt x="11509" y="3564"/>
                    </a:lnTo>
                    <a:lnTo>
                      <a:pt x="11529" y="3614"/>
                    </a:lnTo>
                    <a:lnTo>
                      <a:pt x="11548" y="3667"/>
                    </a:lnTo>
                    <a:lnTo>
                      <a:pt x="11566" y="3720"/>
                    </a:lnTo>
                    <a:lnTo>
                      <a:pt x="11582" y="3774"/>
                    </a:lnTo>
                    <a:lnTo>
                      <a:pt x="11596" y="3830"/>
                    </a:lnTo>
                    <a:lnTo>
                      <a:pt x="11608" y="3888"/>
                    </a:lnTo>
                    <a:lnTo>
                      <a:pt x="11618" y="3946"/>
                    </a:lnTo>
                    <a:lnTo>
                      <a:pt x="11627" y="4006"/>
                    </a:lnTo>
                    <a:lnTo>
                      <a:pt x="11632" y="4069"/>
                    </a:lnTo>
                    <a:lnTo>
                      <a:pt x="11635" y="4132"/>
                    </a:lnTo>
                    <a:lnTo>
                      <a:pt x="11637" y="4197"/>
                    </a:lnTo>
                    <a:lnTo>
                      <a:pt x="11635" y="4256"/>
                    </a:lnTo>
                    <a:lnTo>
                      <a:pt x="11632" y="4320"/>
                    </a:lnTo>
                    <a:lnTo>
                      <a:pt x="11627" y="4384"/>
                    </a:lnTo>
                    <a:lnTo>
                      <a:pt x="11619" y="4452"/>
                    </a:lnTo>
                    <a:lnTo>
                      <a:pt x="11610" y="4521"/>
                    </a:lnTo>
                    <a:lnTo>
                      <a:pt x="11598" y="4593"/>
                    </a:lnTo>
                    <a:lnTo>
                      <a:pt x="11584" y="4664"/>
                    </a:lnTo>
                    <a:lnTo>
                      <a:pt x="11568" y="4739"/>
                    </a:lnTo>
                    <a:lnTo>
                      <a:pt x="11551" y="4813"/>
                    </a:lnTo>
                    <a:lnTo>
                      <a:pt x="11531" y="4888"/>
                    </a:lnTo>
                    <a:lnTo>
                      <a:pt x="11511" y="4963"/>
                    </a:lnTo>
                    <a:lnTo>
                      <a:pt x="11488" y="5038"/>
                    </a:lnTo>
                    <a:lnTo>
                      <a:pt x="11464" y="5112"/>
                    </a:lnTo>
                    <a:lnTo>
                      <a:pt x="11439" y="5187"/>
                    </a:lnTo>
                    <a:lnTo>
                      <a:pt x="11411" y="5260"/>
                    </a:lnTo>
                    <a:lnTo>
                      <a:pt x="11383" y="5332"/>
                    </a:lnTo>
                    <a:lnTo>
                      <a:pt x="11353" y="5403"/>
                    </a:lnTo>
                    <a:lnTo>
                      <a:pt x="11323" y="5472"/>
                    </a:lnTo>
                    <a:lnTo>
                      <a:pt x="11291" y="5538"/>
                    </a:lnTo>
                    <a:lnTo>
                      <a:pt x="11258" y="5603"/>
                    </a:lnTo>
                    <a:lnTo>
                      <a:pt x="11223" y="5665"/>
                    </a:lnTo>
                    <a:lnTo>
                      <a:pt x="11188" y="5724"/>
                    </a:lnTo>
                    <a:lnTo>
                      <a:pt x="11151" y="5780"/>
                    </a:lnTo>
                    <a:lnTo>
                      <a:pt x="11115" y="5833"/>
                    </a:lnTo>
                    <a:lnTo>
                      <a:pt x="11077" y="5881"/>
                    </a:lnTo>
                    <a:lnTo>
                      <a:pt x="11039" y="5926"/>
                    </a:lnTo>
                    <a:lnTo>
                      <a:pt x="10999" y="5966"/>
                    </a:lnTo>
                    <a:lnTo>
                      <a:pt x="10959" y="6001"/>
                    </a:lnTo>
                    <a:lnTo>
                      <a:pt x="10920" y="6032"/>
                    </a:lnTo>
                    <a:lnTo>
                      <a:pt x="10879" y="6057"/>
                    </a:lnTo>
                    <a:lnTo>
                      <a:pt x="10837" y="6077"/>
                    </a:lnTo>
                    <a:lnTo>
                      <a:pt x="10795" y="6091"/>
                    </a:lnTo>
                    <a:lnTo>
                      <a:pt x="10810" y="6113"/>
                    </a:lnTo>
                    <a:lnTo>
                      <a:pt x="10827" y="6131"/>
                    </a:lnTo>
                    <a:lnTo>
                      <a:pt x="10848" y="6146"/>
                    </a:lnTo>
                    <a:lnTo>
                      <a:pt x="10871" y="6159"/>
                    </a:lnTo>
                    <a:lnTo>
                      <a:pt x="10896" y="6169"/>
                    </a:lnTo>
                    <a:lnTo>
                      <a:pt x="10924" y="6176"/>
                    </a:lnTo>
                    <a:lnTo>
                      <a:pt x="10954" y="6180"/>
                    </a:lnTo>
                    <a:lnTo>
                      <a:pt x="10985" y="6184"/>
                    </a:lnTo>
                    <a:lnTo>
                      <a:pt x="11020" y="6185"/>
                    </a:lnTo>
                    <a:lnTo>
                      <a:pt x="11054" y="6183"/>
                    </a:lnTo>
                    <a:lnTo>
                      <a:pt x="11090" y="6180"/>
                    </a:lnTo>
                    <a:lnTo>
                      <a:pt x="11128" y="6175"/>
                    </a:lnTo>
                    <a:lnTo>
                      <a:pt x="11166" y="6170"/>
                    </a:lnTo>
                    <a:lnTo>
                      <a:pt x="11205" y="6162"/>
                    </a:lnTo>
                    <a:lnTo>
                      <a:pt x="11245" y="6154"/>
                    </a:lnTo>
                    <a:lnTo>
                      <a:pt x="11286" y="6144"/>
                    </a:lnTo>
                    <a:lnTo>
                      <a:pt x="11366" y="6123"/>
                    </a:lnTo>
                    <a:lnTo>
                      <a:pt x="11446" y="6100"/>
                    </a:lnTo>
                    <a:lnTo>
                      <a:pt x="11524" y="6076"/>
                    </a:lnTo>
                    <a:lnTo>
                      <a:pt x="11599" y="6053"/>
                    </a:lnTo>
                    <a:lnTo>
                      <a:pt x="11669" y="6031"/>
                    </a:lnTo>
                    <a:lnTo>
                      <a:pt x="11731" y="6013"/>
                    </a:lnTo>
                    <a:lnTo>
                      <a:pt x="11760" y="6005"/>
                    </a:lnTo>
                    <a:lnTo>
                      <a:pt x="11785" y="5999"/>
                    </a:lnTo>
                    <a:lnTo>
                      <a:pt x="11810" y="5994"/>
                    </a:lnTo>
                    <a:lnTo>
                      <a:pt x="11832" y="5989"/>
                    </a:lnTo>
                    <a:lnTo>
                      <a:pt x="11861" y="5986"/>
                    </a:lnTo>
                    <a:lnTo>
                      <a:pt x="11890" y="5983"/>
                    </a:lnTo>
                    <a:lnTo>
                      <a:pt x="11916" y="5982"/>
                    </a:lnTo>
                    <a:lnTo>
                      <a:pt x="11942" y="5981"/>
                    </a:lnTo>
                    <a:lnTo>
                      <a:pt x="11968" y="5981"/>
                    </a:lnTo>
                    <a:lnTo>
                      <a:pt x="11993" y="5982"/>
                    </a:lnTo>
                    <a:lnTo>
                      <a:pt x="12016" y="5983"/>
                    </a:lnTo>
                    <a:lnTo>
                      <a:pt x="12039" y="5986"/>
                    </a:lnTo>
                    <a:lnTo>
                      <a:pt x="12061" y="5989"/>
                    </a:lnTo>
                    <a:lnTo>
                      <a:pt x="12083" y="5993"/>
                    </a:lnTo>
                    <a:lnTo>
                      <a:pt x="12103" y="5997"/>
                    </a:lnTo>
                    <a:lnTo>
                      <a:pt x="12124" y="6001"/>
                    </a:lnTo>
                    <a:lnTo>
                      <a:pt x="12164" y="6012"/>
                    </a:lnTo>
                    <a:lnTo>
                      <a:pt x="12204" y="6023"/>
                    </a:lnTo>
                    <a:lnTo>
                      <a:pt x="12244" y="6034"/>
                    </a:lnTo>
                    <a:lnTo>
                      <a:pt x="12282" y="6047"/>
                    </a:lnTo>
                    <a:lnTo>
                      <a:pt x="12323" y="6058"/>
                    </a:lnTo>
                    <a:lnTo>
                      <a:pt x="12366" y="6069"/>
                    </a:lnTo>
                    <a:lnTo>
                      <a:pt x="12387" y="6074"/>
                    </a:lnTo>
                    <a:lnTo>
                      <a:pt x="12410" y="6078"/>
                    </a:lnTo>
                    <a:lnTo>
                      <a:pt x="12433" y="6082"/>
                    </a:lnTo>
                    <a:lnTo>
                      <a:pt x="12457" y="6085"/>
                    </a:lnTo>
                    <a:lnTo>
                      <a:pt x="12482" y="6088"/>
                    </a:lnTo>
                    <a:lnTo>
                      <a:pt x="12507" y="6090"/>
                    </a:lnTo>
                    <a:lnTo>
                      <a:pt x="12534" y="6091"/>
                    </a:lnTo>
                    <a:lnTo>
                      <a:pt x="12562" y="6091"/>
                    </a:lnTo>
                    <a:lnTo>
                      <a:pt x="12693" y="6088"/>
                    </a:lnTo>
                    <a:lnTo>
                      <a:pt x="12817" y="6079"/>
                    </a:lnTo>
                    <a:lnTo>
                      <a:pt x="12934" y="6064"/>
                    </a:lnTo>
                    <a:lnTo>
                      <a:pt x="13045" y="6045"/>
                    </a:lnTo>
                    <a:lnTo>
                      <a:pt x="13149" y="6019"/>
                    </a:lnTo>
                    <a:lnTo>
                      <a:pt x="13248" y="5990"/>
                    </a:lnTo>
                    <a:lnTo>
                      <a:pt x="13339" y="5957"/>
                    </a:lnTo>
                    <a:lnTo>
                      <a:pt x="13426" y="5921"/>
                    </a:lnTo>
                    <a:lnTo>
                      <a:pt x="13506" y="5880"/>
                    </a:lnTo>
                    <a:lnTo>
                      <a:pt x="13581" y="5836"/>
                    </a:lnTo>
                    <a:lnTo>
                      <a:pt x="13651" y="5791"/>
                    </a:lnTo>
                    <a:lnTo>
                      <a:pt x="13715" y="5742"/>
                    </a:lnTo>
                    <a:lnTo>
                      <a:pt x="13775" y="5692"/>
                    </a:lnTo>
                    <a:lnTo>
                      <a:pt x="13830" y="5640"/>
                    </a:lnTo>
                    <a:lnTo>
                      <a:pt x="13882" y="5588"/>
                    </a:lnTo>
                    <a:lnTo>
                      <a:pt x="13928" y="5534"/>
                    </a:lnTo>
                    <a:lnTo>
                      <a:pt x="13970" y="5479"/>
                    </a:lnTo>
                    <a:lnTo>
                      <a:pt x="14008" y="5426"/>
                    </a:lnTo>
                    <a:lnTo>
                      <a:pt x="14043" y="5372"/>
                    </a:lnTo>
                    <a:lnTo>
                      <a:pt x="14075" y="5319"/>
                    </a:lnTo>
                    <a:lnTo>
                      <a:pt x="14103" y="5268"/>
                    </a:lnTo>
                    <a:lnTo>
                      <a:pt x="14127" y="5217"/>
                    </a:lnTo>
                    <a:lnTo>
                      <a:pt x="14149" y="5169"/>
                    </a:lnTo>
                    <a:lnTo>
                      <a:pt x="14168" y="5123"/>
                    </a:lnTo>
                    <a:lnTo>
                      <a:pt x="14184" y="5079"/>
                    </a:lnTo>
                    <a:lnTo>
                      <a:pt x="14199" y="5039"/>
                    </a:lnTo>
                    <a:lnTo>
                      <a:pt x="14211" y="5002"/>
                    </a:lnTo>
                    <a:lnTo>
                      <a:pt x="14221" y="4968"/>
                    </a:lnTo>
                    <a:lnTo>
                      <a:pt x="14237" y="4914"/>
                    </a:lnTo>
                    <a:lnTo>
                      <a:pt x="14246" y="4878"/>
                    </a:lnTo>
                    <a:lnTo>
                      <a:pt x="14240" y="4989"/>
                    </a:lnTo>
                    <a:lnTo>
                      <a:pt x="14229" y="5092"/>
                    </a:lnTo>
                    <a:lnTo>
                      <a:pt x="14212" y="5188"/>
                    </a:lnTo>
                    <a:lnTo>
                      <a:pt x="14190" y="5279"/>
                    </a:lnTo>
                    <a:lnTo>
                      <a:pt x="14163" y="5363"/>
                    </a:lnTo>
                    <a:lnTo>
                      <a:pt x="14132" y="5443"/>
                    </a:lnTo>
                    <a:lnTo>
                      <a:pt x="14096" y="5517"/>
                    </a:lnTo>
                    <a:lnTo>
                      <a:pt x="14058" y="5586"/>
                    </a:lnTo>
                    <a:lnTo>
                      <a:pt x="14015" y="5649"/>
                    </a:lnTo>
                    <a:lnTo>
                      <a:pt x="13971" y="5708"/>
                    </a:lnTo>
                    <a:lnTo>
                      <a:pt x="13924" y="5763"/>
                    </a:lnTo>
                    <a:lnTo>
                      <a:pt x="13874" y="5813"/>
                    </a:lnTo>
                    <a:lnTo>
                      <a:pt x="13824" y="5859"/>
                    </a:lnTo>
                    <a:lnTo>
                      <a:pt x="13772" y="5902"/>
                    </a:lnTo>
                    <a:lnTo>
                      <a:pt x="13721" y="5941"/>
                    </a:lnTo>
                    <a:lnTo>
                      <a:pt x="13668" y="5977"/>
                    </a:lnTo>
                    <a:lnTo>
                      <a:pt x="13615" y="6011"/>
                    </a:lnTo>
                    <a:lnTo>
                      <a:pt x="13563" y="6041"/>
                    </a:lnTo>
                    <a:lnTo>
                      <a:pt x="13512" y="6068"/>
                    </a:lnTo>
                    <a:lnTo>
                      <a:pt x="13462" y="6093"/>
                    </a:lnTo>
                    <a:lnTo>
                      <a:pt x="13368" y="6139"/>
                    </a:lnTo>
                    <a:lnTo>
                      <a:pt x="13283" y="6176"/>
                    </a:lnTo>
                    <a:lnTo>
                      <a:pt x="13246" y="6193"/>
                    </a:lnTo>
                    <a:lnTo>
                      <a:pt x="13211" y="6209"/>
                    </a:lnTo>
                    <a:lnTo>
                      <a:pt x="13182" y="6225"/>
                    </a:lnTo>
                    <a:lnTo>
                      <a:pt x="13156" y="6241"/>
                    </a:lnTo>
                    <a:lnTo>
                      <a:pt x="13136" y="6256"/>
                    </a:lnTo>
                    <a:lnTo>
                      <a:pt x="13121" y="6271"/>
                    </a:lnTo>
                    <a:lnTo>
                      <a:pt x="13112" y="6286"/>
                    </a:lnTo>
                    <a:lnTo>
                      <a:pt x="13109" y="6302"/>
                    </a:lnTo>
                    <a:lnTo>
                      <a:pt x="13073" y="6515"/>
                    </a:lnTo>
                    <a:lnTo>
                      <a:pt x="13114" y="6531"/>
                    </a:lnTo>
                    <a:lnTo>
                      <a:pt x="13154" y="6551"/>
                    </a:lnTo>
                    <a:lnTo>
                      <a:pt x="13196" y="6573"/>
                    </a:lnTo>
                    <a:lnTo>
                      <a:pt x="13238" y="6598"/>
                    </a:lnTo>
                    <a:lnTo>
                      <a:pt x="13279" y="6626"/>
                    </a:lnTo>
                    <a:lnTo>
                      <a:pt x="13321" y="6657"/>
                    </a:lnTo>
                    <a:lnTo>
                      <a:pt x="13361" y="6689"/>
                    </a:lnTo>
                    <a:lnTo>
                      <a:pt x="13402" y="6726"/>
                    </a:lnTo>
                    <a:lnTo>
                      <a:pt x="13443" y="6763"/>
                    </a:lnTo>
                    <a:lnTo>
                      <a:pt x="13483" y="6803"/>
                    </a:lnTo>
                    <a:lnTo>
                      <a:pt x="13522" y="6845"/>
                    </a:lnTo>
                    <a:lnTo>
                      <a:pt x="13561" y="6889"/>
                    </a:lnTo>
                    <a:lnTo>
                      <a:pt x="13598" y="6935"/>
                    </a:lnTo>
                    <a:lnTo>
                      <a:pt x="13635" y="6982"/>
                    </a:lnTo>
                    <a:lnTo>
                      <a:pt x="13670" y="7032"/>
                    </a:lnTo>
                    <a:lnTo>
                      <a:pt x="13705" y="7082"/>
                    </a:lnTo>
                    <a:lnTo>
                      <a:pt x="13738" y="7134"/>
                    </a:lnTo>
                    <a:lnTo>
                      <a:pt x="13770" y="7186"/>
                    </a:lnTo>
                    <a:lnTo>
                      <a:pt x="13799" y="7241"/>
                    </a:lnTo>
                    <a:lnTo>
                      <a:pt x="13828" y="7296"/>
                    </a:lnTo>
                    <a:lnTo>
                      <a:pt x="13854" y="7352"/>
                    </a:lnTo>
                    <a:lnTo>
                      <a:pt x="13878" y="7409"/>
                    </a:lnTo>
                    <a:lnTo>
                      <a:pt x="13901" y="7466"/>
                    </a:lnTo>
                    <a:lnTo>
                      <a:pt x="13921" y="7522"/>
                    </a:lnTo>
                    <a:lnTo>
                      <a:pt x="13940" y="7580"/>
                    </a:lnTo>
                    <a:lnTo>
                      <a:pt x="13956" y="7639"/>
                    </a:lnTo>
                    <a:lnTo>
                      <a:pt x="13969" y="7697"/>
                    </a:lnTo>
                    <a:lnTo>
                      <a:pt x="13979" y="7755"/>
                    </a:lnTo>
                    <a:lnTo>
                      <a:pt x="13987" y="7813"/>
                    </a:lnTo>
                    <a:lnTo>
                      <a:pt x="13991" y="7871"/>
                    </a:lnTo>
                    <a:lnTo>
                      <a:pt x="13993" y="7928"/>
                    </a:lnTo>
                    <a:lnTo>
                      <a:pt x="13992" y="7985"/>
                    </a:lnTo>
                    <a:lnTo>
                      <a:pt x="14072" y="7986"/>
                    </a:lnTo>
                    <a:lnTo>
                      <a:pt x="14152" y="7988"/>
                    </a:lnTo>
                    <a:lnTo>
                      <a:pt x="14193" y="7989"/>
                    </a:lnTo>
                    <a:lnTo>
                      <a:pt x="14232" y="7992"/>
                    </a:lnTo>
                    <a:lnTo>
                      <a:pt x="14273" y="7995"/>
                    </a:lnTo>
                    <a:lnTo>
                      <a:pt x="14313" y="7998"/>
                    </a:lnTo>
                    <a:lnTo>
                      <a:pt x="14353" y="8002"/>
                    </a:lnTo>
                    <a:lnTo>
                      <a:pt x="14392" y="8008"/>
                    </a:lnTo>
                    <a:lnTo>
                      <a:pt x="14431" y="8013"/>
                    </a:lnTo>
                    <a:lnTo>
                      <a:pt x="14468" y="8021"/>
                    </a:lnTo>
                    <a:lnTo>
                      <a:pt x="14506" y="8028"/>
                    </a:lnTo>
                    <a:lnTo>
                      <a:pt x="14542" y="8038"/>
                    </a:lnTo>
                    <a:lnTo>
                      <a:pt x="14578" y="8049"/>
                    </a:lnTo>
                    <a:lnTo>
                      <a:pt x="14612" y="8060"/>
                    </a:lnTo>
                    <a:lnTo>
                      <a:pt x="14644" y="8073"/>
                    </a:lnTo>
                    <a:lnTo>
                      <a:pt x="14677" y="8088"/>
                    </a:lnTo>
                    <a:lnTo>
                      <a:pt x="14707" y="8104"/>
                    </a:lnTo>
                    <a:lnTo>
                      <a:pt x="14736" y="8123"/>
                    </a:lnTo>
                    <a:lnTo>
                      <a:pt x="14762" y="8142"/>
                    </a:lnTo>
                    <a:lnTo>
                      <a:pt x="14787" y="8163"/>
                    </a:lnTo>
                    <a:lnTo>
                      <a:pt x="14811" y="8187"/>
                    </a:lnTo>
                    <a:lnTo>
                      <a:pt x="14832" y="8212"/>
                    </a:lnTo>
                    <a:lnTo>
                      <a:pt x="14851" y="8239"/>
                    </a:lnTo>
                    <a:lnTo>
                      <a:pt x="14869" y="8268"/>
                    </a:lnTo>
                    <a:lnTo>
                      <a:pt x="14883" y="8300"/>
                    </a:lnTo>
                    <a:lnTo>
                      <a:pt x="14895" y="8333"/>
                    </a:lnTo>
                    <a:lnTo>
                      <a:pt x="14905" y="8368"/>
                    </a:lnTo>
                    <a:lnTo>
                      <a:pt x="14912" y="8407"/>
                    </a:lnTo>
                    <a:lnTo>
                      <a:pt x="14916" y="8448"/>
                    </a:lnTo>
                    <a:lnTo>
                      <a:pt x="14918" y="8491"/>
                    </a:lnTo>
                    <a:lnTo>
                      <a:pt x="14919" y="8663"/>
                    </a:lnTo>
                    <a:lnTo>
                      <a:pt x="14922" y="8858"/>
                    </a:lnTo>
                    <a:lnTo>
                      <a:pt x="14927" y="9073"/>
                    </a:lnTo>
                    <a:lnTo>
                      <a:pt x="14933" y="9308"/>
                    </a:lnTo>
                    <a:lnTo>
                      <a:pt x="14938" y="9559"/>
                    </a:lnTo>
                    <a:lnTo>
                      <a:pt x="14945" y="9825"/>
                    </a:lnTo>
                    <a:lnTo>
                      <a:pt x="14949" y="10106"/>
                    </a:lnTo>
                    <a:lnTo>
                      <a:pt x="14953" y="10397"/>
                    </a:lnTo>
                    <a:lnTo>
                      <a:pt x="14956" y="10698"/>
                    </a:lnTo>
                    <a:lnTo>
                      <a:pt x="14954" y="11007"/>
                    </a:lnTo>
                    <a:lnTo>
                      <a:pt x="14951" y="11322"/>
                    </a:lnTo>
                    <a:lnTo>
                      <a:pt x="14944" y="11641"/>
                    </a:lnTo>
                    <a:lnTo>
                      <a:pt x="14933" y="11963"/>
                    </a:lnTo>
                    <a:lnTo>
                      <a:pt x="14917" y="12285"/>
                    </a:lnTo>
                    <a:lnTo>
                      <a:pt x="14895" y="12606"/>
                    </a:lnTo>
                    <a:lnTo>
                      <a:pt x="14869" y="12923"/>
                    </a:lnTo>
                    <a:lnTo>
                      <a:pt x="14835" y="13235"/>
                    </a:lnTo>
                    <a:lnTo>
                      <a:pt x="14795" y="13541"/>
                    </a:lnTo>
                    <a:lnTo>
                      <a:pt x="14746" y="13839"/>
                    </a:lnTo>
                    <a:lnTo>
                      <a:pt x="14691" y="14124"/>
                    </a:lnTo>
                    <a:lnTo>
                      <a:pt x="14626" y="14398"/>
                    </a:lnTo>
                    <a:lnTo>
                      <a:pt x="14553" y="14658"/>
                    </a:lnTo>
                    <a:lnTo>
                      <a:pt x="14470" y="14901"/>
                    </a:lnTo>
                    <a:lnTo>
                      <a:pt x="14375" y="15127"/>
                    </a:lnTo>
                    <a:lnTo>
                      <a:pt x="14271" y="15333"/>
                    </a:lnTo>
                    <a:lnTo>
                      <a:pt x="14155" y="15518"/>
                    </a:lnTo>
                    <a:lnTo>
                      <a:pt x="14026" y="15679"/>
                    </a:lnTo>
                    <a:lnTo>
                      <a:pt x="13887" y="15814"/>
                    </a:lnTo>
                    <a:lnTo>
                      <a:pt x="13733" y="15922"/>
                    </a:lnTo>
                    <a:lnTo>
                      <a:pt x="13565" y="16002"/>
                    </a:lnTo>
                    <a:lnTo>
                      <a:pt x="13384" y="16051"/>
                    </a:lnTo>
                    <a:lnTo>
                      <a:pt x="13188" y="16067"/>
                    </a:lnTo>
                    <a:lnTo>
                      <a:pt x="13090" y="16601"/>
                    </a:lnTo>
                    <a:lnTo>
                      <a:pt x="12964" y="16601"/>
                    </a:lnTo>
                    <a:close/>
                    <a:moveTo>
                      <a:pt x="8686" y="8876"/>
                    </a:moveTo>
                    <a:lnTo>
                      <a:pt x="8704" y="8800"/>
                    </a:lnTo>
                    <a:lnTo>
                      <a:pt x="8724" y="8724"/>
                    </a:lnTo>
                    <a:lnTo>
                      <a:pt x="8744" y="8645"/>
                    </a:lnTo>
                    <a:lnTo>
                      <a:pt x="8765" y="8567"/>
                    </a:lnTo>
                    <a:lnTo>
                      <a:pt x="8787" y="8489"/>
                    </a:lnTo>
                    <a:lnTo>
                      <a:pt x="8812" y="8409"/>
                    </a:lnTo>
                    <a:lnTo>
                      <a:pt x="8836" y="8330"/>
                    </a:lnTo>
                    <a:lnTo>
                      <a:pt x="8863" y="8251"/>
                    </a:lnTo>
                    <a:lnTo>
                      <a:pt x="8890" y="8174"/>
                    </a:lnTo>
                    <a:lnTo>
                      <a:pt x="8920" y="8097"/>
                    </a:lnTo>
                    <a:lnTo>
                      <a:pt x="8950" y="8021"/>
                    </a:lnTo>
                    <a:lnTo>
                      <a:pt x="8982" y="7945"/>
                    </a:lnTo>
                    <a:lnTo>
                      <a:pt x="8998" y="7909"/>
                    </a:lnTo>
                    <a:lnTo>
                      <a:pt x="9016" y="7872"/>
                    </a:lnTo>
                    <a:lnTo>
                      <a:pt x="9033" y="7836"/>
                    </a:lnTo>
                    <a:lnTo>
                      <a:pt x="9051" y="7800"/>
                    </a:lnTo>
                    <a:lnTo>
                      <a:pt x="9069" y="7766"/>
                    </a:lnTo>
                    <a:lnTo>
                      <a:pt x="9087" y="7732"/>
                    </a:lnTo>
                    <a:lnTo>
                      <a:pt x="9107" y="7697"/>
                    </a:lnTo>
                    <a:lnTo>
                      <a:pt x="9126" y="7664"/>
                    </a:lnTo>
                    <a:lnTo>
                      <a:pt x="9169" y="7593"/>
                    </a:lnTo>
                    <a:lnTo>
                      <a:pt x="9214" y="7524"/>
                    </a:lnTo>
                    <a:lnTo>
                      <a:pt x="9259" y="7454"/>
                    </a:lnTo>
                    <a:lnTo>
                      <a:pt x="9305" y="7386"/>
                    </a:lnTo>
                    <a:lnTo>
                      <a:pt x="9351" y="7320"/>
                    </a:lnTo>
                    <a:lnTo>
                      <a:pt x="9400" y="7253"/>
                    </a:lnTo>
                    <a:lnTo>
                      <a:pt x="9447" y="7187"/>
                    </a:lnTo>
                    <a:lnTo>
                      <a:pt x="9495" y="7123"/>
                    </a:lnTo>
                    <a:lnTo>
                      <a:pt x="9593" y="6996"/>
                    </a:lnTo>
                    <a:lnTo>
                      <a:pt x="9690" y="6872"/>
                    </a:lnTo>
                    <a:lnTo>
                      <a:pt x="9788" y="6749"/>
                    </a:lnTo>
                    <a:lnTo>
                      <a:pt x="9885" y="6628"/>
                    </a:lnTo>
                    <a:lnTo>
                      <a:pt x="9978" y="6509"/>
                    </a:lnTo>
                    <a:lnTo>
                      <a:pt x="10069" y="6391"/>
                    </a:lnTo>
                    <a:lnTo>
                      <a:pt x="10113" y="6332"/>
                    </a:lnTo>
                    <a:lnTo>
                      <a:pt x="10155" y="6272"/>
                    </a:lnTo>
                    <a:lnTo>
                      <a:pt x="10197" y="6213"/>
                    </a:lnTo>
                    <a:lnTo>
                      <a:pt x="10237" y="6154"/>
                    </a:lnTo>
                    <a:lnTo>
                      <a:pt x="10276" y="6095"/>
                    </a:lnTo>
                    <a:lnTo>
                      <a:pt x="10314" y="6034"/>
                    </a:lnTo>
                    <a:lnTo>
                      <a:pt x="10350" y="5975"/>
                    </a:lnTo>
                    <a:lnTo>
                      <a:pt x="10384" y="5915"/>
                    </a:lnTo>
                    <a:lnTo>
                      <a:pt x="10417" y="5854"/>
                    </a:lnTo>
                    <a:lnTo>
                      <a:pt x="10447" y="5794"/>
                    </a:lnTo>
                    <a:lnTo>
                      <a:pt x="10475" y="5733"/>
                    </a:lnTo>
                    <a:lnTo>
                      <a:pt x="10501" y="5670"/>
                    </a:lnTo>
                    <a:lnTo>
                      <a:pt x="10959" y="5783"/>
                    </a:lnTo>
                    <a:lnTo>
                      <a:pt x="10921" y="5819"/>
                    </a:lnTo>
                    <a:lnTo>
                      <a:pt x="10886" y="5852"/>
                    </a:lnTo>
                    <a:lnTo>
                      <a:pt x="10858" y="5881"/>
                    </a:lnTo>
                    <a:lnTo>
                      <a:pt x="10831" y="5908"/>
                    </a:lnTo>
                    <a:lnTo>
                      <a:pt x="10806" y="5932"/>
                    </a:lnTo>
                    <a:lnTo>
                      <a:pt x="10782" y="5954"/>
                    </a:lnTo>
                    <a:lnTo>
                      <a:pt x="10772" y="5962"/>
                    </a:lnTo>
                    <a:lnTo>
                      <a:pt x="10761" y="5972"/>
                    </a:lnTo>
                    <a:lnTo>
                      <a:pt x="10750" y="5980"/>
                    </a:lnTo>
                    <a:lnTo>
                      <a:pt x="10738" y="5987"/>
                    </a:lnTo>
                    <a:lnTo>
                      <a:pt x="10728" y="5995"/>
                    </a:lnTo>
                    <a:lnTo>
                      <a:pt x="10716" y="6000"/>
                    </a:lnTo>
                    <a:lnTo>
                      <a:pt x="10704" y="6005"/>
                    </a:lnTo>
                    <a:lnTo>
                      <a:pt x="10691" y="6011"/>
                    </a:lnTo>
                    <a:lnTo>
                      <a:pt x="10678" y="6014"/>
                    </a:lnTo>
                    <a:lnTo>
                      <a:pt x="10665" y="6017"/>
                    </a:lnTo>
                    <a:lnTo>
                      <a:pt x="10650" y="6020"/>
                    </a:lnTo>
                    <a:lnTo>
                      <a:pt x="10635" y="6023"/>
                    </a:lnTo>
                    <a:lnTo>
                      <a:pt x="10618" y="6024"/>
                    </a:lnTo>
                    <a:lnTo>
                      <a:pt x="10601" y="6024"/>
                    </a:lnTo>
                    <a:lnTo>
                      <a:pt x="10583" y="6024"/>
                    </a:lnTo>
                    <a:lnTo>
                      <a:pt x="10563" y="6024"/>
                    </a:lnTo>
                    <a:lnTo>
                      <a:pt x="10520" y="6019"/>
                    </a:lnTo>
                    <a:lnTo>
                      <a:pt x="10469" y="6013"/>
                    </a:lnTo>
                    <a:lnTo>
                      <a:pt x="10480" y="6037"/>
                    </a:lnTo>
                    <a:lnTo>
                      <a:pt x="10493" y="6060"/>
                    </a:lnTo>
                    <a:lnTo>
                      <a:pt x="10508" y="6083"/>
                    </a:lnTo>
                    <a:lnTo>
                      <a:pt x="10524" y="6105"/>
                    </a:lnTo>
                    <a:lnTo>
                      <a:pt x="10542" y="6127"/>
                    </a:lnTo>
                    <a:lnTo>
                      <a:pt x="10561" y="6148"/>
                    </a:lnTo>
                    <a:lnTo>
                      <a:pt x="10582" y="6169"/>
                    </a:lnTo>
                    <a:lnTo>
                      <a:pt x="10603" y="6189"/>
                    </a:lnTo>
                    <a:lnTo>
                      <a:pt x="10626" y="6208"/>
                    </a:lnTo>
                    <a:lnTo>
                      <a:pt x="10649" y="6228"/>
                    </a:lnTo>
                    <a:lnTo>
                      <a:pt x="10673" y="6247"/>
                    </a:lnTo>
                    <a:lnTo>
                      <a:pt x="10698" y="6264"/>
                    </a:lnTo>
                    <a:lnTo>
                      <a:pt x="10723" y="6281"/>
                    </a:lnTo>
                    <a:lnTo>
                      <a:pt x="10749" y="6298"/>
                    </a:lnTo>
                    <a:lnTo>
                      <a:pt x="10775" y="6315"/>
                    </a:lnTo>
                    <a:lnTo>
                      <a:pt x="10802" y="6330"/>
                    </a:lnTo>
                    <a:lnTo>
                      <a:pt x="10853" y="6359"/>
                    </a:lnTo>
                    <a:lnTo>
                      <a:pt x="10905" y="6384"/>
                    </a:lnTo>
                    <a:lnTo>
                      <a:pt x="10953" y="6407"/>
                    </a:lnTo>
                    <a:lnTo>
                      <a:pt x="10999" y="6426"/>
                    </a:lnTo>
                    <a:lnTo>
                      <a:pt x="11041" y="6442"/>
                    </a:lnTo>
                    <a:lnTo>
                      <a:pt x="11077" y="6455"/>
                    </a:lnTo>
                    <a:lnTo>
                      <a:pt x="11109" y="6465"/>
                    </a:lnTo>
                    <a:lnTo>
                      <a:pt x="11132" y="6470"/>
                    </a:lnTo>
                    <a:lnTo>
                      <a:pt x="11183" y="6696"/>
                    </a:lnTo>
                    <a:lnTo>
                      <a:pt x="11028" y="6699"/>
                    </a:lnTo>
                    <a:lnTo>
                      <a:pt x="10883" y="6711"/>
                    </a:lnTo>
                    <a:lnTo>
                      <a:pt x="10746" y="6729"/>
                    </a:lnTo>
                    <a:lnTo>
                      <a:pt x="10617" y="6755"/>
                    </a:lnTo>
                    <a:lnTo>
                      <a:pt x="10497" y="6788"/>
                    </a:lnTo>
                    <a:lnTo>
                      <a:pt x="10383" y="6827"/>
                    </a:lnTo>
                    <a:lnTo>
                      <a:pt x="10276" y="6872"/>
                    </a:lnTo>
                    <a:lnTo>
                      <a:pt x="10175" y="6922"/>
                    </a:lnTo>
                    <a:lnTo>
                      <a:pt x="10082" y="6977"/>
                    </a:lnTo>
                    <a:lnTo>
                      <a:pt x="9993" y="7038"/>
                    </a:lnTo>
                    <a:lnTo>
                      <a:pt x="9910" y="7104"/>
                    </a:lnTo>
                    <a:lnTo>
                      <a:pt x="9832" y="7172"/>
                    </a:lnTo>
                    <a:lnTo>
                      <a:pt x="9758" y="7245"/>
                    </a:lnTo>
                    <a:lnTo>
                      <a:pt x="9688" y="7322"/>
                    </a:lnTo>
                    <a:lnTo>
                      <a:pt x="9623" y="7402"/>
                    </a:lnTo>
                    <a:lnTo>
                      <a:pt x="9559" y="7484"/>
                    </a:lnTo>
                    <a:lnTo>
                      <a:pt x="9500" y="7569"/>
                    </a:lnTo>
                    <a:lnTo>
                      <a:pt x="9444" y="7656"/>
                    </a:lnTo>
                    <a:lnTo>
                      <a:pt x="9388" y="7744"/>
                    </a:lnTo>
                    <a:lnTo>
                      <a:pt x="9335" y="7834"/>
                    </a:lnTo>
                    <a:lnTo>
                      <a:pt x="9283" y="7924"/>
                    </a:lnTo>
                    <a:lnTo>
                      <a:pt x="9232" y="8015"/>
                    </a:lnTo>
                    <a:lnTo>
                      <a:pt x="9182" y="8106"/>
                    </a:lnTo>
                    <a:lnTo>
                      <a:pt x="9131" y="8198"/>
                    </a:lnTo>
                    <a:lnTo>
                      <a:pt x="9081" y="8288"/>
                    </a:lnTo>
                    <a:lnTo>
                      <a:pt x="9030" y="8377"/>
                    </a:lnTo>
                    <a:lnTo>
                      <a:pt x="8977" y="8466"/>
                    </a:lnTo>
                    <a:lnTo>
                      <a:pt x="8923" y="8553"/>
                    </a:lnTo>
                    <a:lnTo>
                      <a:pt x="8869" y="8638"/>
                    </a:lnTo>
                    <a:lnTo>
                      <a:pt x="8811" y="8720"/>
                    </a:lnTo>
                    <a:lnTo>
                      <a:pt x="8750" y="8800"/>
                    </a:lnTo>
                    <a:lnTo>
                      <a:pt x="8686" y="8876"/>
                    </a:lnTo>
                    <a:close/>
                  </a:path>
                </a:pathLst>
              </a:custGeom>
              <a:solidFill>
                <a:srgbClr val="252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38" name="Freeform 56"/>
              <p:cNvSpPr>
                <a:spLocks/>
              </p:cNvSpPr>
              <p:nvPr/>
            </p:nvSpPr>
            <p:spPr bwMode="auto">
              <a:xfrm>
                <a:off x="3628" y="2420"/>
                <a:ext cx="355" cy="563"/>
              </a:xfrm>
              <a:custGeom>
                <a:avLst/>
                <a:gdLst>
                  <a:gd name="T0" fmla="*/ 0 w 4972"/>
                  <a:gd name="T1" fmla="*/ 0 h 7887"/>
                  <a:gd name="T2" fmla="*/ 0 w 4972"/>
                  <a:gd name="T3" fmla="*/ 0 h 7887"/>
                  <a:gd name="T4" fmla="*/ 0 w 4972"/>
                  <a:gd name="T5" fmla="*/ 0 h 7887"/>
                  <a:gd name="T6" fmla="*/ 0 w 4972"/>
                  <a:gd name="T7" fmla="*/ 0 h 7887"/>
                  <a:gd name="T8" fmla="*/ 0 w 4972"/>
                  <a:gd name="T9" fmla="*/ 0 h 7887"/>
                  <a:gd name="T10" fmla="*/ 0 w 4972"/>
                  <a:gd name="T11" fmla="*/ 0 h 7887"/>
                  <a:gd name="T12" fmla="*/ 0 w 4972"/>
                  <a:gd name="T13" fmla="*/ 0 h 7887"/>
                  <a:gd name="T14" fmla="*/ 0 w 4972"/>
                  <a:gd name="T15" fmla="*/ 0 h 7887"/>
                  <a:gd name="T16" fmla="*/ 0 w 4972"/>
                  <a:gd name="T17" fmla="*/ 0 h 7887"/>
                  <a:gd name="T18" fmla="*/ 0 w 4972"/>
                  <a:gd name="T19" fmla="*/ 0 h 7887"/>
                  <a:gd name="T20" fmla="*/ 0 w 4972"/>
                  <a:gd name="T21" fmla="*/ 0 h 7887"/>
                  <a:gd name="T22" fmla="*/ 0 w 4972"/>
                  <a:gd name="T23" fmla="*/ 0 h 7887"/>
                  <a:gd name="T24" fmla="*/ 0 w 4972"/>
                  <a:gd name="T25" fmla="*/ 0 h 7887"/>
                  <a:gd name="T26" fmla="*/ 0 w 4972"/>
                  <a:gd name="T27" fmla="*/ 0 h 7887"/>
                  <a:gd name="T28" fmla="*/ 0 w 4972"/>
                  <a:gd name="T29" fmla="*/ 0 h 7887"/>
                  <a:gd name="T30" fmla="*/ 0 w 4972"/>
                  <a:gd name="T31" fmla="*/ 0 h 7887"/>
                  <a:gd name="T32" fmla="*/ 0 w 4972"/>
                  <a:gd name="T33" fmla="*/ 0 h 7887"/>
                  <a:gd name="T34" fmla="*/ 0 w 4972"/>
                  <a:gd name="T35" fmla="*/ 0 h 7887"/>
                  <a:gd name="T36" fmla="*/ 0 w 4972"/>
                  <a:gd name="T37" fmla="*/ 0 h 7887"/>
                  <a:gd name="T38" fmla="*/ 0 w 4972"/>
                  <a:gd name="T39" fmla="*/ 0 h 7887"/>
                  <a:gd name="T40" fmla="*/ 0 w 4972"/>
                  <a:gd name="T41" fmla="*/ 0 h 7887"/>
                  <a:gd name="T42" fmla="*/ 0 w 4972"/>
                  <a:gd name="T43" fmla="*/ 0 h 7887"/>
                  <a:gd name="T44" fmla="*/ 0 w 4972"/>
                  <a:gd name="T45" fmla="*/ 0 h 7887"/>
                  <a:gd name="T46" fmla="*/ 0 w 4972"/>
                  <a:gd name="T47" fmla="*/ 0 h 7887"/>
                  <a:gd name="T48" fmla="*/ 0 w 4972"/>
                  <a:gd name="T49" fmla="*/ 0 h 7887"/>
                  <a:gd name="T50" fmla="*/ 0 w 4972"/>
                  <a:gd name="T51" fmla="*/ 0 h 7887"/>
                  <a:gd name="T52" fmla="*/ 0 w 4972"/>
                  <a:gd name="T53" fmla="*/ 0 h 7887"/>
                  <a:gd name="T54" fmla="*/ 0 w 4972"/>
                  <a:gd name="T55" fmla="*/ 0 h 7887"/>
                  <a:gd name="T56" fmla="*/ 0 w 4972"/>
                  <a:gd name="T57" fmla="*/ 0 h 7887"/>
                  <a:gd name="T58" fmla="*/ 0 w 4972"/>
                  <a:gd name="T59" fmla="*/ 0 h 7887"/>
                  <a:gd name="T60" fmla="*/ 0 w 4972"/>
                  <a:gd name="T61" fmla="*/ 0 h 7887"/>
                  <a:gd name="T62" fmla="*/ 0 w 4972"/>
                  <a:gd name="T63" fmla="*/ 0 h 7887"/>
                  <a:gd name="T64" fmla="*/ 0 w 4972"/>
                  <a:gd name="T65" fmla="*/ 0 h 7887"/>
                  <a:gd name="T66" fmla="*/ 0 w 4972"/>
                  <a:gd name="T67" fmla="*/ 0 h 7887"/>
                  <a:gd name="T68" fmla="*/ 0 w 4972"/>
                  <a:gd name="T69" fmla="*/ 0 h 7887"/>
                  <a:gd name="T70" fmla="*/ 0 w 4972"/>
                  <a:gd name="T71" fmla="*/ 0 h 7887"/>
                  <a:gd name="T72" fmla="*/ 0 w 4972"/>
                  <a:gd name="T73" fmla="*/ 0 h 7887"/>
                  <a:gd name="T74" fmla="*/ 0 w 4972"/>
                  <a:gd name="T75" fmla="*/ 0 h 7887"/>
                  <a:gd name="T76" fmla="*/ 0 w 4972"/>
                  <a:gd name="T77" fmla="*/ 0 h 7887"/>
                  <a:gd name="T78" fmla="*/ 0 w 4972"/>
                  <a:gd name="T79" fmla="*/ 0 h 7887"/>
                  <a:gd name="T80" fmla="*/ 0 w 4972"/>
                  <a:gd name="T81" fmla="*/ 0 h 7887"/>
                  <a:gd name="T82" fmla="*/ 0 w 4972"/>
                  <a:gd name="T83" fmla="*/ 0 h 7887"/>
                  <a:gd name="T84" fmla="*/ 0 w 4972"/>
                  <a:gd name="T85" fmla="*/ 0 h 7887"/>
                  <a:gd name="T86" fmla="*/ 0 w 4972"/>
                  <a:gd name="T87" fmla="*/ 0 h 7887"/>
                  <a:gd name="T88" fmla="*/ 0 w 4972"/>
                  <a:gd name="T89" fmla="*/ 0 h 7887"/>
                  <a:gd name="T90" fmla="*/ 0 w 4972"/>
                  <a:gd name="T91" fmla="*/ 0 h 7887"/>
                  <a:gd name="T92" fmla="*/ 0 w 4972"/>
                  <a:gd name="T93" fmla="*/ 0 h 7887"/>
                  <a:gd name="T94" fmla="*/ 0 w 4972"/>
                  <a:gd name="T95" fmla="*/ 0 h 7887"/>
                  <a:gd name="T96" fmla="*/ 0 w 4972"/>
                  <a:gd name="T97" fmla="*/ 0 h 7887"/>
                  <a:gd name="T98" fmla="*/ 0 w 4972"/>
                  <a:gd name="T99" fmla="*/ 0 h 7887"/>
                  <a:gd name="T100" fmla="*/ 0 w 4972"/>
                  <a:gd name="T101" fmla="*/ 0 h 7887"/>
                  <a:gd name="T102" fmla="*/ 0 w 4972"/>
                  <a:gd name="T103" fmla="*/ 0 h 7887"/>
                  <a:gd name="T104" fmla="*/ 0 w 4972"/>
                  <a:gd name="T105" fmla="*/ 0 h 7887"/>
                  <a:gd name="T106" fmla="*/ 0 w 4972"/>
                  <a:gd name="T107" fmla="*/ 0 h 7887"/>
                  <a:gd name="T108" fmla="*/ 0 w 4972"/>
                  <a:gd name="T109" fmla="*/ 0 h 7887"/>
                  <a:gd name="T110" fmla="*/ 0 w 4972"/>
                  <a:gd name="T111" fmla="*/ 0 h 7887"/>
                  <a:gd name="T112" fmla="*/ 0 w 4972"/>
                  <a:gd name="T113" fmla="*/ 0 h 7887"/>
                  <a:gd name="T114" fmla="*/ 0 w 4972"/>
                  <a:gd name="T115" fmla="*/ 0 h 7887"/>
                  <a:gd name="T116" fmla="*/ 0 w 4972"/>
                  <a:gd name="T117" fmla="*/ 0 h 7887"/>
                  <a:gd name="T118" fmla="*/ 0 w 4972"/>
                  <a:gd name="T119" fmla="*/ 0 h 7887"/>
                  <a:gd name="T120" fmla="*/ 0 w 4972"/>
                  <a:gd name="T121" fmla="*/ 0 h 788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972"/>
                  <a:gd name="T184" fmla="*/ 0 h 7887"/>
                  <a:gd name="T185" fmla="*/ 4972 w 4972"/>
                  <a:gd name="T186" fmla="*/ 7887 h 788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972" h="7887">
                    <a:moveTo>
                      <a:pt x="3516" y="7803"/>
                    </a:moveTo>
                    <a:lnTo>
                      <a:pt x="3348" y="7803"/>
                    </a:lnTo>
                    <a:lnTo>
                      <a:pt x="3351" y="7774"/>
                    </a:lnTo>
                    <a:lnTo>
                      <a:pt x="3354" y="7743"/>
                    </a:lnTo>
                    <a:lnTo>
                      <a:pt x="3360" y="7707"/>
                    </a:lnTo>
                    <a:lnTo>
                      <a:pt x="3366" y="7669"/>
                    </a:lnTo>
                    <a:lnTo>
                      <a:pt x="3380" y="7584"/>
                    </a:lnTo>
                    <a:lnTo>
                      <a:pt x="3397" y="7490"/>
                    </a:lnTo>
                    <a:lnTo>
                      <a:pt x="3417" y="7391"/>
                    </a:lnTo>
                    <a:lnTo>
                      <a:pt x="3438" y="7286"/>
                    </a:lnTo>
                    <a:lnTo>
                      <a:pt x="3461" y="7180"/>
                    </a:lnTo>
                    <a:lnTo>
                      <a:pt x="3483" y="7074"/>
                    </a:lnTo>
                    <a:lnTo>
                      <a:pt x="3506" y="6971"/>
                    </a:lnTo>
                    <a:lnTo>
                      <a:pt x="3527" y="6871"/>
                    </a:lnTo>
                    <a:lnTo>
                      <a:pt x="3546" y="6779"/>
                    </a:lnTo>
                    <a:lnTo>
                      <a:pt x="3565" y="6696"/>
                    </a:lnTo>
                    <a:lnTo>
                      <a:pt x="3580" y="6624"/>
                    </a:lnTo>
                    <a:lnTo>
                      <a:pt x="3590" y="6565"/>
                    </a:lnTo>
                    <a:lnTo>
                      <a:pt x="3598" y="6522"/>
                    </a:lnTo>
                    <a:lnTo>
                      <a:pt x="3601" y="6497"/>
                    </a:lnTo>
                    <a:lnTo>
                      <a:pt x="3597" y="6485"/>
                    </a:lnTo>
                    <a:lnTo>
                      <a:pt x="3586" y="6475"/>
                    </a:lnTo>
                    <a:lnTo>
                      <a:pt x="3568" y="6465"/>
                    </a:lnTo>
                    <a:lnTo>
                      <a:pt x="3544" y="6459"/>
                    </a:lnTo>
                    <a:lnTo>
                      <a:pt x="3514" y="6452"/>
                    </a:lnTo>
                    <a:lnTo>
                      <a:pt x="3479" y="6448"/>
                    </a:lnTo>
                    <a:lnTo>
                      <a:pt x="3439" y="6445"/>
                    </a:lnTo>
                    <a:lnTo>
                      <a:pt x="3395" y="6444"/>
                    </a:lnTo>
                    <a:lnTo>
                      <a:pt x="3347" y="6443"/>
                    </a:lnTo>
                    <a:lnTo>
                      <a:pt x="3295" y="6444"/>
                    </a:lnTo>
                    <a:lnTo>
                      <a:pt x="3241" y="6446"/>
                    </a:lnTo>
                    <a:lnTo>
                      <a:pt x="3184" y="6448"/>
                    </a:lnTo>
                    <a:lnTo>
                      <a:pt x="3125" y="6452"/>
                    </a:lnTo>
                    <a:lnTo>
                      <a:pt x="3064" y="6456"/>
                    </a:lnTo>
                    <a:lnTo>
                      <a:pt x="3003" y="6461"/>
                    </a:lnTo>
                    <a:lnTo>
                      <a:pt x="2939" y="6467"/>
                    </a:lnTo>
                    <a:lnTo>
                      <a:pt x="2815" y="6480"/>
                    </a:lnTo>
                    <a:lnTo>
                      <a:pt x="2694" y="6494"/>
                    </a:lnTo>
                    <a:lnTo>
                      <a:pt x="2580" y="6509"/>
                    </a:lnTo>
                    <a:lnTo>
                      <a:pt x="2476" y="6525"/>
                    </a:lnTo>
                    <a:lnTo>
                      <a:pt x="2388" y="6539"/>
                    </a:lnTo>
                    <a:lnTo>
                      <a:pt x="2317" y="6553"/>
                    </a:lnTo>
                    <a:lnTo>
                      <a:pt x="2290" y="6560"/>
                    </a:lnTo>
                    <a:lnTo>
                      <a:pt x="2269" y="6565"/>
                    </a:lnTo>
                    <a:lnTo>
                      <a:pt x="2254" y="6569"/>
                    </a:lnTo>
                    <a:lnTo>
                      <a:pt x="2246" y="6573"/>
                    </a:lnTo>
                    <a:lnTo>
                      <a:pt x="2242" y="6581"/>
                    </a:lnTo>
                    <a:lnTo>
                      <a:pt x="2237" y="6594"/>
                    </a:lnTo>
                    <a:lnTo>
                      <a:pt x="2230" y="6612"/>
                    </a:lnTo>
                    <a:lnTo>
                      <a:pt x="2223" y="6636"/>
                    </a:lnTo>
                    <a:lnTo>
                      <a:pt x="2205" y="6697"/>
                    </a:lnTo>
                    <a:lnTo>
                      <a:pt x="2185" y="6775"/>
                    </a:lnTo>
                    <a:lnTo>
                      <a:pt x="2164" y="6867"/>
                    </a:lnTo>
                    <a:lnTo>
                      <a:pt x="2140" y="6969"/>
                    </a:lnTo>
                    <a:lnTo>
                      <a:pt x="2116" y="7077"/>
                    </a:lnTo>
                    <a:lnTo>
                      <a:pt x="2092" y="7190"/>
                    </a:lnTo>
                    <a:lnTo>
                      <a:pt x="2068" y="7305"/>
                    </a:lnTo>
                    <a:lnTo>
                      <a:pt x="2045" y="7417"/>
                    </a:lnTo>
                    <a:lnTo>
                      <a:pt x="2023" y="7525"/>
                    </a:lnTo>
                    <a:lnTo>
                      <a:pt x="2004" y="7625"/>
                    </a:lnTo>
                    <a:lnTo>
                      <a:pt x="1988" y="7714"/>
                    </a:lnTo>
                    <a:lnTo>
                      <a:pt x="1974" y="7790"/>
                    </a:lnTo>
                    <a:lnTo>
                      <a:pt x="1965" y="7848"/>
                    </a:lnTo>
                    <a:lnTo>
                      <a:pt x="1960" y="7887"/>
                    </a:lnTo>
                    <a:lnTo>
                      <a:pt x="1733" y="7884"/>
                    </a:lnTo>
                    <a:lnTo>
                      <a:pt x="1523" y="7878"/>
                    </a:lnTo>
                    <a:lnTo>
                      <a:pt x="1327" y="7867"/>
                    </a:lnTo>
                    <a:lnTo>
                      <a:pt x="1147" y="7851"/>
                    </a:lnTo>
                    <a:lnTo>
                      <a:pt x="981" y="7830"/>
                    </a:lnTo>
                    <a:lnTo>
                      <a:pt x="829" y="7802"/>
                    </a:lnTo>
                    <a:lnTo>
                      <a:pt x="692" y="7768"/>
                    </a:lnTo>
                    <a:lnTo>
                      <a:pt x="568" y="7728"/>
                    </a:lnTo>
                    <a:lnTo>
                      <a:pt x="458" y="7679"/>
                    </a:lnTo>
                    <a:lnTo>
                      <a:pt x="359" y="7623"/>
                    </a:lnTo>
                    <a:lnTo>
                      <a:pt x="274" y="7560"/>
                    </a:lnTo>
                    <a:lnTo>
                      <a:pt x="202" y="7488"/>
                    </a:lnTo>
                    <a:lnTo>
                      <a:pt x="140" y="7408"/>
                    </a:lnTo>
                    <a:lnTo>
                      <a:pt x="90" y="7318"/>
                    </a:lnTo>
                    <a:lnTo>
                      <a:pt x="52" y="7218"/>
                    </a:lnTo>
                    <a:lnTo>
                      <a:pt x="24" y="7108"/>
                    </a:lnTo>
                    <a:lnTo>
                      <a:pt x="6" y="6988"/>
                    </a:lnTo>
                    <a:lnTo>
                      <a:pt x="0" y="6857"/>
                    </a:lnTo>
                    <a:lnTo>
                      <a:pt x="2" y="6715"/>
                    </a:lnTo>
                    <a:lnTo>
                      <a:pt x="14" y="6561"/>
                    </a:lnTo>
                    <a:lnTo>
                      <a:pt x="34" y="6394"/>
                    </a:lnTo>
                    <a:lnTo>
                      <a:pt x="64" y="6216"/>
                    </a:lnTo>
                    <a:lnTo>
                      <a:pt x="102" y="6025"/>
                    </a:lnTo>
                    <a:lnTo>
                      <a:pt x="147" y="5820"/>
                    </a:lnTo>
                    <a:lnTo>
                      <a:pt x="200" y="5601"/>
                    </a:lnTo>
                    <a:lnTo>
                      <a:pt x="261" y="5368"/>
                    </a:lnTo>
                    <a:lnTo>
                      <a:pt x="328" y="5121"/>
                    </a:lnTo>
                    <a:lnTo>
                      <a:pt x="402" y="4858"/>
                    </a:lnTo>
                    <a:lnTo>
                      <a:pt x="483" y="4581"/>
                    </a:lnTo>
                    <a:lnTo>
                      <a:pt x="568" y="4287"/>
                    </a:lnTo>
                    <a:lnTo>
                      <a:pt x="660" y="3977"/>
                    </a:lnTo>
                    <a:lnTo>
                      <a:pt x="756" y="3651"/>
                    </a:lnTo>
                    <a:lnTo>
                      <a:pt x="808" y="3470"/>
                    </a:lnTo>
                    <a:lnTo>
                      <a:pt x="864" y="3264"/>
                    </a:lnTo>
                    <a:lnTo>
                      <a:pt x="927" y="3037"/>
                    </a:lnTo>
                    <a:lnTo>
                      <a:pt x="995" y="2793"/>
                    </a:lnTo>
                    <a:lnTo>
                      <a:pt x="1032" y="2668"/>
                    </a:lnTo>
                    <a:lnTo>
                      <a:pt x="1070" y="2539"/>
                    </a:lnTo>
                    <a:lnTo>
                      <a:pt x="1110" y="2408"/>
                    </a:lnTo>
                    <a:lnTo>
                      <a:pt x="1152" y="2276"/>
                    </a:lnTo>
                    <a:lnTo>
                      <a:pt x="1196" y="2143"/>
                    </a:lnTo>
                    <a:lnTo>
                      <a:pt x="1241" y="2010"/>
                    </a:lnTo>
                    <a:lnTo>
                      <a:pt x="1289" y="1877"/>
                    </a:lnTo>
                    <a:lnTo>
                      <a:pt x="1339" y="1745"/>
                    </a:lnTo>
                    <a:lnTo>
                      <a:pt x="1390" y="1614"/>
                    </a:lnTo>
                    <a:lnTo>
                      <a:pt x="1444" y="1487"/>
                    </a:lnTo>
                    <a:lnTo>
                      <a:pt x="1500" y="1361"/>
                    </a:lnTo>
                    <a:lnTo>
                      <a:pt x="1557" y="1238"/>
                    </a:lnTo>
                    <a:lnTo>
                      <a:pt x="1618" y="1118"/>
                    </a:lnTo>
                    <a:lnTo>
                      <a:pt x="1681" y="1004"/>
                    </a:lnTo>
                    <a:lnTo>
                      <a:pt x="1746" y="894"/>
                    </a:lnTo>
                    <a:lnTo>
                      <a:pt x="1814" y="789"/>
                    </a:lnTo>
                    <a:lnTo>
                      <a:pt x="1884" y="690"/>
                    </a:lnTo>
                    <a:lnTo>
                      <a:pt x="1957" y="598"/>
                    </a:lnTo>
                    <a:lnTo>
                      <a:pt x="2032" y="513"/>
                    </a:lnTo>
                    <a:lnTo>
                      <a:pt x="2110" y="435"/>
                    </a:lnTo>
                    <a:lnTo>
                      <a:pt x="2190" y="365"/>
                    </a:lnTo>
                    <a:lnTo>
                      <a:pt x="2274" y="304"/>
                    </a:lnTo>
                    <a:lnTo>
                      <a:pt x="2360" y="252"/>
                    </a:lnTo>
                    <a:lnTo>
                      <a:pt x="2449" y="210"/>
                    </a:lnTo>
                    <a:lnTo>
                      <a:pt x="2489" y="195"/>
                    </a:lnTo>
                    <a:lnTo>
                      <a:pt x="2533" y="180"/>
                    </a:lnTo>
                    <a:lnTo>
                      <a:pt x="2582" y="166"/>
                    </a:lnTo>
                    <a:lnTo>
                      <a:pt x="2636" y="153"/>
                    </a:lnTo>
                    <a:lnTo>
                      <a:pt x="2694" y="140"/>
                    </a:lnTo>
                    <a:lnTo>
                      <a:pt x="2755" y="127"/>
                    </a:lnTo>
                    <a:lnTo>
                      <a:pt x="2819" y="116"/>
                    </a:lnTo>
                    <a:lnTo>
                      <a:pt x="2886" y="104"/>
                    </a:lnTo>
                    <a:lnTo>
                      <a:pt x="2956" y="93"/>
                    </a:lnTo>
                    <a:lnTo>
                      <a:pt x="3028" y="83"/>
                    </a:lnTo>
                    <a:lnTo>
                      <a:pt x="3102" y="74"/>
                    </a:lnTo>
                    <a:lnTo>
                      <a:pt x="3178" y="64"/>
                    </a:lnTo>
                    <a:lnTo>
                      <a:pt x="3256" y="56"/>
                    </a:lnTo>
                    <a:lnTo>
                      <a:pt x="3334" y="48"/>
                    </a:lnTo>
                    <a:lnTo>
                      <a:pt x="3412" y="40"/>
                    </a:lnTo>
                    <a:lnTo>
                      <a:pt x="3492" y="33"/>
                    </a:lnTo>
                    <a:lnTo>
                      <a:pt x="3570" y="27"/>
                    </a:lnTo>
                    <a:lnTo>
                      <a:pt x="3649" y="21"/>
                    </a:lnTo>
                    <a:lnTo>
                      <a:pt x="3727" y="17"/>
                    </a:lnTo>
                    <a:lnTo>
                      <a:pt x="3804" y="11"/>
                    </a:lnTo>
                    <a:lnTo>
                      <a:pt x="3879" y="8"/>
                    </a:lnTo>
                    <a:lnTo>
                      <a:pt x="3953" y="5"/>
                    </a:lnTo>
                    <a:lnTo>
                      <a:pt x="4025" y="3"/>
                    </a:lnTo>
                    <a:lnTo>
                      <a:pt x="4094" y="1"/>
                    </a:lnTo>
                    <a:lnTo>
                      <a:pt x="4160" y="0"/>
                    </a:lnTo>
                    <a:lnTo>
                      <a:pt x="4223" y="0"/>
                    </a:lnTo>
                    <a:lnTo>
                      <a:pt x="4283" y="1"/>
                    </a:lnTo>
                    <a:lnTo>
                      <a:pt x="4340" y="2"/>
                    </a:lnTo>
                    <a:lnTo>
                      <a:pt x="4392" y="3"/>
                    </a:lnTo>
                    <a:lnTo>
                      <a:pt x="4440" y="6"/>
                    </a:lnTo>
                    <a:lnTo>
                      <a:pt x="4483" y="9"/>
                    </a:lnTo>
                    <a:lnTo>
                      <a:pt x="4520" y="14"/>
                    </a:lnTo>
                    <a:lnTo>
                      <a:pt x="4558" y="18"/>
                    </a:lnTo>
                    <a:lnTo>
                      <a:pt x="4593" y="23"/>
                    </a:lnTo>
                    <a:lnTo>
                      <a:pt x="4627" y="30"/>
                    </a:lnTo>
                    <a:lnTo>
                      <a:pt x="4657" y="36"/>
                    </a:lnTo>
                    <a:lnTo>
                      <a:pt x="4686" y="45"/>
                    </a:lnTo>
                    <a:lnTo>
                      <a:pt x="4713" y="53"/>
                    </a:lnTo>
                    <a:lnTo>
                      <a:pt x="4737" y="64"/>
                    </a:lnTo>
                    <a:lnTo>
                      <a:pt x="4761" y="75"/>
                    </a:lnTo>
                    <a:lnTo>
                      <a:pt x="4782" y="87"/>
                    </a:lnTo>
                    <a:lnTo>
                      <a:pt x="4802" y="100"/>
                    </a:lnTo>
                    <a:lnTo>
                      <a:pt x="4820" y="113"/>
                    </a:lnTo>
                    <a:lnTo>
                      <a:pt x="4836" y="127"/>
                    </a:lnTo>
                    <a:lnTo>
                      <a:pt x="4851" y="144"/>
                    </a:lnTo>
                    <a:lnTo>
                      <a:pt x="4865" y="161"/>
                    </a:lnTo>
                    <a:lnTo>
                      <a:pt x="4877" y="179"/>
                    </a:lnTo>
                    <a:lnTo>
                      <a:pt x="4887" y="199"/>
                    </a:lnTo>
                    <a:lnTo>
                      <a:pt x="4897" y="220"/>
                    </a:lnTo>
                    <a:lnTo>
                      <a:pt x="4906" y="241"/>
                    </a:lnTo>
                    <a:lnTo>
                      <a:pt x="4913" y="265"/>
                    </a:lnTo>
                    <a:lnTo>
                      <a:pt x="4921" y="288"/>
                    </a:lnTo>
                    <a:lnTo>
                      <a:pt x="4926" y="314"/>
                    </a:lnTo>
                    <a:lnTo>
                      <a:pt x="4930" y="341"/>
                    </a:lnTo>
                    <a:lnTo>
                      <a:pt x="4935" y="370"/>
                    </a:lnTo>
                    <a:lnTo>
                      <a:pt x="4938" y="399"/>
                    </a:lnTo>
                    <a:lnTo>
                      <a:pt x="4940" y="430"/>
                    </a:lnTo>
                    <a:lnTo>
                      <a:pt x="4942" y="462"/>
                    </a:lnTo>
                    <a:lnTo>
                      <a:pt x="4944" y="497"/>
                    </a:lnTo>
                    <a:lnTo>
                      <a:pt x="4945" y="532"/>
                    </a:lnTo>
                    <a:lnTo>
                      <a:pt x="4946" y="607"/>
                    </a:lnTo>
                    <a:lnTo>
                      <a:pt x="4946" y="689"/>
                    </a:lnTo>
                    <a:lnTo>
                      <a:pt x="4949" y="863"/>
                    </a:lnTo>
                    <a:lnTo>
                      <a:pt x="4954" y="1099"/>
                    </a:lnTo>
                    <a:lnTo>
                      <a:pt x="4961" y="1388"/>
                    </a:lnTo>
                    <a:lnTo>
                      <a:pt x="4968" y="1725"/>
                    </a:lnTo>
                    <a:lnTo>
                      <a:pt x="4970" y="1909"/>
                    </a:lnTo>
                    <a:lnTo>
                      <a:pt x="4971" y="2103"/>
                    </a:lnTo>
                    <a:lnTo>
                      <a:pt x="4972" y="2305"/>
                    </a:lnTo>
                    <a:lnTo>
                      <a:pt x="4971" y="2514"/>
                    </a:lnTo>
                    <a:lnTo>
                      <a:pt x="4969" y="2731"/>
                    </a:lnTo>
                    <a:lnTo>
                      <a:pt x="4965" y="2953"/>
                    </a:lnTo>
                    <a:lnTo>
                      <a:pt x="4958" y="3182"/>
                    </a:lnTo>
                    <a:lnTo>
                      <a:pt x="4951" y="3414"/>
                    </a:lnTo>
                    <a:lnTo>
                      <a:pt x="4940" y="3649"/>
                    </a:lnTo>
                    <a:lnTo>
                      <a:pt x="4926" y="3888"/>
                    </a:lnTo>
                    <a:lnTo>
                      <a:pt x="4910" y="4128"/>
                    </a:lnTo>
                    <a:lnTo>
                      <a:pt x="4891" y="4369"/>
                    </a:lnTo>
                    <a:lnTo>
                      <a:pt x="4867" y="4611"/>
                    </a:lnTo>
                    <a:lnTo>
                      <a:pt x="4840" y="4852"/>
                    </a:lnTo>
                    <a:lnTo>
                      <a:pt x="4810" y="5092"/>
                    </a:lnTo>
                    <a:lnTo>
                      <a:pt x="4776" y="5328"/>
                    </a:lnTo>
                    <a:lnTo>
                      <a:pt x="4737" y="5562"/>
                    </a:lnTo>
                    <a:lnTo>
                      <a:pt x="4693" y="5793"/>
                    </a:lnTo>
                    <a:lnTo>
                      <a:pt x="4645" y="6018"/>
                    </a:lnTo>
                    <a:lnTo>
                      <a:pt x="4592" y="6237"/>
                    </a:lnTo>
                    <a:lnTo>
                      <a:pt x="4533" y="6451"/>
                    </a:lnTo>
                    <a:lnTo>
                      <a:pt x="4470" y="6656"/>
                    </a:lnTo>
                    <a:lnTo>
                      <a:pt x="4400" y="6855"/>
                    </a:lnTo>
                    <a:lnTo>
                      <a:pt x="4324" y="7043"/>
                    </a:lnTo>
                    <a:lnTo>
                      <a:pt x="4315" y="7064"/>
                    </a:lnTo>
                    <a:lnTo>
                      <a:pt x="4302" y="7087"/>
                    </a:lnTo>
                    <a:lnTo>
                      <a:pt x="4288" y="7110"/>
                    </a:lnTo>
                    <a:lnTo>
                      <a:pt x="4271" y="7136"/>
                    </a:lnTo>
                    <a:lnTo>
                      <a:pt x="4251" y="7164"/>
                    </a:lnTo>
                    <a:lnTo>
                      <a:pt x="4231" y="7192"/>
                    </a:lnTo>
                    <a:lnTo>
                      <a:pt x="4208" y="7221"/>
                    </a:lnTo>
                    <a:lnTo>
                      <a:pt x="4184" y="7251"/>
                    </a:lnTo>
                    <a:lnTo>
                      <a:pt x="4158" y="7282"/>
                    </a:lnTo>
                    <a:lnTo>
                      <a:pt x="4131" y="7313"/>
                    </a:lnTo>
                    <a:lnTo>
                      <a:pt x="4103" y="7344"/>
                    </a:lnTo>
                    <a:lnTo>
                      <a:pt x="4074" y="7377"/>
                    </a:lnTo>
                    <a:lnTo>
                      <a:pt x="4044" y="7409"/>
                    </a:lnTo>
                    <a:lnTo>
                      <a:pt x="4014" y="7440"/>
                    </a:lnTo>
                    <a:lnTo>
                      <a:pt x="3982" y="7471"/>
                    </a:lnTo>
                    <a:lnTo>
                      <a:pt x="3951" y="7502"/>
                    </a:lnTo>
                    <a:lnTo>
                      <a:pt x="3919" y="7532"/>
                    </a:lnTo>
                    <a:lnTo>
                      <a:pt x="3888" y="7562"/>
                    </a:lnTo>
                    <a:lnTo>
                      <a:pt x="3855" y="7590"/>
                    </a:lnTo>
                    <a:lnTo>
                      <a:pt x="3824" y="7618"/>
                    </a:lnTo>
                    <a:lnTo>
                      <a:pt x="3792" y="7644"/>
                    </a:lnTo>
                    <a:lnTo>
                      <a:pt x="3762" y="7669"/>
                    </a:lnTo>
                    <a:lnTo>
                      <a:pt x="3732" y="7692"/>
                    </a:lnTo>
                    <a:lnTo>
                      <a:pt x="3703" y="7714"/>
                    </a:lnTo>
                    <a:lnTo>
                      <a:pt x="3674" y="7733"/>
                    </a:lnTo>
                    <a:lnTo>
                      <a:pt x="3647" y="7750"/>
                    </a:lnTo>
                    <a:lnTo>
                      <a:pt x="3622" y="7766"/>
                    </a:lnTo>
                    <a:lnTo>
                      <a:pt x="3597" y="7778"/>
                    </a:lnTo>
                    <a:lnTo>
                      <a:pt x="3574" y="7789"/>
                    </a:lnTo>
                    <a:lnTo>
                      <a:pt x="3553" y="7796"/>
                    </a:lnTo>
                    <a:lnTo>
                      <a:pt x="3534" y="7801"/>
                    </a:lnTo>
                    <a:lnTo>
                      <a:pt x="3516" y="7803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39" name="Freeform 57"/>
              <p:cNvSpPr>
                <a:spLocks/>
              </p:cNvSpPr>
              <p:nvPr/>
            </p:nvSpPr>
            <p:spPr bwMode="auto">
              <a:xfrm>
                <a:off x="3018" y="1860"/>
                <a:ext cx="477" cy="540"/>
              </a:xfrm>
              <a:custGeom>
                <a:avLst/>
                <a:gdLst>
                  <a:gd name="T0" fmla="*/ 0 w 6678"/>
                  <a:gd name="T1" fmla="*/ 0 h 7551"/>
                  <a:gd name="T2" fmla="*/ 0 w 6678"/>
                  <a:gd name="T3" fmla="*/ 0 h 7551"/>
                  <a:gd name="T4" fmla="*/ 0 w 6678"/>
                  <a:gd name="T5" fmla="*/ 0 h 7551"/>
                  <a:gd name="T6" fmla="*/ 0 w 6678"/>
                  <a:gd name="T7" fmla="*/ 0 h 7551"/>
                  <a:gd name="T8" fmla="*/ 0 w 6678"/>
                  <a:gd name="T9" fmla="*/ 0 h 75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78"/>
                  <a:gd name="T16" fmla="*/ 0 h 7551"/>
                  <a:gd name="T17" fmla="*/ 6678 w 6678"/>
                  <a:gd name="T18" fmla="*/ 7551 h 75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78" h="7551">
                    <a:moveTo>
                      <a:pt x="5946" y="0"/>
                    </a:moveTo>
                    <a:lnTo>
                      <a:pt x="6678" y="5769"/>
                    </a:lnTo>
                    <a:lnTo>
                      <a:pt x="708" y="7551"/>
                    </a:lnTo>
                    <a:lnTo>
                      <a:pt x="0" y="1297"/>
                    </a:lnTo>
                    <a:lnTo>
                      <a:pt x="594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40" name="Freeform 58"/>
              <p:cNvSpPr>
                <a:spLocks/>
              </p:cNvSpPr>
              <p:nvPr/>
            </p:nvSpPr>
            <p:spPr bwMode="auto">
              <a:xfrm>
                <a:off x="3074" y="1910"/>
                <a:ext cx="368" cy="410"/>
              </a:xfrm>
              <a:custGeom>
                <a:avLst/>
                <a:gdLst>
                  <a:gd name="T0" fmla="*/ 0 w 5147"/>
                  <a:gd name="T1" fmla="*/ 0 h 5746"/>
                  <a:gd name="T2" fmla="*/ 0 w 5147"/>
                  <a:gd name="T3" fmla="*/ 0 h 5746"/>
                  <a:gd name="T4" fmla="*/ 0 w 5147"/>
                  <a:gd name="T5" fmla="*/ 0 h 5746"/>
                  <a:gd name="T6" fmla="*/ 0 w 5147"/>
                  <a:gd name="T7" fmla="*/ 0 h 5746"/>
                  <a:gd name="T8" fmla="*/ 0 w 5147"/>
                  <a:gd name="T9" fmla="*/ 0 h 5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47"/>
                  <a:gd name="T16" fmla="*/ 0 h 5746"/>
                  <a:gd name="T17" fmla="*/ 5147 w 5147"/>
                  <a:gd name="T18" fmla="*/ 5746 h 57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47" h="5746">
                    <a:moveTo>
                      <a:pt x="4632" y="0"/>
                    </a:moveTo>
                    <a:lnTo>
                      <a:pt x="0" y="1070"/>
                    </a:lnTo>
                    <a:lnTo>
                      <a:pt x="554" y="5746"/>
                    </a:lnTo>
                    <a:lnTo>
                      <a:pt x="5147" y="4517"/>
                    </a:lnTo>
                    <a:lnTo>
                      <a:pt x="4632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41" name="Freeform 59"/>
              <p:cNvSpPr>
                <a:spLocks/>
              </p:cNvSpPr>
              <p:nvPr/>
            </p:nvSpPr>
            <p:spPr bwMode="auto">
              <a:xfrm>
                <a:off x="3715" y="1940"/>
                <a:ext cx="97" cy="316"/>
              </a:xfrm>
              <a:custGeom>
                <a:avLst/>
                <a:gdLst>
                  <a:gd name="T0" fmla="*/ 0 w 1371"/>
                  <a:gd name="T1" fmla="*/ 0 h 4426"/>
                  <a:gd name="T2" fmla="*/ 0 w 1371"/>
                  <a:gd name="T3" fmla="*/ 0 h 4426"/>
                  <a:gd name="T4" fmla="*/ 0 w 1371"/>
                  <a:gd name="T5" fmla="*/ 0 h 4426"/>
                  <a:gd name="T6" fmla="*/ 0 w 1371"/>
                  <a:gd name="T7" fmla="*/ 0 h 4426"/>
                  <a:gd name="T8" fmla="*/ 0 w 1371"/>
                  <a:gd name="T9" fmla="*/ 0 h 4426"/>
                  <a:gd name="T10" fmla="*/ 0 w 1371"/>
                  <a:gd name="T11" fmla="*/ 0 h 4426"/>
                  <a:gd name="T12" fmla="*/ 0 w 1371"/>
                  <a:gd name="T13" fmla="*/ 0 h 4426"/>
                  <a:gd name="T14" fmla="*/ 0 w 1371"/>
                  <a:gd name="T15" fmla="*/ 0 h 4426"/>
                  <a:gd name="T16" fmla="*/ 0 w 1371"/>
                  <a:gd name="T17" fmla="*/ 0 h 4426"/>
                  <a:gd name="T18" fmla="*/ 0 w 1371"/>
                  <a:gd name="T19" fmla="*/ 0 h 4426"/>
                  <a:gd name="T20" fmla="*/ 0 w 1371"/>
                  <a:gd name="T21" fmla="*/ 0 h 4426"/>
                  <a:gd name="T22" fmla="*/ 0 w 1371"/>
                  <a:gd name="T23" fmla="*/ 0 h 4426"/>
                  <a:gd name="T24" fmla="*/ 0 w 1371"/>
                  <a:gd name="T25" fmla="*/ 0 h 4426"/>
                  <a:gd name="T26" fmla="*/ 0 w 1371"/>
                  <a:gd name="T27" fmla="*/ 0 h 4426"/>
                  <a:gd name="T28" fmla="*/ 0 w 1371"/>
                  <a:gd name="T29" fmla="*/ 0 h 4426"/>
                  <a:gd name="T30" fmla="*/ 0 w 1371"/>
                  <a:gd name="T31" fmla="*/ 0 h 4426"/>
                  <a:gd name="T32" fmla="*/ 0 w 1371"/>
                  <a:gd name="T33" fmla="*/ 0 h 4426"/>
                  <a:gd name="T34" fmla="*/ 0 w 1371"/>
                  <a:gd name="T35" fmla="*/ 0 h 4426"/>
                  <a:gd name="T36" fmla="*/ 0 w 1371"/>
                  <a:gd name="T37" fmla="*/ 0 h 4426"/>
                  <a:gd name="T38" fmla="*/ 0 w 1371"/>
                  <a:gd name="T39" fmla="*/ 0 h 4426"/>
                  <a:gd name="T40" fmla="*/ 0 w 1371"/>
                  <a:gd name="T41" fmla="*/ 0 h 4426"/>
                  <a:gd name="T42" fmla="*/ 0 w 1371"/>
                  <a:gd name="T43" fmla="*/ 0 h 4426"/>
                  <a:gd name="T44" fmla="*/ 0 w 1371"/>
                  <a:gd name="T45" fmla="*/ 0 h 4426"/>
                  <a:gd name="T46" fmla="*/ 0 w 1371"/>
                  <a:gd name="T47" fmla="*/ 0 h 4426"/>
                  <a:gd name="T48" fmla="*/ 0 w 1371"/>
                  <a:gd name="T49" fmla="*/ 0 h 4426"/>
                  <a:gd name="T50" fmla="*/ 0 w 1371"/>
                  <a:gd name="T51" fmla="*/ 0 h 4426"/>
                  <a:gd name="T52" fmla="*/ 0 w 1371"/>
                  <a:gd name="T53" fmla="*/ 0 h 4426"/>
                  <a:gd name="T54" fmla="*/ 0 w 1371"/>
                  <a:gd name="T55" fmla="*/ 0 h 4426"/>
                  <a:gd name="T56" fmla="*/ 0 w 1371"/>
                  <a:gd name="T57" fmla="*/ 0 h 4426"/>
                  <a:gd name="T58" fmla="*/ 0 w 1371"/>
                  <a:gd name="T59" fmla="*/ 0 h 4426"/>
                  <a:gd name="T60" fmla="*/ 0 w 1371"/>
                  <a:gd name="T61" fmla="*/ 0 h 4426"/>
                  <a:gd name="T62" fmla="*/ 0 w 1371"/>
                  <a:gd name="T63" fmla="*/ 0 h 4426"/>
                  <a:gd name="T64" fmla="*/ 0 w 1371"/>
                  <a:gd name="T65" fmla="*/ 0 h 4426"/>
                  <a:gd name="T66" fmla="*/ 0 w 1371"/>
                  <a:gd name="T67" fmla="*/ 0 h 4426"/>
                  <a:gd name="T68" fmla="*/ 0 w 1371"/>
                  <a:gd name="T69" fmla="*/ 0 h 4426"/>
                  <a:gd name="T70" fmla="*/ 0 w 1371"/>
                  <a:gd name="T71" fmla="*/ 0 h 4426"/>
                  <a:gd name="T72" fmla="*/ 0 w 1371"/>
                  <a:gd name="T73" fmla="*/ 0 h 4426"/>
                  <a:gd name="T74" fmla="*/ 0 w 1371"/>
                  <a:gd name="T75" fmla="*/ 0 h 4426"/>
                  <a:gd name="T76" fmla="*/ 0 w 1371"/>
                  <a:gd name="T77" fmla="*/ 0 h 4426"/>
                  <a:gd name="T78" fmla="*/ 0 w 1371"/>
                  <a:gd name="T79" fmla="*/ 0 h 4426"/>
                  <a:gd name="T80" fmla="*/ 0 w 1371"/>
                  <a:gd name="T81" fmla="*/ 0 h 4426"/>
                  <a:gd name="T82" fmla="*/ 0 w 1371"/>
                  <a:gd name="T83" fmla="*/ 0 h 4426"/>
                  <a:gd name="T84" fmla="*/ 0 w 1371"/>
                  <a:gd name="T85" fmla="*/ 0 h 4426"/>
                  <a:gd name="T86" fmla="*/ 0 w 1371"/>
                  <a:gd name="T87" fmla="*/ 0 h 4426"/>
                  <a:gd name="T88" fmla="*/ 0 w 1371"/>
                  <a:gd name="T89" fmla="*/ 0 h 4426"/>
                  <a:gd name="T90" fmla="*/ 0 w 1371"/>
                  <a:gd name="T91" fmla="*/ 0 h 4426"/>
                  <a:gd name="T92" fmla="*/ 0 w 1371"/>
                  <a:gd name="T93" fmla="*/ 0 h 4426"/>
                  <a:gd name="T94" fmla="*/ 0 w 1371"/>
                  <a:gd name="T95" fmla="*/ 0 h 442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71"/>
                  <a:gd name="T145" fmla="*/ 0 h 4426"/>
                  <a:gd name="T146" fmla="*/ 1371 w 1371"/>
                  <a:gd name="T147" fmla="*/ 4426 h 442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71" h="4426">
                    <a:moveTo>
                      <a:pt x="324" y="4426"/>
                    </a:moveTo>
                    <a:lnTo>
                      <a:pt x="551" y="4332"/>
                    </a:lnTo>
                    <a:lnTo>
                      <a:pt x="746" y="4226"/>
                    </a:lnTo>
                    <a:lnTo>
                      <a:pt x="912" y="4109"/>
                    </a:lnTo>
                    <a:lnTo>
                      <a:pt x="1049" y="3982"/>
                    </a:lnTo>
                    <a:lnTo>
                      <a:pt x="1160" y="3846"/>
                    </a:lnTo>
                    <a:lnTo>
                      <a:pt x="1245" y="3702"/>
                    </a:lnTo>
                    <a:lnTo>
                      <a:pt x="1308" y="3549"/>
                    </a:lnTo>
                    <a:lnTo>
                      <a:pt x="1348" y="3391"/>
                    </a:lnTo>
                    <a:lnTo>
                      <a:pt x="1369" y="3228"/>
                    </a:lnTo>
                    <a:lnTo>
                      <a:pt x="1371" y="3060"/>
                    </a:lnTo>
                    <a:lnTo>
                      <a:pt x="1357" y="2888"/>
                    </a:lnTo>
                    <a:lnTo>
                      <a:pt x="1327" y="2713"/>
                    </a:lnTo>
                    <a:lnTo>
                      <a:pt x="1284" y="2536"/>
                    </a:lnTo>
                    <a:lnTo>
                      <a:pt x="1229" y="2359"/>
                    </a:lnTo>
                    <a:lnTo>
                      <a:pt x="1165" y="2180"/>
                    </a:lnTo>
                    <a:lnTo>
                      <a:pt x="1091" y="2003"/>
                    </a:lnTo>
                    <a:lnTo>
                      <a:pt x="1011" y="1828"/>
                    </a:lnTo>
                    <a:lnTo>
                      <a:pt x="926" y="1654"/>
                    </a:lnTo>
                    <a:lnTo>
                      <a:pt x="838" y="1486"/>
                    </a:lnTo>
                    <a:lnTo>
                      <a:pt x="746" y="1320"/>
                    </a:lnTo>
                    <a:lnTo>
                      <a:pt x="656" y="1160"/>
                    </a:lnTo>
                    <a:lnTo>
                      <a:pt x="566" y="1006"/>
                    </a:lnTo>
                    <a:lnTo>
                      <a:pt x="480" y="859"/>
                    </a:lnTo>
                    <a:lnTo>
                      <a:pt x="399" y="720"/>
                    </a:lnTo>
                    <a:lnTo>
                      <a:pt x="325" y="590"/>
                    </a:lnTo>
                    <a:lnTo>
                      <a:pt x="257" y="469"/>
                    </a:lnTo>
                    <a:lnTo>
                      <a:pt x="200" y="360"/>
                    </a:lnTo>
                    <a:lnTo>
                      <a:pt x="155" y="261"/>
                    </a:lnTo>
                    <a:lnTo>
                      <a:pt x="123" y="175"/>
                    </a:lnTo>
                    <a:lnTo>
                      <a:pt x="105" y="102"/>
                    </a:lnTo>
                    <a:lnTo>
                      <a:pt x="104" y="44"/>
                    </a:lnTo>
                    <a:lnTo>
                      <a:pt x="120" y="0"/>
                    </a:lnTo>
                    <a:lnTo>
                      <a:pt x="76" y="131"/>
                    </a:lnTo>
                    <a:lnTo>
                      <a:pt x="43" y="258"/>
                    </a:lnTo>
                    <a:lnTo>
                      <a:pt x="19" y="379"/>
                    </a:lnTo>
                    <a:lnTo>
                      <a:pt x="5" y="495"/>
                    </a:lnTo>
                    <a:lnTo>
                      <a:pt x="0" y="608"/>
                    </a:lnTo>
                    <a:lnTo>
                      <a:pt x="3" y="715"/>
                    </a:lnTo>
                    <a:lnTo>
                      <a:pt x="14" y="819"/>
                    </a:lnTo>
                    <a:lnTo>
                      <a:pt x="32" y="920"/>
                    </a:lnTo>
                    <a:lnTo>
                      <a:pt x="56" y="1017"/>
                    </a:lnTo>
                    <a:lnTo>
                      <a:pt x="87" y="1110"/>
                    </a:lnTo>
                    <a:lnTo>
                      <a:pt x="122" y="1201"/>
                    </a:lnTo>
                    <a:lnTo>
                      <a:pt x="163" y="1289"/>
                    </a:lnTo>
                    <a:lnTo>
                      <a:pt x="208" y="1374"/>
                    </a:lnTo>
                    <a:lnTo>
                      <a:pt x="257" y="1458"/>
                    </a:lnTo>
                    <a:lnTo>
                      <a:pt x="309" y="1538"/>
                    </a:lnTo>
                    <a:lnTo>
                      <a:pt x="364" y="1618"/>
                    </a:lnTo>
                    <a:lnTo>
                      <a:pt x="420" y="1695"/>
                    </a:lnTo>
                    <a:lnTo>
                      <a:pt x="479" y="1771"/>
                    </a:lnTo>
                    <a:lnTo>
                      <a:pt x="538" y="1847"/>
                    </a:lnTo>
                    <a:lnTo>
                      <a:pt x="598" y="1921"/>
                    </a:lnTo>
                    <a:lnTo>
                      <a:pt x="659" y="1995"/>
                    </a:lnTo>
                    <a:lnTo>
                      <a:pt x="718" y="2068"/>
                    </a:lnTo>
                    <a:lnTo>
                      <a:pt x="775" y="2141"/>
                    </a:lnTo>
                    <a:lnTo>
                      <a:pt x="831" y="2213"/>
                    </a:lnTo>
                    <a:lnTo>
                      <a:pt x="885" y="2286"/>
                    </a:lnTo>
                    <a:lnTo>
                      <a:pt x="936" y="2360"/>
                    </a:lnTo>
                    <a:lnTo>
                      <a:pt x="984" y="2434"/>
                    </a:lnTo>
                    <a:lnTo>
                      <a:pt x="1028" y="2509"/>
                    </a:lnTo>
                    <a:lnTo>
                      <a:pt x="1066" y="2585"/>
                    </a:lnTo>
                    <a:lnTo>
                      <a:pt x="1101" y="2664"/>
                    </a:lnTo>
                    <a:lnTo>
                      <a:pt x="1128" y="2742"/>
                    </a:lnTo>
                    <a:lnTo>
                      <a:pt x="1150" y="2824"/>
                    </a:lnTo>
                    <a:lnTo>
                      <a:pt x="1158" y="2863"/>
                    </a:lnTo>
                    <a:lnTo>
                      <a:pt x="1165" y="2905"/>
                    </a:lnTo>
                    <a:lnTo>
                      <a:pt x="1169" y="2949"/>
                    </a:lnTo>
                    <a:lnTo>
                      <a:pt x="1172" y="2994"/>
                    </a:lnTo>
                    <a:lnTo>
                      <a:pt x="1173" y="3041"/>
                    </a:lnTo>
                    <a:lnTo>
                      <a:pt x="1173" y="3090"/>
                    </a:lnTo>
                    <a:lnTo>
                      <a:pt x="1170" y="3139"/>
                    </a:lnTo>
                    <a:lnTo>
                      <a:pt x="1166" y="3191"/>
                    </a:lnTo>
                    <a:lnTo>
                      <a:pt x="1160" y="3242"/>
                    </a:lnTo>
                    <a:lnTo>
                      <a:pt x="1152" y="3295"/>
                    </a:lnTo>
                    <a:lnTo>
                      <a:pt x="1141" y="3350"/>
                    </a:lnTo>
                    <a:lnTo>
                      <a:pt x="1128" y="3403"/>
                    </a:lnTo>
                    <a:lnTo>
                      <a:pt x="1113" y="3459"/>
                    </a:lnTo>
                    <a:lnTo>
                      <a:pt x="1096" y="3514"/>
                    </a:lnTo>
                    <a:lnTo>
                      <a:pt x="1077" y="3570"/>
                    </a:lnTo>
                    <a:lnTo>
                      <a:pt x="1054" y="3626"/>
                    </a:lnTo>
                    <a:lnTo>
                      <a:pt x="1031" y="3681"/>
                    </a:lnTo>
                    <a:lnTo>
                      <a:pt x="1003" y="3737"/>
                    </a:lnTo>
                    <a:lnTo>
                      <a:pt x="974" y="3793"/>
                    </a:lnTo>
                    <a:lnTo>
                      <a:pt x="942" y="3848"/>
                    </a:lnTo>
                    <a:lnTo>
                      <a:pt x="906" y="3902"/>
                    </a:lnTo>
                    <a:lnTo>
                      <a:pt x="869" y="3956"/>
                    </a:lnTo>
                    <a:lnTo>
                      <a:pt x="828" y="4009"/>
                    </a:lnTo>
                    <a:lnTo>
                      <a:pt x="784" y="4061"/>
                    </a:lnTo>
                    <a:lnTo>
                      <a:pt x="738" y="4112"/>
                    </a:lnTo>
                    <a:lnTo>
                      <a:pt x="689" y="4161"/>
                    </a:lnTo>
                    <a:lnTo>
                      <a:pt x="636" y="4210"/>
                    </a:lnTo>
                    <a:lnTo>
                      <a:pt x="580" y="4257"/>
                    </a:lnTo>
                    <a:lnTo>
                      <a:pt x="520" y="4302"/>
                    </a:lnTo>
                    <a:lnTo>
                      <a:pt x="458" y="4346"/>
                    </a:lnTo>
                    <a:lnTo>
                      <a:pt x="392" y="4388"/>
                    </a:lnTo>
                    <a:lnTo>
                      <a:pt x="324" y="4426"/>
                    </a:lnTo>
                    <a:close/>
                  </a:path>
                </a:pathLst>
              </a:custGeom>
              <a:solidFill>
                <a:srgbClr val="252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42" name="Freeform 60"/>
              <p:cNvSpPr>
                <a:spLocks/>
              </p:cNvSpPr>
              <p:nvPr/>
            </p:nvSpPr>
            <p:spPr bwMode="auto">
              <a:xfrm>
                <a:off x="3716" y="1892"/>
                <a:ext cx="256" cy="288"/>
              </a:xfrm>
              <a:custGeom>
                <a:avLst/>
                <a:gdLst>
                  <a:gd name="T0" fmla="*/ 0 w 3588"/>
                  <a:gd name="T1" fmla="*/ 0 h 4029"/>
                  <a:gd name="T2" fmla="*/ 0 w 3588"/>
                  <a:gd name="T3" fmla="*/ 0 h 4029"/>
                  <a:gd name="T4" fmla="*/ 0 w 3588"/>
                  <a:gd name="T5" fmla="*/ 0 h 4029"/>
                  <a:gd name="T6" fmla="*/ 0 w 3588"/>
                  <a:gd name="T7" fmla="*/ 0 h 4029"/>
                  <a:gd name="T8" fmla="*/ 0 w 3588"/>
                  <a:gd name="T9" fmla="*/ 0 h 4029"/>
                  <a:gd name="T10" fmla="*/ 0 w 3588"/>
                  <a:gd name="T11" fmla="*/ 0 h 4029"/>
                  <a:gd name="T12" fmla="*/ 0 w 3588"/>
                  <a:gd name="T13" fmla="*/ 0 h 4029"/>
                  <a:gd name="T14" fmla="*/ 0 w 3588"/>
                  <a:gd name="T15" fmla="*/ 0 h 4029"/>
                  <a:gd name="T16" fmla="*/ 0 w 3588"/>
                  <a:gd name="T17" fmla="*/ 0 h 4029"/>
                  <a:gd name="T18" fmla="*/ 0 w 3588"/>
                  <a:gd name="T19" fmla="*/ 0 h 4029"/>
                  <a:gd name="T20" fmla="*/ 0 w 3588"/>
                  <a:gd name="T21" fmla="*/ 0 h 4029"/>
                  <a:gd name="T22" fmla="*/ 0 w 3588"/>
                  <a:gd name="T23" fmla="*/ 0 h 4029"/>
                  <a:gd name="T24" fmla="*/ 0 w 3588"/>
                  <a:gd name="T25" fmla="*/ 0 h 4029"/>
                  <a:gd name="T26" fmla="*/ 0 w 3588"/>
                  <a:gd name="T27" fmla="*/ 0 h 4029"/>
                  <a:gd name="T28" fmla="*/ 0 w 3588"/>
                  <a:gd name="T29" fmla="*/ 0 h 4029"/>
                  <a:gd name="T30" fmla="*/ 0 w 3588"/>
                  <a:gd name="T31" fmla="*/ 0 h 4029"/>
                  <a:gd name="T32" fmla="*/ 0 w 3588"/>
                  <a:gd name="T33" fmla="*/ 0 h 4029"/>
                  <a:gd name="T34" fmla="*/ 0 w 3588"/>
                  <a:gd name="T35" fmla="*/ 0 h 4029"/>
                  <a:gd name="T36" fmla="*/ 0 w 3588"/>
                  <a:gd name="T37" fmla="*/ 0 h 4029"/>
                  <a:gd name="T38" fmla="*/ 0 w 3588"/>
                  <a:gd name="T39" fmla="*/ 0 h 4029"/>
                  <a:gd name="T40" fmla="*/ 0 w 3588"/>
                  <a:gd name="T41" fmla="*/ 0 h 4029"/>
                  <a:gd name="T42" fmla="*/ 0 w 3588"/>
                  <a:gd name="T43" fmla="*/ 0 h 4029"/>
                  <a:gd name="T44" fmla="*/ 0 w 3588"/>
                  <a:gd name="T45" fmla="*/ 0 h 4029"/>
                  <a:gd name="T46" fmla="*/ 0 w 3588"/>
                  <a:gd name="T47" fmla="*/ 0 h 4029"/>
                  <a:gd name="T48" fmla="*/ 0 w 3588"/>
                  <a:gd name="T49" fmla="*/ 0 h 4029"/>
                  <a:gd name="T50" fmla="*/ 0 w 3588"/>
                  <a:gd name="T51" fmla="*/ 0 h 4029"/>
                  <a:gd name="T52" fmla="*/ 0 w 3588"/>
                  <a:gd name="T53" fmla="*/ 0 h 4029"/>
                  <a:gd name="T54" fmla="*/ 0 w 3588"/>
                  <a:gd name="T55" fmla="*/ 0 h 4029"/>
                  <a:gd name="T56" fmla="*/ 0 w 3588"/>
                  <a:gd name="T57" fmla="*/ 0 h 4029"/>
                  <a:gd name="T58" fmla="*/ 0 w 3588"/>
                  <a:gd name="T59" fmla="*/ 0 h 4029"/>
                  <a:gd name="T60" fmla="*/ 0 w 3588"/>
                  <a:gd name="T61" fmla="*/ 0 h 4029"/>
                  <a:gd name="T62" fmla="*/ 0 w 3588"/>
                  <a:gd name="T63" fmla="*/ 0 h 40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588"/>
                  <a:gd name="T97" fmla="*/ 0 h 4029"/>
                  <a:gd name="T98" fmla="*/ 3588 w 3588"/>
                  <a:gd name="T99" fmla="*/ 4029 h 402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588" h="4029">
                    <a:moveTo>
                      <a:pt x="0" y="392"/>
                    </a:moveTo>
                    <a:lnTo>
                      <a:pt x="220" y="297"/>
                    </a:lnTo>
                    <a:lnTo>
                      <a:pt x="434" y="221"/>
                    </a:lnTo>
                    <a:lnTo>
                      <a:pt x="643" y="165"/>
                    </a:lnTo>
                    <a:lnTo>
                      <a:pt x="846" y="126"/>
                    </a:lnTo>
                    <a:lnTo>
                      <a:pt x="1042" y="105"/>
                    </a:lnTo>
                    <a:lnTo>
                      <a:pt x="1233" y="102"/>
                    </a:lnTo>
                    <a:lnTo>
                      <a:pt x="1416" y="114"/>
                    </a:lnTo>
                    <a:lnTo>
                      <a:pt x="1593" y="143"/>
                    </a:lnTo>
                    <a:lnTo>
                      <a:pt x="1764" y="188"/>
                    </a:lnTo>
                    <a:lnTo>
                      <a:pt x="1927" y="248"/>
                    </a:lnTo>
                    <a:lnTo>
                      <a:pt x="2083" y="321"/>
                    </a:lnTo>
                    <a:lnTo>
                      <a:pt x="2230" y="406"/>
                    </a:lnTo>
                    <a:lnTo>
                      <a:pt x="2370" y="506"/>
                    </a:lnTo>
                    <a:lnTo>
                      <a:pt x="2501" y="618"/>
                    </a:lnTo>
                    <a:lnTo>
                      <a:pt x="2623" y="741"/>
                    </a:lnTo>
                    <a:lnTo>
                      <a:pt x="2738" y="876"/>
                    </a:lnTo>
                    <a:lnTo>
                      <a:pt x="2843" y="1021"/>
                    </a:lnTo>
                    <a:lnTo>
                      <a:pt x="2939" y="1175"/>
                    </a:lnTo>
                    <a:lnTo>
                      <a:pt x="3026" y="1339"/>
                    </a:lnTo>
                    <a:lnTo>
                      <a:pt x="3102" y="1511"/>
                    </a:lnTo>
                    <a:lnTo>
                      <a:pt x="3168" y="1692"/>
                    </a:lnTo>
                    <a:lnTo>
                      <a:pt x="3224" y="1879"/>
                    </a:lnTo>
                    <a:lnTo>
                      <a:pt x="3270" y="2075"/>
                    </a:lnTo>
                    <a:lnTo>
                      <a:pt x="3306" y="2275"/>
                    </a:lnTo>
                    <a:lnTo>
                      <a:pt x="3329" y="2482"/>
                    </a:lnTo>
                    <a:lnTo>
                      <a:pt x="3342" y="2692"/>
                    </a:lnTo>
                    <a:lnTo>
                      <a:pt x="3344" y="2908"/>
                    </a:lnTo>
                    <a:lnTo>
                      <a:pt x="3333" y="3127"/>
                    </a:lnTo>
                    <a:lnTo>
                      <a:pt x="3311" y="3349"/>
                    </a:lnTo>
                    <a:lnTo>
                      <a:pt x="3277" y="3574"/>
                    </a:lnTo>
                    <a:lnTo>
                      <a:pt x="3229" y="3800"/>
                    </a:lnTo>
                    <a:lnTo>
                      <a:pt x="3170" y="4029"/>
                    </a:lnTo>
                    <a:lnTo>
                      <a:pt x="3296" y="3773"/>
                    </a:lnTo>
                    <a:lnTo>
                      <a:pt x="3398" y="3522"/>
                    </a:lnTo>
                    <a:lnTo>
                      <a:pt x="3477" y="3275"/>
                    </a:lnTo>
                    <a:lnTo>
                      <a:pt x="3534" y="3033"/>
                    </a:lnTo>
                    <a:lnTo>
                      <a:pt x="3570" y="2795"/>
                    </a:lnTo>
                    <a:lnTo>
                      <a:pt x="3588" y="2563"/>
                    </a:lnTo>
                    <a:lnTo>
                      <a:pt x="3584" y="2338"/>
                    </a:lnTo>
                    <a:lnTo>
                      <a:pt x="3563" y="2119"/>
                    </a:lnTo>
                    <a:lnTo>
                      <a:pt x="3525" y="1908"/>
                    </a:lnTo>
                    <a:lnTo>
                      <a:pt x="3470" y="1706"/>
                    </a:lnTo>
                    <a:lnTo>
                      <a:pt x="3400" y="1511"/>
                    </a:lnTo>
                    <a:lnTo>
                      <a:pt x="3315" y="1325"/>
                    </a:lnTo>
                    <a:lnTo>
                      <a:pt x="3218" y="1149"/>
                    </a:lnTo>
                    <a:lnTo>
                      <a:pt x="3106" y="984"/>
                    </a:lnTo>
                    <a:lnTo>
                      <a:pt x="2984" y="829"/>
                    </a:lnTo>
                    <a:lnTo>
                      <a:pt x="2850" y="686"/>
                    </a:lnTo>
                    <a:lnTo>
                      <a:pt x="2707" y="555"/>
                    </a:lnTo>
                    <a:lnTo>
                      <a:pt x="2555" y="435"/>
                    </a:lnTo>
                    <a:lnTo>
                      <a:pt x="2394" y="330"/>
                    </a:lnTo>
                    <a:lnTo>
                      <a:pt x="2226" y="238"/>
                    </a:lnTo>
                    <a:lnTo>
                      <a:pt x="2053" y="159"/>
                    </a:lnTo>
                    <a:lnTo>
                      <a:pt x="1874" y="96"/>
                    </a:lnTo>
                    <a:lnTo>
                      <a:pt x="1691" y="48"/>
                    </a:lnTo>
                    <a:lnTo>
                      <a:pt x="1504" y="15"/>
                    </a:lnTo>
                    <a:lnTo>
                      <a:pt x="1316" y="0"/>
                    </a:lnTo>
                    <a:lnTo>
                      <a:pt x="1125" y="0"/>
                    </a:lnTo>
                    <a:lnTo>
                      <a:pt x="934" y="19"/>
                    </a:lnTo>
                    <a:lnTo>
                      <a:pt x="743" y="54"/>
                    </a:lnTo>
                    <a:lnTo>
                      <a:pt x="553" y="110"/>
                    </a:lnTo>
                    <a:lnTo>
                      <a:pt x="365" y="184"/>
                    </a:lnTo>
                    <a:lnTo>
                      <a:pt x="181" y="278"/>
                    </a:lnTo>
                    <a:lnTo>
                      <a:pt x="0" y="392"/>
                    </a:lnTo>
                    <a:close/>
                  </a:path>
                </a:pathLst>
              </a:custGeom>
              <a:solidFill>
                <a:srgbClr val="252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43" name="Freeform 61"/>
              <p:cNvSpPr>
                <a:spLocks/>
              </p:cNvSpPr>
              <p:nvPr/>
            </p:nvSpPr>
            <p:spPr bwMode="auto">
              <a:xfrm>
                <a:off x="3661" y="2442"/>
                <a:ext cx="266" cy="496"/>
              </a:xfrm>
              <a:custGeom>
                <a:avLst/>
                <a:gdLst>
                  <a:gd name="T0" fmla="*/ 0 w 3731"/>
                  <a:gd name="T1" fmla="*/ 0 h 6935"/>
                  <a:gd name="T2" fmla="*/ 0 w 3731"/>
                  <a:gd name="T3" fmla="*/ 0 h 6935"/>
                  <a:gd name="T4" fmla="*/ 0 w 3731"/>
                  <a:gd name="T5" fmla="*/ 0 h 6935"/>
                  <a:gd name="T6" fmla="*/ 0 w 3731"/>
                  <a:gd name="T7" fmla="*/ 0 h 6935"/>
                  <a:gd name="T8" fmla="*/ 0 w 3731"/>
                  <a:gd name="T9" fmla="*/ 0 h 6935"/>
                  <a:gd name="T10" fmla="*/ 0 w 3731"/>
                  <a:gd name="T11" fmla="*/ 0 h 6935"/>
                  <a:gd name="T12" fmla="*/ 0 w 3731"/>
                  <a:gd name="T13" fmla="*/ 0 h 6935"/>
                  <a:gd name="T14" fmla="*/ 0 w 3731"/>
                  <a:gd name="T15" fmla="*/ 0 h 6935"/>
                  <a:gd name="T16" fmla="*/ 0 w 3731"/>
                  <a:gd name="T17" fmla="*/ 0 h 6935"/>
                  <a:gd name="T18" fmla="*/ 0 w 3731"/>
                  <a:gd name="T19" fmla="*/ 0 h 6935"/>
                  <a:gd name="T20" fmla="*/ 0 w 3731"/>
                  <a:gd name="T21" fmla="*/ 0 h 6935"/>
                  <a:gd name="T22" fmla="*/ 0 w 3731"/>
                  <a:gd name="T23" fmla="*/ 0 h 6935"/>
                  <a:gd name="T24" fmla="*/ 0 w 3731"/>
                  <a:gd name="T25" fmla="*/ 0 h 6935"/>
                  <a:gd name="T26" fmla="*/ 0 w 3731"/>
                  <a:gd name="T27" fmla="*/ 0 h 6935"/>
                  <a:gd name="T28" fmla="*/ 0 w 3731"/>
                  <a:gd name="T29" fmla="*/ 0 h 6935"/>
                  <a:gd name="T30" fmla="*/ 0 w 3731"/>
                  <a:gd name="T31" fmla="*/ 0 h 6935"/>
                  <a:gd name="T32" fmla="*/ 0 w 3731"/>
                  <a:gd name="T33" fmla="*/ 0 h 6935"/>
                  <a:gd name="T34" fmla="*/ 0 w 3731"/>
                  <a:gd name="T35" fmla="*/ 0 h 6935"/>
                  <a:gd name="T36" fmla="*/ 0 w 3731"/>
                  <a:gd name="T37" fmla="*/ 0 h 6935"/>
                  <a:gd name="T38" fmla="*/ 0 w 3731"/>
                  <a:gd name="T39" fmla="*/ 0 h 6935"/>
                  <a:gd name="T40" fmla="*/ 0 w 3731"/>
                  <a:gd name="T41" fmla="*/ 0 h 6935"/>
                  <a:gd name="T42" fmla="*/ 0 w 3731"/>
                  <a:gd name="T43" fmla="*/ 0 h 6935"/>
                  <a:gd name="T44" fmla="*/ 0 w 3731"/>
                  <a:gd name="T45" fmla="*/ 0 h 6935"/>
                  <a:gd name="T46" fmla="*/ 0 w 3731"/>
                  <a:gd name="T47" fmla="*/ 0 h 6935"/>
                  <a:gd name="T48" fmla="*/ 0 w 3731"/>
                  <a:gd name="T49" fmla="*/ 0 h 6935"/>
                  <a:gd name="T50" fmla="*/ 0 w 3731"/>
                  <a:gd name="T51" fmla="*/ 0 h 6935"/>
                  <a:gd name="T52" fmla="*/ 0 w 3731"/>
                  <a:gd name="T53" fmla="*/ 0 h 6935"/>
                  <a:gd name="T54" fmla="*/ 0 w 3731"/>
                  <a:gd name="T55" fmla="*/ 0 h 6935"/>
                  <a:gd name="T56" fmla="*/ 0 w 3731"/>
                  <a:gd name="T57" fmla="*/ 0 h 6935"/>
                  <a:gd name="T58" fmla="*/ 0 w 3731"/>
                  <a:gd name="T59" fmla="*/ 0 h 6935"/>
                  <a:gd name="T60" fmla="*/ 0 w 3731"/>
                  <a:gd name="T61" fmla="*/ 0 h 6935"/>
                  <a:gd name="T62" fmla="*/ 0 w 3731"/>
                  <a:gd name="T63" fmla="*/ 0 h 6935"/>
                  <a:gd name="T64" fmla="*/ 0 w 3731"/>
                  <a:gd name="T65" fmla="*/ 0 h 6935"/>
                  <a:gd name="T66" fmla="*/ 0 w 3731"/>
                  <a:gd name="T67" fmla="*/ 0 h 6935"/>
                  <a:gd name="T68" fmla="*/ 0 w 3731"/>
                  <a:gd name="T69" fmla="*/ 0 h 6935"/>
                  <a:gd name="T70" fmla="*/ 0 w 3731"/>
                  <a:gd name="T71" fmla="*/ 0 h 6935"/>
                  <a:gd name="T72" fmla="*/ 0 w 3731"/>
                  <a:gd name="T73" fmla="*/ 0 h 6935"/>
                  <a:gd name="T74" fmla="*/ 0 w 3731"/>
                  <a:gd name="T75" fmla="*/ 0 h 6935"/>
                  <a:gd name="T76" fmla="*/ 0 w 3731"/>
                  <a:gd name="T77" fmla="*/ 0 h 6935"/>
                  <a:gd name="T78" fmla="*/ 0 w 3731"/>
                  <a:gd name="T79" fmla="*/ 0 h 6935"/>
                  <a:gd name="T80" fmla="*/ 0 w 3731"/>
                  <a:gd name="T81" fmla="*/ 0 h 6935"/>
                  <a:gd name="T82" fmla="*/ 0 w 3731"/>
                  <a:gd name="T83" fmla="*/ 0 h 6935"/>
                  <a:gd name="T84" fmla="*/ 0 w 3731"/>
                  <a:gd name="T85" fmla="*/ 0 h 6935"/>
                  <a:gd name="T86" fmla="*/ 0 w 3731"/>
                  <a:gd name="T87" fmla="*/ 0 h 6935"/>
                  <a:gd name="T88" fmla="*/ 0 w 3731"/>
                  <a:gd name="T89" fmla="*/ 0 h 6935"/>
                  <a:gd name="T90" fmla="*/ 0 w 3731"/>
                  <a:gd name="T91" fmla="*/ 0 h 6935"/>
                  <a:gd name="T92" fmla="*/ 0 w 3731"/>
                  <a:gd name="T93" fmla="*/ 0 h 6935"/>
                  <a:gd name="T94" fmla="*/ 0 w 3731"/>
                  <a:gd name="T95" fmla="*/ 0 h 6935"/>
                  <a:gd name="T96" fmla="*/ 0 w 3731"/>
                  <a:gd name="T97" fmla="*/ 0 h 6935"/>
                  <a:gd name="T98" fmla="*/ 0 w 3731"/>
                  <a:gd name="T99" fmla="*/ 0 h 6935"/>
                  <a:gd name="T100" fmla="*/ 0 w 3731"/>
                  <a:gd name="T101" fmla="*/ 0 h 6935"/>
                  <a:gd name="T102" fmla="*/ 0 w 3731"/>
                  <a:gd name="T103" fmla="*/ 0 h 6935"/>
                  <a:gd name="T104" fmla="*/ 0 w 3731"/>
                  <a:gd name="T105" fmla="*/ 0 h 6935"/>
                  <a:gd name="T106" fmla="*/ 0 w 3731"/>
                  <a:gd name="T107" fmla="*/ 0 h 6935"/>
                  <a:gd name="T108" fmla="*/ 0 w 3731"/>
                  <a:gd name="T109" fmla="*/ 0 h 6935"/>
                  <a:gd name="T110" fmla="*/ 0 w 3731"/>
                  <a:gd name="T111" fmla="*/ 0 h 6935"/>
                  <a:gd name="T112" fmla="*/ 0 w 3731"/>
                  <a:gd name="T113" fmla="*/ 0 h 693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731"/>
                  <a:gd name="T172" fmla="*/ 0 h 6935"/>
                  <a:gd name="T173" fmla="*/ 3731 w 3731"/>
                  <a:gd name="T174" fmla="*/ 6935 h 693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731" h="6935">
                    <a:moveTo>
                      <a:pt x="115" y="6935"/>
                    </a:moveTo>
                    <a:lnTo>
                      <a:pt x="126" y="6864"/>
                    </a:lnTo>
                    <a:lnTo>
                      <a:pt x="162" y="6666"/>
                    </a:lnTo>
                    <a:lnTo>
                      <a:pt x="219" y="6357"/>
                    </a:lnTo>
                    <a:lnTo>
                      <a:pt x="296" y="5956"/>
                    </a:lnTo>
                    <a:lnTo>
                      <a:pt x="340" y="5725"/>
                    </a:lnTo>
                    <a:lnTo>
                      <a:pt x="389" y="5479"/>
                    </a:lnTo>
                    <a:lnTo>
                      <a:pt x="443" y="5219"/>
                    </a:lnTo>
                    <a:lnTo>
                      <a:pt x="500" y="4945"/>
                    </a:lnTo>
                    <a:lnTo>
                      <a:pt x="560" y="4662"/>
                    </a:lnTo>
                    <a:lnTo>
                      <a:pt x="623" y="4371"/>
                    </a:lnTo>
                    <a:lnTo>
                      <a:pt x="690" y="4075"/>
                    </a:lnTo>
                    <a:lnTo>
                      <a:pt x="759" y="3774"/>
                    </a:lnTo>
                    <a:lnTo>
                      <a:pt x="832" y="3474"/>
                    </a:lnTo>
                    <a:lnTo>
                      <a:pt x="906" y="3174"/>
                    </a:lnTo>
                    <a:lnTo>
                      <a:pt x="984" y="2877"/>
                    </a:lnTo>
                    <a:lnTo>
                      <a:pt x="1062" y="2586"/>
                    </a:lnTo>
                    <a:lnTo>
                      <a:pt x="1142" y="2301"/>
                    </a:lnTo>
                    <a:lnTo>
                      <a:pt x="1225" y="2028"/>
                    </a:lnTo>
                    <a:lnTo>
                      <a:pt x="1309" y="1766"/>
                    </a:lnTo>
                    <a:lnTo>
                      <a:pt x="1392" y="1518"/>
                    </a:lnTo>
                    <a:lnTo>
                      <a:pt x="1478" y="1287"/>
                    </a:lnTo>
                    <a:lnTo>
                      <a:pt x="1564" y="1073"/>
                    </a:lnTo>
                    <a:lnTo>
                      <a:pt x="1651" y="882"/>
                    </a:lnTo>
                    <a:lnTo>
                      <a:pt x="1737" y="713"/>
                    </a:lnTo>
                    <a:lnTo>
                      <a:pt x="1824" y="569"/>
                    </a:lnTo>
                    <a:lnTo>
                      <a:pt x="1909" y="452"/>
                    </a:lnTo>
                    <a:lnTo>
                      <a:pt x="1995" y="365"/>
                    </a:lnTo>
                    <a:lnTo>
                      <a:pt x="2081" y="310"/>
                    </a:lnTo>
                    <a:lnTo>
                      <a:pt x="2126" y="290"/>
                    </a:lnTo>
                    <a:lnTo>
                      <a:pt x="2172" y="271"/>
                    </a:lnTo>
                    <a:lnTo>
                      <a:pt x="2219" y="254"/>
                    </a:lnTo>
                    <a:lnTo>
                      <a:pt x="2268" y="237"/>
                    </a:lnTo>
                    <a:lnTo>
                      <a:pt x="2317" y="222"/>
                    </a:lnTo>
                    <a:lnTo>
                      <a:pt x="2366" y="207"/>
                    </a:lnTo>
                    <a:lnTo>
                      <a:pt x="2417" y="194"/>
                    </a:lnTo>
                    <a:lnTo>
                      <a:pt x="2468" y="181"/>
                    </a:lnTo>
                    <a:lnTo>
                      <a:pt x="2520" y="169"/>
                    </a:lnTo>
                    <a:lnTo>
                      <a:pt x="2571" y="157"/>
                    </a:lnTo>
                    <a:lnTo>
                      <a:pt x="2624" y="148"/>
                    </a:lnTo>
                    <a:lnTo>
                      <a:pt x="2678" y="138"/>
                    </a:lnTo>
                    <a:lnTo>
                      <a:pt x="2730" y="130"/>
                    </a:lnTo>
                    <a:lnTo>
                      <a:pt x="2784" y="121"/>
                    </a:lnTo>
                    <a:lnTo>
                      <a:pt x="2838" y="113"/>
                    </a:lnTo>
                    <a:lnTo>
                      <a:pt x="2892" y="106"/>
                    </a:lnTo>
                    <a:lnTo>
                      <a:pt x="3000" y="93"/>
                    </a:lnTo>
                    <a:lnTo>
                      <a:pt x="3109" y="82"/>
                    </a:lnTo>
                    <a:lnTo>
                      <a:pt x="3216" y="73"/>
                    </a:lnTo>
                    <a:lnTo>
                      <a:pt x="3323" y="64"/>
                    </a:lnTo>
                    <a:lnTo>
                      <a:pt x="3428" y="55"/>
                    </a:lnTo>
                    <a:lnTo>
                      <a:pt x="3531" y="48"/>
                    </a:lnTo>
                    <a:lnTo>
                      <a:pt x="3633" y="40"/>
                    </a:lnTo>
                    <a:lnTo>
                      <a:pt x="3731" y="32"/>
                    </a:lnTo>
                    <a:lnTo>
                      <a:pt x="3515" y="16"/>
                    </a:lnTo>
                    <a:lnTo>
                      <a:pt x="3315" y="5"/>
                    </a:lnTo>
                    <a:lnTo>
                      <a:pt x="3129" y="0"/>
                    </a:lnTo>
                    <a:lnTo>
                      <a:pt x="2956" y="1"/>
                    </a:lnTo>
                    <a:lnTo>
                      <a:pt x="2797" y="6"/>
                    </a:lnTo>
                    <a:lnTo>
                      <a:pt x="2650" y="17"/>
                    </a:lnTo>
                    <a:lnTo>
                      <a:pt x="2514" y="34"/>
                    </a:lnTo>
                    <a:lnTo>
                      <a:pt x="2391" y="55"/>
                    </a:lnTo>
                    <a:lnTo>
                      <a:pt x="2277" y="83"/>
                    </a:lnTo>
                    <a:lnTo>
                      <a:pt x="2173" y="117"/>
                    </a:lnTo>
                    <a:lnTo>
                      <a:pt x="2079" y="155"/>
                    </a:lnTo>
                    <a:lnTo>
                      <a:pt x="1992" y="199"/>
                    </a:lnTo>
                    <a:lnTo>
                      <a:pt x="1914" y="250"/>
                    </a:lnTo>
                    <a:lnTo>
                      <a:pt x="1842" y="305"/>
                    </a:lnTo>
                    <a:lnTo>
                      <a:pt x="1776" y="366"/>
                    </a:lnTo>
                    <a:lnTo>
                      <a:pt x="1717" y="432"/>
                    </a:lnTo>
                    <a:lnTo>
                      <a:pt x="1663" y="505"/>
                    </a:lnTo>
                    <a:lnTo>
                      <a:pt x="1613" y="584"/>
                    </a:lnTo>
                    <a:lnTo>
                      <a:pt x="1566" y="667"/>
                    </a:lnTo>
                    <a:lnTo>
                      <a:pt x="1523" y="757"/>
                    </a:lnTo>
                    <a:lnTo>
                      <a:pt x="1482" y="852"/>
                    </a:lnTo>
                    <a:lnTo>
                      <a:pt x="1444" y="953"/>
                    </a:lnTo>
                    <a:lnTo>
                      <a:pt x="1405" y="1060"/>
                    </a:lnTo>
                    <a:lnTo>
                      <a:pt x="1368" y="1173"/>
                    </a:lnTo>
                    <a:lnTo>
                      <a:pt x="1290" y="1416"/>
                    </a:lnTo>
                    <a:lnTo>
                      <a:pt x="1207" y="1682"/>
                    </a:lnTo>
                    <a:lnTo>
                      <a:pt x="1161" y="1824"/>
                    </a:lnTo>
                    <a:lnTo>
                      <a:pt x="1110" y="1972"/>
                    </a:lnTo>
                    <a:lnTo>
                      <a:pt x="1057" y="2126"/>
                    </a:lnTo>
                    <a:lnTo>
                      <a:pt x="998" y="2286"/>
                    </a:lnTo>
                    <a:lnTo>
                      <a:pt x="974" y="2351"/>
                    </a:lnTo>
                    <a:lnTo>
                      <a:pt x="946" y="2434"/>
                    </a:lnTo>
                    <a:lnTo>
                      <a:pt x="913" y="2532"/>
                    </a:lnTo>
                    <a:lnTo>
                      <a:pt x="876" y="2648"/>
                    </a:lnTo>
                    <a:lnTo>
                      <a:pt x="836" y="2778"/>
                    </a:lnTo>
                    <a:lnTo>
                      <a:pt x="793" y="2921"/>
                    </a:lnTo>
                    <a:lnTo>
                      <a:pt x="747" y="3076"/>
                    </a:lnTo>
                    <a:lnTo>
                      <a:pt x="699" y="3241"/>
                    </a:lnTo>
                    <a:lnTo>
                      <a:pt x="649" y="3415"/>
                    </a:lnTo>
                    <a:lnTo>
                      <a:pt x="599" y="3597"/>
                    </a:lnTo>
                    <a:lnTo>
                      <a:pt x="547" y="3786"/>
                    </a:lnTo>
                    <a:lnTo>
                      <a:pt x="496" y="3980"/>
                    </a:lnTo>
                    <a:lnTo>
                      <a:pt x="443" y="4177"/>
                    </a:lnTo>
                    <a:lnTo>
                      <a:pt x="393" y="4378"/>
                    </a:lnTo>
                    <a:lnTo>
                      <a:pt x="342" y="4580"/>
                    </a:lnTo>
                    <a:lnTo>
                      <a:pt x="294" y="4782"/>
                    </a:lnTo>
                    <a:lnTo>
                      <a:pt x="248" y="4982"/>
                    </a:lnTo>
                    <a:lnTo>
                      <a:pt x="204" y="5180"/>
                    </a:lnTo>
                    <a:lnTo>
                      <a:pt x="163" y="5373"/>
                    </a:lnTo>
                    <a:lnTo>
                      <a:pt x="125" y="5562"/>
                    </a:lnTo>
                    <a:lnTo>
                      <a:pt x="92" y="5744"/>
                    </a:lnTo>
                    <a:lnTo>
                      <a:pt x="63" y="5919"/>
                    </a:lnTo>
                    <a:lnTo>
                      <a:pt x="39" y="6083"/>
                    </a:lnTo>
                    <a:lnTo>
                      <a:pt x="20" y="6237"/>
                    </a:lnTo>
                    <a:lnTo>
                      <a:pt x="6" y="6380"/>
                    </a:lnTo>
                    <a:lnTo>
                      <a:pt x="0" y="6509"/>
                    </a:lnTo>
                    <a:lnTo>
                      <a:pt x="0" y="6624"/>
                    </a:lnTo>
                    <a:lnTo>
                      <a:pt x="6" y="6723"/>
                    </a:lnTo>
                    <a:lnTo>
                      <a:pt x="20" y="6805"/>
                    </a:lnTo>
                    <a:lnTo>
                      <a:pt x="43" y="6869"/>
                    </a:lnTo>
                    <a:lnTo>
                      <a:pt x="74" y="6913"/>
                    </a:lnTo>
                    <a:lnTo>
                      <a:pt x="115" y="6935"/>
                    </a:lnTo>
                    <a:close/>
                  </a:path>
                </a:pathLst>
              </a:custGeom>
              <a:solidFill>
                <a:srgbClr val="252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44" name="Freeform 62"/>
              <p:cNvSpPr>
                <a:spLocks/>
              </p:cNvSpPr>
              <p:nvPr/>
            </p:nvSpPr>
            <p:spPr bwMode="auto">
              <a:xfrm>
                <a:off x="2984" y="1948"/>
                <a:ext cx="72" cy="456"/>
              </a:xfrm>
              <a:custGeom>
                <a:avLst/>
                <a:gdLst>
                  <a:gd name="T0" fmla="*/ 0 w 1001"/>
                  <a:gd name="T1" fmla="*/ 0 h 6389"/>
                  <a:gd name="T2" fmla="*/ 0 w 1001"/>
                  <a:gd name="T3" fmla="*/ 0 h 6389"/>
                  <a:gd name="T4" fmla="*/ 0 w 1001"/>
                  <a:gd name="T5" fmla="*/ 0 h 6389"/>
                  <a:gd name="T6" fmla="*/ 0 w 1001"/>
                  <a:gd name="T7" fmla="*/ 0 h 6389"/>
                  <a:gd name="T8" fmla="*/ 0 w 1001"/>
                  <a:gd name="T9" fmla="*/ 0 h 63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1"/>
                  <a:gd name="T16" fmla="*/ 0 h 6389"/>
                  <a:gd name="T17" fmla="*/ 1001 w 1001"/>
                  <a:gd name="T18" fmla="*/ 6389 h 63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1" h="6389">
                    <a:moveTo>
                      <a:pt x="0" y="22"/>
                    </a:moveTo>
                    <a:lnTo>
                      <a:pt x="349" y="0"/>
                    </a:lnTo>
                    <a:lnTo>
                      <a:pt x="1001" y="6389"/>
                    </a:lnTo>
                    <a:lnTo>
                      <a:pt x="670" y="627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DDE7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45" name="Freeform 63"/>
              <p:cNvSpPr>
                <a:spLocks/>
              </p:cNvSpPr>
              <p:nvPr/>
            </p:nvSpPr>
            <p:spPr bwMode="auto">
              <a:xfrm>
                <a:off x="3633" y="2015"/>
                <a:ext cx="111" cy="222"/>
              </a:xfrm>
              <a:custGeom>
                <a:avLst/>
                <a:gdLst>
                  <a:gd name="T0" fmla="*/ 0 w 1556"/>
                  <a:gd name="T1" fmla="*/ 0 h 3107"/>
                  <a:gd name="T2" fmla="*/ 0 w 1556"/>
                  <a:gd name="T3" fmla="*/ 0 h 3107"/>
                  <a:gd name="T4" fmla="*/ 0 w 1556"/>
                  <a:gd name="T5" fmla="*/ 0 h 3107"/>
                  <a:gd name="T6" fmla="*/ 0 w 1556"/>
                  <a:gd name="T7" fmla="*/ 0 h 3107"/>
                  <a:gd name="T8" fmla="*/ 0 w 1556"/>
                  <a:gd name="T9" fmla="*/ 0 h 3107"/>
                  <a:gd name="T10" fmla="*/ 0 w 1556"/>
                  <a:gd name="T11" fmla="*/ 0 h 3107"/>
                  <a:gd name="T12" fmla="*/ 0 w 1556"/>
                  <a:gd name="T13" fmla="*/ 0 h 3107"/>
                  <a:gd name="T14" fmla="*/ 0 w 1556"/>
                  <a:gd name="T15" fmla="*/ 0 h 3107"/>
                  <a:gd name="T16" fmla="*/ 0 w 1556"/>
                  <a:gd name="T17" fmla="*/ 0 h 3107"/>
                  <a:gd name="T18" fmla="*/ 0 w 1556"/>
                  <a:gd name="T19" fmla="*/ 0 h 3107"/>
                  <a:gd name="T20" fmla="*/ 0 w 1556"/>
                  <a:gd name="T21" fmla="*/ 0 h 3107"/>
                  <a:gd name="T22" fmla="*/ 0 w 1556"/>
                  <a:gd name="T23" fmla="*/ 0 h 3107"/>
                  <a:gd name="T24" fmla="*/ 0 w 1556"/>
                  <a:gd name="T25" fmla="*/ 0 h 3107"/>
                  <a:gd name="T26" fmla="*/ 0 w 1556"/>
                  <a:gd name="T27" fmla="*/ 0 h 3107"/>
                  <a:gd name="T28" fmla="*/ 0 w 1556"/>
                  <a:gd name="T29" fmla="*/ 0 h 3107"/>
                  <a:gd name="T30" fmla="*/ 0 w 1556"/>
                  <a:gd name="T31" fmla="*/ 0 h 3107"/>
                  <a:gd name="T32" fmla="*/ 0 w 1556"/>
                  <a:gd name="T33" fmla="*/ 0 h 3107"/>
                  <a:gd name="T34" fmla="*/ 0 w 1556"/>
                  <a:gd name="T35" fmla="*/ 0 h 3107"/>
                  <a:gd name="T36" fmla="*/ 0 w 1556"/>
                  <a:gd name="T37" fmla="*/ 0 h 3107"/>
                  <a:gd name="T38" fmla="*/ 0 w 1556"/>
                  <a:gd name="T39" fmla="*/ 0 h 3107"/>
                  <a:gd name="T40" fmla="*/ 0 w 1556"/>
                  <a:gd name="T41" fmla="*/ 0 h 3107"/>
                  <a:gd name="T42" fmla="*/ 0 w 1556"/>
                  <a:gd name="T43" fmla="*/ 0 h 3107"/>
                  <a:gd name="T44" fmla="*/ 0 w 1556"/>
                  <a:gd name="T45" fmla="*/ 0 h 3107"/>
                  <a:gd name="T46" fmla="*/ 0 w 1556"/>
                  <a:gd name="T47" fmla="*/ 0 h 3107"/>
                  <a:gd name="T48" fmla="*/ 0 w 1556"/>
                  <a:gd name="T49" fmla="*/ 0 h 3107"/>
                  <a:gd name="T50" fmla="*/ 0 w 1556"/>
                  <a:gd name="T51" fmla="*/ 0 h 3107"/>
                  <a:gd name="T52" fmla="*/ 0 w 1556"/>
                  <a:gd name="T53" fmla="*/ 0 h 3107"/>
                  <a:gd name="T54" fmla="*/ 0 w 1556"/>
                  <a:gd name="T55" fmla="*/ 0 h 3107"/>
                  <a:gd name="T56" fmla="*/ 0 w 1556"/>
                  <a:gd name="T57" fmla="*/ 0 h 3107"/>
                  <a:gd name="T58" fmla="*/ 0 w 1556"/>
                  <a:gd name="T59" fmla="*/ 0 h 3107"/>
                  <a:gd name="T60" fmla="*/ 0 w 1556"/>
                  <a:gd name="T61" fmla="*/ 0 h 3107"/>
                  <a:gd name="T62" fmla="*/ 0 w 1556"/>
                  <a:gd name="T63" fmla="*/ 0 h 3107"/>
                  <a:gd name="T64" fmla="*/ 0 w 1556"/>
                  <a:gd name="T65" fmla="*/ 0 h 3107"/>
                  <a:gd name="T66" fmla="*/ 0 w 1556"/>
                  <a:gd name="T67" fmla="*/ 0 h 3107"/>
                  <a:gd name="T68" fmla="*/ 0 w 1556"/>
                  <a:gd name="T69" fmla="*/ 0 h 3107"/>
                  <a:gd name="T70" fmla="*/ 0 w 1556"/>
                  <a:gd name="T71" fmla="*/ 0 h 3107"/>
                  <a:gd name="T72" fmla="*/ 0 w 1556"/>
                  <a:gd name="T73" fmla="*/ 0 h 3107"/>
                  <a:gd name="T74" fmla="*/ 0 w 1556"/>
                  <a:gd name="T75" fmla="*/ 0 h 3107"/>
                  <a:gd name="T76" fmla="*/ 0 w 1556"/>
                  <a:gd name="T77" fmla="*/ 0 h 3107"/>
                  <a:gd name="T78" fmla="*/ 0 w 1556"/>
                  <a:gd name="T79" fmla="*/ 0 h 3107"/>
                  <a:gd name="T80" fmla="*/ 0 w 1556"/>
                  <a:gd name="T81" fmla="*/ 0 h 3107"/>
                  <a:gd name="T82" fmla="*/ 0 w 1556"/>
                  <a:gd name="T83" fmla="*/ 0 h 3107"/>
                  <a:gd name="T84" fmla="*/ 0 w 1556"/>
                  <a:gd name="T85" fmla="*/ 0 h 310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56"/>
                  <a:gd name="T130" fmla="*/ 0 h 3107"/>
                  <a:gd name="T131" fmla="*/ 1556 w 1556"/>
                  <a:gd name="T132" fmla="*/ 3107 h 310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56" h="3107">
                    <a:moveTo>
                      <a:pt x="0" y="1657"/>
                    </a:moveTo>
                    <a:lnTo>
                      <a:pt x="2" y="1627"/>
                    </a:lnTo>
                    <a:lnTo>
                      <a:pt x="4" y="1592"/>
                    </a:lnTo>
                    <a:lnTo>
                      <a:pt x="8" y="1552"/>
                    </a:lnTo>
                    <a:lnTo>
                      <a:pt x="13" y="1508"/>
                    </a:lnTo>
                    <a:lnTo>
                      <a:pt x="20" y="1461"/>
                    </a:lnTo>
                    <a:lnTo>
                      <a:pt x="28" y="1411"/>
                    </a:lnTo>
                    <a:lnTo>
                      <a:pt x="38" y="1357"/>
                    </a:lnTo>
                    <a:lnTo>
                      <a:pt x="49" y="1300"/>
                    </a:lnTo>
                    <a:lnTo>
                      <a:pt x="61" y="1240"/>
                    </a:lnTo>
                    <a:lnTo>
                      <a:pt x="73" y="1179"/>
                    </a:lnTo>
                    <a:lnTo>
                      <a:pt x="87" y="1116"/>
                    </a:lnTo>
                    <a:lnTo>
                      <a:pt x="103" y="1051"/>
                    </a:lnTo>
                    <a:lnTo>
                      <a:pt x="120" y="986"/>
                    </a:lnTo>
                    <a:lnTo>
                      <a:pt x="137" y="919"/>
                    </a:lnTo>
                    <a:lnTo>
                      <a:pt x="155" y="852"/>
                    </a:lnTo>
                    <a:lnTo>
                      <a:pt x="173" y="786"/>
                    </a:lnTo>
                    <a:lnTo>
                      <a:pt x="194" y="719"/>
                    </a:lnTo>
                    <a:lnTo>
                      <a:pt x="214" y="654"/>
                    </a:lnTo>
                    <a:lnTo>
                      <a:pt x="235" y="589"/>
                    </a:lnTo>
                    <a:lnTo>
                      <a:pt x="257" y="526"/>
                    </a:lnTo>
                    <a:lnTo>
                      <a:pt x="279" y="464"/>
                    </a:lnTo>
                    <a:lnTo>
                      <a:pt x="302" y="405"/>
                    </a:lnTo>
                    <a:lnTo>
                      <a:pt x="326" y="348"/>
                    </a:lnTo>
                    <a:lnTo>
                      <a:pt x="349" y="293"/>
                    </a:lnTo>
                    <a:lnTo>
                      <a:pt x="373" y="242"/>
                    </a:lnTo>
                    <a:lnTo>
                      <a:pt x="397" y="194"/>
                    </a:lnTo>
                    <a:lnTo>
                      <a:pt x="422" y="150"/>
                    </a:lnTo>
                    <a:lnTo>
                      <a:pt x="447" y="111"/>
                    </a:lnTo>
                    <a:lnTo>
                      <a:pt x="471" y="75"/>
                    </a:lnTo>
                    <a:lnTo>
                      <a:pt x="496" y="45"/>
                    </a:lnTo>
                    <a:lnTo>
                      <a:pt x="521" y="19"/>
                    </a:lnTo>
                    <a:lnTo>
                      <a:pt x="547" y="0"/>
                    </a:lnTo>
                    <a:lnTo>
                      <a:pt x="604" y="42"/>
                    </a:lnTo>
                    <a:lnTo>
                      <a:pt x="666" y="91"/>
                    </a:lnTo>
                    <a:lnTo>
                      <a:pt x="727" y="147"/>
                    </a:lnTo>
                    <a:lnTo>
                      <a:pt x="790" y="208"/>
                    </a:lnTo>
                    <a:lnTo>
                      <a:pt x="852" y="275"/>
                    </a:lnTo>
                    <a:lnTo>
                      <a:pt x="916" y="346"/>
                    </a:lnTo>
                    <a:lnTo>
                      <a:pt x="978" y="421"/>
                    </a:lnTo>
                    <a:lnTo>
                      <a:pt x="1039" y="500"/>
                    </a:lnTo>
                    <a:lnTo>
                      <a:pt x="1098" y="582"/>
                    </a:lnTo>
                    <a:lnTo>
                      <a:pt x="1156" y="666"/>
                    </a:lnTo>
                    <a:lnTo>
                      <a:pt x="1211" y="752"/>
                    </a:lnTo>
                    <a:lnTo>
                      <a:pt x="1263" y="840"/>
                    </a:lnTo>
                    <a:lnTo>
                      <a:pt x="1310" y="928"/>
                    </a:lnTo>
                    <a:lnTo>
                      <a:pt x="1355" y="1016"/>
                    </a:lnTo>
                    <a:lnTo>
                      <a:pt x="1395" y="1104"/>
                    </a:lnTo>
                    <a:lnTo>
                      <a:pt x="1429" y="1191"/>
                    </a:lnTo>
                    <a:lnTo>
                      <a:pt x="1458" y="1275"/>
                    </a:lnTo>
                    <a:lnTo>
                      <a:pt x="1482" y="1359"/>
                    </a:lnTo>
                    <a:lnTo>
                      <a:pt x="1498" y="1440"/>
                    </a:lnTo>
                    <a:lnTo>
                      <a:pt x="1508" y="1517"/>
                    </a:lnTo>
                    <a:lnTo>
                      <a:pt x="1510" y="1591"/>
                    </a:lnTo>
                    <a:lnTo>
                      <a:pt x="1503" y="1661"/>
                    </a:lnTo>
                    <a:lnTo>
                      <a:pt x="1489" y="1725"/>
                    </a:lnTo>
                    <a:lnTo>
                      <a:pt x="1466" y="1784"/>
                    </a:lnTo>
                    <a:lnTo>
                      <a:pt x="1434" y="1837"/>
                    </a:lnTo>
                    <a:lnTo>
                      <a:pt x="1391" y="1884"/>
                    </a:lnTo>
                    <a:lnTo>
                      <a:pt x="1337" y="1923"/>
                    </a:lnTo>
                    <a:lnTo>
                      <a:pt x="1273" y="1955"/>
                    </a:lnTo>
                    <a:lnTo>
                      <a:pt x="1198" y="1979"/>
                    </a:lnTo>
                    <a:lnTo>
                      <a:pt x="1110" y="1993"/>
                    </a:lnTo>
                    <a:lnTo>
                      <a:pt x="1010" y="1998"/>
                    </a:lnTo>
                    <a:lnTo>
                      <a:pt x="897" y="1993"/>
                    </a:lnTo>
                    <a:lnTo>
                      <a:pt x="922" y="2029"/>
                    </a:lnTo>
                    <a:lnTo>
                      <a:pt x="947" y="2064"/>
                    </a:lnTo>
                    <a:lnTo>
                      <a:pt x="971" y="2094"/>
                    </a:lnTo>
                    <a:lnTo>
                      <a:pt x="996" y="2120"/>
                    </a:lnTo>
                    <a:lnTo>
                      <a:pt x="1021" y="2145"/>
                    </a:lnTo>
                    <a:lnTo>
                      <a:pt x="1045" y="2168"/>
                    </a:lnTo>
                    <a:lnTo>
                      <a:pt x="1069" y="2187"/>
                    </a:lnTo>
                    <a:lnTo>
                      <a:pt x="1094" y="2203"/>
                    </a:lnTo>
                    <a:lnTo>
                      <a:pt x="1117" y="2217"/>
                    </a:lnTo>
                    <a:lnTo>
                      <a:pt x="1141" y="2228"/>
                    </a:lnTo>
                    <a:lnTo>
                      <a:pt x="1164" y="2236"/>
                    </a:lnTo>
                    <a:lnTo>
                      <a:pt x="1187" y="2243"/>
                    </a:lnTo>
                    <a:lnTo>
                      <a:pt x="1209" y="2247"/>
                    </a:lnTo>
                    <a:lnTo>
                      <a:pt x="1232" y="2248"/>
                    </a:lnTo>
                    <a:lnTo>
                      <a:pt x="1253" y="2247"/>
                    </a:lnTo>
                    <a:lnTo>
                      <a:pt x="1276" y="2245"/>
                    </a:lnTo>
                    <a:lnTo>
                      <a:pt x="1296" y="2240"/>
                    </a:lnTo>
                    <a:lnTo>
                      <a:pt x="1318" y="2232"/>
                    </a:lnTo>
                    <a:lnTo>
                      <a:pt x="1338" y="2222"/>
                    </a:lnTo>
                    <a:lnTo>
                      <a:pt x="1359" y="2211"/>
                    </a:lnTo>
                    <a:lnTo>
                      <a:pt x="1378" y="2198"/>
                    </a:lnTo>
                    <a:lnTo>
                      <a:pt x="1397" y="2183"/>
                    </a:lnTo>
                    <a:lnTo>
                      <a:pt x="1415" y="2166"/>
                    </a:lnTo>
                    <a:lnTo>
                      <a:pt x="1434" y="2146"/>
                    </a:lnTo>
                    <a:lnTo>
                      <a:pt x="1451" y="2126"/>
                    </a:lnTo>
                    <a:lnTo>
                      <a:pt x="1468" y="2103"/>
                    </a:lnTo>
                    <a:lnTo>
                      <a:pt x="1484" y="2080"/>
                    </a:lnTo>
                    <a:lnTo>
                      <a:pt x="1499" y="2054"/>
                    </a:lnTo>
                    <a:lnTo>
                      <a:pt x="1514" y="2027"/>
                    </a:lnTo>
                    <a:lnTo>
                      <a:pt x="1529" y="1998"/>
                    </a:lnTo>
                    <a:lnTo>
                      <a:pt x="1543" y="1968"/>
                    </a:lnTo>
                    <a:lnTo>
                      <a:pt x="1556" y="1937"/>
                    </a:lnTo>
                    <a:lnTo>
                      <a:pt x="1537" y="2113"/>
                    </a:lnTo>
                    <a:lnTo>
                      <a:pt x="1511" y="2274"/>
                    </a:lnTo>
                    <a:lnTo>
                      <a:pt x="1480" y="2419"/>
                    </a:lnTo>
                    <a:lnTo>
                      <a:pt x="1442" y="2549"/>
                    </a:lnTo>
                    <a:lnTo>
                      <a:pt x="1399" y="2665"/>
                    </a:lnTo>
                    <a:lnTo>
                      <a:pt x="1351" y="2766"/>
                    </a:lnTo>
                    <a:lnTo>
                      <a:pt x="1300" y="2853"/>
                    </a:lnTo>
                    <a:lnTo>
                      <a:pt x="1244" y="2927"/>
                    </a:lnTo>
                    <a:lnTo>
                      <a:pt x="1185" y="2987"/>
                    </a:lnTo>
                    <a:lnTo>
                      <a:pt x="1123" y="3035"/>
                    </a:lnTo>
                    <a:lnTo>
                      <a:pt x="1058" y="3071"/>
                    </a:lnTo>
                    <a:lnTo>
                      <a:pt x="992" y="3094"/>
                    </a:lnTo>
                    <a:lnTo>
                      <a:pt x="924" y="3106"/>
                    </a:lnTo>
                    <a:lnTo>
                      <a:pt x="855" y="3107"/>
                    </a:lnTo>
                    <a:lnTo>
                      <a:pt x="786" y="3096"/>
                    </a:lnTo>
                    <a:lnTo>
                      <a:pt x="717" y="3076"/>
                    </a:lnTo>
                    <a:lnTo>
                      <a:pt x="648" y="3046"/>
                    </a:lnTo>
                    <a:lnTo>
                      <a:pt x="581" y="3006"/>
                    </a:lnTo>
                    <a:lnTo>
                      <a:pt x="514" y="2957"/>
                    </a:lnTo>
                    <a:lnTo>
                      <a:pt x="450" y="2899"/>
                    </a:lnTo>
                    <a:lnTo>
                      <a:pt x="388" y="2832"/>
                    </a:lnTo>
                    <a:lnTo>
                      <a:pt x="329" y="2758"/>
                    </a:lnTo>
                    <a:lnTo>
                      <a:pt x="273" y="2675"/>
                    </a:lnTo>
                    <a:lnTo>
                      <a:pt x="220" y="2586"/>
                    </a:lnTo>
                    <a:lnTo>
                      <a:pt x="173" y="2490"/>
                    </a:lnTo>
                    <a:lnTo>
                      <a:pt x="130" y="2387"/>
                    </a:lnTo>
                    <a:lnTo>
                      <a:pt x="93" y="2278"/>
                    </a:lnTo>
                    <a:lnTo>
                      <a:pt x="61" y="2163"/>
                    </a:lnTo>
                    <a:lnTo>
                      <a:pt x="35" y="2044"/>
                    </a:lnTo>
                    <a:lnTo>
                      <a:pt x="17" y="1919"/>
                    </a:lnTo>
                    <a:lnTo>
                      <a:pt x="5" y="1790"/>
                    </a:lnTo>
                    <a:lnTo>
                      <a:pt x="0" y="1657"/>
                    </a:lnTo>
                    <a:close/>
                  </a:path>
                </a:pathLst>
              </a:custGeom>
              <a:solidFill>
                <a:srgbClr val="E9B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46" name="Freeform 64"/>
              <p:cNvSpPr>
                <a:spLocks/>
              </p:cNvSpPr>
              <p:nvPr/>
            </p:nvSpPr>
            <p:spPr bwMode="auto">
              <a:xfrm>
                <a:off x="3399" y="2201"/>
                <a:ext cx="266" cy="561"/>
              </a:xfrm>
              <a:custGeom>
                <a:avLst/>
                <a:gdLst>
                  <a:gd name="T0" fmla="*/ 0 w 3722"/>
                  <a:gd name="T1" fmla="*/ 0 h 7854"/>
                  <a:gd name="T2" fmla="*/ 0 w 3722"/>
                  <a:gd name="T3" fmla="*/ 0 h 7854"/>
                  <a:gd name="T4" fmla="*/ 0 w 3722"/>
                  <a:gd name="T5" fmla="*/ 0 h 7854"/>
                  <a:gd name="T6" fmla="*/ 0 w 3722"/>
                  <a:gd name="T7" fmla="*/ 0 h 7854"/>
                  <a:gd name="T8" fmla="*/ 0 w 3722"/>
                  <a:gd name="T9" fmla="*/ 0 h 7854"/>
                  <a:gd name="T10" fmla="*/ 0 w 3722"/>
                  <a:gd name="T11" fmla="*/ 0 h 7854"/>
                  <a:gd name="T12" fmla="*/ 0 w 3722"/>
                  <a:gd name="T13" fmla="*/ 0 h 7854"/>
                  <a:gd name="T14" fmla="*/ 0 w 3722"/>
                  <a:gd name="T15" fmla="*/ 0 h 7854"/>
                  <a:gd name="T16" fmla="*/ 0 w 3722"/>
                  <a:gd name="T17" fmla="*/ 0 h 7854"/>
                  <a:gd name="T18" fmla="*/ 0 w 3722"/>
                  <a:gd name="T19" fmla="*/ 0 h 7854"/>
                  <a:gd name="T20" fmla="*/ 0 w 3722"/>
                  <a:gd name="T21" fmla="*/ 0 h 7854"/>
                  <a:gd name="T22" fmla="*/ 0 w 3722"/>
                  <a:gd name="T23" fmla="*/ 0 h 7854"/>
                  <a:gd name="T24" fmla="*/ 0 w 3722"/>
                  <a:gd name="T25" fmla="*/ 0 h 7854"/>
                  <a:gd name="T26" fmla="*/ 0 w 3722"/>
                  <a:gd name="T27" fmla="*/ 0 h 7854"/>
                  <a:gd name="T28" fmla="*/ 0 w 3722"/>
                  <a:gd name="T29" fmla="*/ 0 h 7854"/>
                  <a:gd name="T30" fmla="*/ 0 w 3722"/>
                  <a:gd name="T31" fmla="*/ 0 h 7854"/>
                  <a:gd name="T32" fmla="*/ 0 w 3722"/>
                  <a:gd name="T33" fmla="*/ 0 h 7854"/>
                  <a:gd name="T34" fmla="*/ 0 w 3722"/>
                  <a:gd name="T35" fmla="*/ 0 h 7854"/>
                  <a:gd name="T36" fmla="*/ 0 w 3722"/>
                  <a:gd name="T37" fmla="*/ 0 h 7854"/>
                  <a:gd name="T38" fmla="*/ 0 w 3722"/>
                  <a:gd name="T39" fmla="*/ 0 h 7854"/>
                  <a:gd name="T40" fmla="*/ 0 w 3722"/>
                  <a:gd name="T41" fmla="*/ 0 h 7854"/>
                  <a:gd name="T42" fmla="*/ 0 w 3722"/>
                  <a:gd name="T43" fmla="*/ 0 h 7854"/>
                  <a:gd name="T44" fmla="*/ 0 w 3722"/>
                  <a:gd name="T45" fmla="*/ 0 h 7854"/>
                  <a:gd name="T46" fmla="*/ 0 w 3722"/>
                  <a:gd name="T47" fmla="*/ 0 h 7854"/>
                  <a:gd name="T48" fmla="*/ 0 w 3722"/>
                  <a:gd name="T49" fmla="*/ 0 h 7854"/>
                  <a:gd name="T50" fmla="*/ 0 w 3722"/>
                  <a:gd name="T51" fmla="*/ 0 h 7854"/>
                  <a:gd name="T52" fmla="*/ 0 w 3722"/>
                  <a:gd name="T53" fmla="*/ 0 h 7854"/>
                  <a:gd name="T54" fmla="*/ 0 w 3722"/>
                  <a:gd name="T55" fmla="*/ 0 h 7854"/>
                  <a:gd name="T56" fmla="*/ 0 w 3722"/>
                  <a:gd name="T57" fmla="*/ 0 h 7854"/>
                  <a:gd name="T58" fmla="*/ 0 w 3722"/>
                  <a:gd name="T59" fmla="*/ 0 h 7854"/>
                  <a:gd name="T60" fmla="*/ 0 w 3722"/>
                  <a:gd name="T61" fmla="*/ 0 h 7854"/>
                  <a:gd name="T62" fmla="*/ 0 w 3722"/>
                  <a:gd name="T63" fmla="*/ 0 h 7854"/>
                  <a:gd name="T64" fmla="*/ 0 w 3722"/>
                  <a:gd name="T65" fmla="*/ 0 h 7854"/>
                  <a:gd name="T66" fmla="*/ 0 w 3722"/>
                  <a:gd name="T67" fmla="*/ 0 h 7854"/>
                  <a:gd name="T68" fmla="*/ 0 w 3722"/>
                  <a:gd name="T69" fmla="*/ 0 h 7854"/>
                  <a:gd name="T70" fmla="*/ 0 w 3722"/>
                  <a:gd name="T71" fmla="*/ 0 h 7854"/>
                  <a:gd name="T72" fmla="*/ 0 w 3722"/>
                  <a:gd name="T73" fmla="*/ 0 h 7854"/>
                  <a:gd name="T74" fmla="*/ 0 w 3722"/>
                  <a:gd name="T75" fmla="*/ 0 h 7854"/>
                  <a:gd name="T76" fmla="*/ 0 w 3722"/>
                  <a:gd name="T77" fmla="*/ 0 h 7854"/>
                  <a:gd name="T78" fmla="*/ 0 w 3722"/>
                  <a:gd name="T79" fmla="*/ 0 h 7854"/>
                  <a:gd name="T80" fmla="*/ 0 w 3722"/>
                  <a:gd name="T81" fmla="*/ 0 h 7854"/>
                  <a:gd name="T82" fmla="*/ 0 w 3722"/>
                  <a:gd name="T83" fmla="*/ 0 h 7854"/>
                  <a:gd name="T84" fmla="*/ 0 w 3722"/>
                  <a:gd name="T85" fmla="*/ 0 h 7854"/>
                  <a:gd name="T86" fmla="*/ 0 w 3722"/>
                  <a:gd name="T87" fmla="*/ 0 h 7854"/>
                  <a:gd name="T88" fmla="*/ 0 w 3722"/>
                  <a:gd name="T89" fmla="*/ 0 h 7854"/>
                  <a:gd name="T90" fmla="*/ 0 w 3722"/>
                  <a:gd name="T91" fmla="*/ 0 h 7854"/>
                  <a:gd name="T92" fmla="*/ 0 w 3722"/>
                  <a:gd name="T93" fmla="*/ 0 h 7854"/>
                  <a:gd name="T94" fmla="*/ 0 w 3722"/>
                  <a:gd name="T95" fmla="*/ 0 h 7854"/>
                  <a:gd name="T96" fmla="*/ 0 w 3722"/>
                  <a:gd name="T97" fmla="*/ 0 h 7854"/>
                  <a:gd name="T98" fmla="*/ 0 w 3722"/>
                  <a:gd name="T99" fmla="*/ 0 h 7854"/>
                  <a:gd name="T100" fmla="*/ 0 w 3722"/>
                  <a:gd name="T101" fmla="*/ 0 h 7854"/>
                  <a:gd name="T102" fmla="*/ 0 w 3722"/>
                  <a:gd name="T103" fmla="*/ 0 h 7854"/>
                  <a:gd name="T104" fmla="*/ 0 w 3722"/>
                  <a:gd name="T105" fmla="*/ 0 h 7854"/>
                  <a:gd name="T106" fmla="*/ 0 w 3722"/>
                  <a:gd name="T107" fmla="*/ 0 h 7854"/>
                  <a:gd name="T108" fmla="*/ 0 w 3722"/>
                  <a:gd name="T109" fmla="*/ 0 h 7854"/>
                  <a:gd name="T110" fmla="*/ 0 w 3722"/>
                  <a:gd name="T111" fmla="*/ 0 h 78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22"/>
                  <a:gd name="T169" fmla="*/ 0 h 7854"/>
                  <a:gd name="T170" fmla="*/ 3722 w 3722"/>
                  <a:gd name="T171" fmla="*/ 7854 h 785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22" h="7854">
                    <a:moveTo>
                      <a:pt x="3364" y="0"/>
                    </a:moveTo>
                    <a:lnTo>
                      <a:pt x="3364" y="84"/>
                    </a:lnTo>
                    <a:lnTo>
                      <a:pt x="3347" y="89"/>
                    </a:lnTo>
                    <a:lnTo>
                      <a:pt x="3330" y="96"/>
                    </a:lnTo>
                    <a:lnTo>
                      <a:pt x="3313" y="103"/>
                    </a:lnTo>
                    <a:lnTo>
                      <a:pt x="3295" y="112"/>
                    </a:lnTo>
                    <a:lnTo>
                      <a:pt x="3278" y="121"/>
                    </a:lnTo>
                    <a:lnTo>
                      <a:pt x="3261" y="132"/>
                    </a:lnTo>
                    <a:lnTo>
                      <a:pt x="3245" y="143"/>
                    </a:lnTo>
                    <a:lnTo>
                      <a:pt x="3228" y="155"/>
                    </a:lnTo>
                    <a:lnTo>
                      <a:pt x="3212" y="167"/>
                    </a:lnTo>
                    <a:lnTo>
                      <a:pt x="3196" y="181"/>
                    </a:lnTo>
                    <a:lnTo>
                      <a:pt x="3180" y="196"/>
                    </a:lnTo>
                    <a:lnTo>
                      <a:pt x="3163" y="212"/>
                    </a:lnTo>
                    <a:lnTo>
                      <a:pt x="3132" y="244"/>
                    </a:lnTo>
                    <a:lnTo>
                      <a:pt x="3102" y="277"/>
                    </a:lnTo>
                    <a:lnTo>
                      <a:pt x="3073" y="314"/>
                    </a:lnTo>
                    <a:lnTo>
                      <a:pt x="3044" y="351"/>
                    </a:lnTo>
                    <a:lnTo>
                      <a:pt x="3018" y="390"/>
                    </a:lnTo>
                    <a:lnTo>
                      <a:pt x="2992" y="429"/>
                    </a:lnTo>
                    <a:lnTo>
                      <a:pt x="2967" y="470"/>
                    </a:lnTo>
                    <a:lnTo>
                      <a:pt x="2944" y="510"/>
                    </a:lnTo>
                    <a:lnTo>
                      <a:pt x="2921" y="550"/>
                    </a:lnTo>
                    <a:lnTo>
                      <a:pt x="2901" y="589"/>
                    </a:lnTo>
                    <a:lnTo>
                      <a:pt x="2922" y="583"/>
                    </a:lnTo>
                    <a:lnTo>
                      <a:pt x="2942" y="575"/>
                    </a:lnTo>
                    <a:lnTo>
                      <a:pt x="2962" y="566"/>
                    </a:lnTo>
                    <a:lnTo>
                      <a:pt x="2981" y="556"/>
                    </a:lnTo>
                    <a:lnTo>
                      <a:pt x="3000" y="545"/>
                    </a:lnTo>
                    <a:lnTo>
                      <a:pt x="3018" y="534"/>
                    </a:lnTo>
                    <a:lnTo>
                      <a:pt x="3036" y="521"/>
                    </a:lnTo>
                    <a:lnTo>
                      <a:pt x="3053" y="507"/>
                    </a:lnTo>
                    <a:lnTo>
                      <a:pt x="3086" y="479"/>
                    </a:lnTo>
                    <a:lnTo>
                      <a:pt x="3118" y="448"/>
                    </a:lnTo>
                    <a:lnTo>
                      <a:pt x="3150" y="417"/>
                    </a:lnTo>
                    <a:lnTo>
                      <a:pt x="3182" y="385"/>
                    </a:lnTo>
                    <a:lnTo>
                      <a:pt x="3214" y="354"/>
                    </a:lnTo>
                    <a:lnTo>
                      <a:pt x="3247" y="324"/>
                    </a:lnTo>
                    <a:lnTo>
                      <a:pt x="3263" y="309"/>
                    </a:lnTo>
                    <a:lnTo>
                      <a:pt x="3281" y="296"/>
                    </a:lnTo>
                    <a:lnTo>
                      <a:pt x="3299" y="282"/>
                    </a:lnTo>
                    <a:lnTo>
                      <a:pt x="3318" y="271"/>
                    </a:lnTo>
                    <a:lnTo>
                      <a:pt x="3336" y="259"/>
                    </a:lnTo>
                    <a:lnTo>
                      <a:pt x="3356" y="249"/>
                    </a:lnTo>
                    <a:lnTo>
                      <a:pt x="3376" y="239"/>
                    </a:lnTo>
                    <a:lnTo>
                      <a:pt x="3397" y="231"/>
                    </a:lnTo>
                    <a:lnTo>
                      <a:pt x="3420" y="223"/>
                    </a:lnTo>
                    <a:lnTo>
                      <a:pt x="3442" y="218"/>
                    </a:lnTo>
                    <a:lnTo>
                      <a:pt x="3466" y="214"/>
                    </a:lnTo>
                    <a:lnTo>
                      <a:pt x="3491" y="210"/>
                    </a:lnTo>
                    <a:lnTo>
                      <a:pt x="3314" y="584"/>
                    </a:lnTo>
                    <a:lnTo>
                      <a:pt x="3280" y="581"/>
                    </a:lnTo>
                    <a:lnTo>
                      <a:pt x="3244" y="580"/>
                    </a:lnTo>
                    <a:lnTo>
                      <a:pt x="3204" y="584"/>
                    </a:lnTo>
                    <a:lnTo>
                      <a:pt x="3163" y="590"/>
                    </a:lnTo>
                    <a:lnTo>
                      <a:pt x="3119" y="601"/>
                    </a:lnTo>
                    <a:lnTo>
                      <a:pt x="3074" y="614"/>
                    </a:lnTo>
                    <a:lnTo>
                      <a:pt x="3027" y="631"/>
                    </a:lnTo>
                    <a:lnTo>
                      <a:pt x="2979" y="651"/>
                    </a:lnTo>
                    <a:lnTo>
                      <a:pt x="2929" y="672"/>
                    </a:lnTo>
                    <a:lnTo>
                      <a:pt x="2878" y="697"/>
                    </a:lnTo>
                    <a:lnTo>
                      <a:pt x="2827" y="724"/>
                    </a:lnTo>
                    <a:lnTo>
                      <a:pt x="2775" y="752"/>
                    </a:lnTo>
                    <a:lnTo>
                      <a:pt x="2724" y="783"/>
                    </a:lnTo>
                    <a:lnTo>
                      <a:pt x="2672" y="815"/>
                    </a:lnTo>
                    <a:lnTo>
                      <a:pt x="2621" y="848"/>
                    </a:lnTo>
                    <a:lnTo>
                      <a:pt x="2570" y="884"/>
                    </a:lnTo>
                    <a:lnTo>
                      <a:pt x="2520" y="919"/>
                    </a:lnTo>
                    <a:lnTo>
                      <a:pt x="2472" y="957"/>
                    </a:lnTo>
                    <a:lnTo>
                      <a:pt x="2424" y="994"/>
                    </a:lnTo>
                    <a:lnTo>
                      <a:pt x="2379" y="1033"/>
                    </a:lnTo>
                    <a:lnTo>
                      <a:pt x="2336" y="1071"/>
                    </a:lnTo>
                    <a:lnTo>
                      <a:pt x="2295" y="1111"/>
                    </a:lnTo>
                    <a:lnTo>
                      <a:pt x="2256" y="1150"/>
                    </a:lnTo>
                    <a:lnTo>
                      <a:pt x="2221" y="1189"/>
                    </a:lnTo>
                    <a:lnTo>
                      <a:pt x="2187" y="1227"/>
                    </a:lnTo>
                    <a:lnTo>
                      <a:pt x="2157" y="1266"/>
                    </a:lnTo>
                    <a:lnTo>
                      <a:pt x="2130" y="1303"/>
                    </a:lnTo>
                    <a:lnTo>
                      <a:pt x="2108" y="1340"/>
                    </a:lnTo>
                    <a:lnTo>
                      <a:pt x="2090" y="1375"/>
                    </a:lnTo>
                    <a:lnTo>
                      <a:pt x="2076" y="1410"/>
                    </a:lnTo>
                    <a:lnTo>
                      <a:pt x="2066" y="1442"/>
                    </a:lnTo>
                    <a:lnTo>
                      <a:pt x="2061" y="1473"/>
                    </a:lnTo>
                    <a:lnTo>
                      <a:pt x="2095" y="1440"/>
                    </a:lnTo>
                    <a:lnTo>
                      <a:pt x="2129" y="1408"/>
                    </a:lnTo>
                    <a:lnTo>
                      <a:pt x="2163" y="1375"/>
                    </a:lnTo>
                    <a:lnTo>
                      <a:pt x="2197" y="1344"/>
                    </a:lnTo>
                    <a:lnTo>
                      <a:pt x="2264" y="1283"/>
                    </a:lnTo>
                    <a:lnTo>
                      <a:pt x="2333" y="1226"/>
                    </a:lnTo>
                    <a:lnTo>
                      <a:pt x="2401" y="1171"/>
                    </a:lnTo>
                    <a:lnTo>
                      <a:pt x="2468" y="1120"/>
                    </a:lnTo>
                    <a:lnTo>
                      <a:pt x="2536" y="1070"/>
                    </a:lnTo>
                    <a:lnTo>
                      <a:pt x="2603" y="1023"/>
                    </a:lnTo>
                    <a:lnTo>
                      <a:pt x="2671" y="978"/>
                    </a:lnTo>
                    <a:lnTo>
                      <a:pt x="2740" y="935"/>
                    </a:lnTo>
                    <a:lnTo>
                      <a:pt x="2808" y="894"/>
                    </a:lnTo>
                    <a:lnTo>
                      <a:pt x="2877" y="856"/>
                    </a:lnTo>
                    <a:lnTo>
                      <a:pt x="2946" y="818"/>
                    </a:lnTo>
                    <a:lnTo>
                      <a:pt x="3014" y="783"/>
                    </a:lnTo>
                    <a:lnTo>
                      <a:pt x="3084" y="748"/>
                    </a:lnTo>
                    <a:lnTo>
                      <a:pt x="3154" y="716"/>
                    </a:lnTo>
                    <a:lnTo>
                      <a:pt x="3143" y="756"/>
                    </a:lnTo>
                    <a:lnTo>
                      <a:pt x="3127" y="800"/>
                    </a:lnTo>
                    <a:lnTo>
                      <a:pt x="3104" y="849"/>
                    </a:lnTo>
                    <a:lnTo>
                      <a:pt x="3077" y="902"/>
                    </a:lnTo>
                    <a:lnTo>
                      <a:pt x="3044" y="958"/>
                    </a:lnTo>
                    <a:lnTo>
                      <a:pt x="3008" y="1017"/>
                    </a:lnTo>
                    <a:lnTo>
                      <a:pt x="2967" y="1079"/>
                    </a:lnTo>
                    <a:lnTo>
                      <a:pt x="2923" y="1143"/>
                    </a:lnTo>
                    <a:lnTo>
                      <a:pt x="2876" y="1209"/>
                    </a:lnTo>
                    <a:lnTo>
                      <a:pt x="2826" y="1277"/>
                    </a:lnTo>
                    <a:lnTo>
                      <a:pt x="2773" y="1345"/>
                    </a:lnTo>
                    <a:lnTo>
                      <a:pt x="2719" y="1415"/>
                    </a:lnTo>
                    <a:lnTo>
                      <a:pt x="2664" y="1486"/>
                    </a:lnTo>
                    <a:lnTo>
                      <a:pt x="2608" y="1556"/>
                    </a:lnTo>
                    <a:lnTo>
                      <a:pt x="2551" y="1625"/>
                    </a:lnTo>
                    <a:lnTo>
                      <a:pt x="2493" y="1695"/>
                    </a:lnTo>
                    <a:lnTo>
                      <a:pt x="2380" y="1829"/>
                    </a:lnTo>
                    <a:lnTo>
                      <a:pt x="2271" y="1957"/>
                    </a:lnTo>
                    <a:lnTo>
                      <a:pt x="2170" y="2074"/>
                    </a:lnTo>
                    <a:lnTo>
                      <a:pt x="2079" y="2178"/>
                    </a:lnTo>
                    <a:lnTo>
                      <a:pt x="2003" y="2266"/>
                    </a:lnTo>
                    <a:lnTo>
                      <a:pt x="1944" y="2334"/>
                    </a:lnTo>
                    <a:lnTo>
                      <a:pt x="1922" y="2360"/>
                    </a:lnTo>
                    <a:lnTo>
                      <a:pt x="1906" y="2379"/>
                    </a:lnTo>
                    <a:lnTo>
                      <a:pt x="1895" y="2393"/>
                    </a:lnTo>
                    <a:lnTo>
                      <a:pt x="1892" y="2400"/>
                    </a:lnTo>
                    <a:lnTo>
                      <a:pt x="1947" y="2390"/>
                    </a:lnTo>
                    <a:lnTo>
                      <a:pt x="2003" y="2369"/>
                    </a:lnTo>
                    <a:lnTo>
                      <a:pt x="2061" y="2341"/>
                    </a:lnTo>
                    <a:lnTo>
                      <a:pt x="2121" y="2302"/>
                    </a:lnTo>
                    <a:lnTo>
                      <a:pt x="2181" y="2255"/>
                    </a:lnTo>
                    <a:lnTo>
                      <a:pt x="2243" y="2201"/>
                    </a:lnTo>
                    <a:lnTo>
                      <a:pt x="2306" y="2140"/>
                    </a:lnTo>
                    <a:lnTo>
                      <a:pt x="2370" y="2072"/>
                    </a:lnTo>
                    <a:lnTo>
                      <a:pt x="2434" y="1999"/>
                    </a:lnTo>
                    <a:lnTo>
                      <a:pt x="2498" y="1922"/>
                    </a:lnTo>
                    <a:lnTo>
                      <a:pt x="2564" y="1840"/>
                    </a:lnTo>
                    <a:lnTo>
                      <a:pt x="2628" y="1755"/>
                    </a:lnTo>
                    <a:lnTo>
                      <a:pt x="2694" y="1667"/>
                    </a:lnTo>
                    <a:lnTo>
                      <a:pt x="2758" y="1577"/>
                    </a:lnTo>
                    <a:lnTo>
                      <a:pt x="2821" y="1486"/>
                    </a:lnTo>
                    <a:lnTo>
                      <a:pt x="2883" y="1394"/>
                    </a:lnTo>
                    <a:lnTo>
                      <a:pt x="3006" y="1210"/>
                    </a:lnTo>
                    <a:lnTo>
                      <a:pt x="3123" y="1032"/>
                    </a:lnTo>
                    <a:lnTo>
                      <a:pt x="3232" y="864"/>
                    </a:lnTo>
                    <a:lnTo>
                      <a:pt x="3333" y="713"/>
                    </a:lnTo>
                    <a:lnTo>
                      <a:pt x="3380" y="645"/>
                    </a:lnTo>
                    <a:lnTo>
                      <a:pt x="3424" y="583"/>
                    </a:lnTo>
                    <a:lnTo>
                      <a:pt x="3465" y="528"/>
                    </a:lnTo>
                    <a:lnTo>
                      <a:pt x="3502" y="481"/>
                    </a:lnTo>
                    <a:lnTo>
                      <a:pt x="3537" y="441"/>
                    </a:lnTo>
                    <a:lnTo>
                      <a:pt x="3567" y="411"/>
                    </a:lnTo>
                    <a:lnTo>
                      <a:pt x="3594" y="390"/>
                    </a:lnTo>
                    <a:lnTo>
                      <a:pt x="3617" y="379"/>
                    </a:lnTo>
                    <a:lnTo>
                      <a:pt x="3388" y="788"/>
                    </a:lnTo>
                    <a:lnTo>
                      <a:pt x="3719" y="521"/>
                    </a:lnTo>
                    <a:lnTo>
                      <a:pt x="3722" y="545"/>
                    </a:lnTo>
                    <a:lnTo>
                      <a:pt x="3715" y="579"/>
                    </a:lnTo>
                    <a:lnTo>
                      <a:pt x="3697" y="622"/>
                    </a:lnTo>
                    <a:lnTo>
                      <a:pt x="3668" y="674"/>
                    </a:lnTo>
                    <a:lnTo>
                      <a:pt x="3629" y="735"/>
                    </a:lnTo>
                    <a:lnTo>
                      <a:pt x="3582" y="805"/>
                    </a:lnTo>
                    <a:lnTo>
                      <a:pt x="3527" y="884"/>
                    </a:lnTo>
                    <a:lnTo>
                      <a:pt x="3465" y="969"/>
                    </a:lnTo>
                    <a:lnTo>
                      <a:pt x="3323" y="1163"/>
                    </a:lnTo>
                    <a:lnTo>
                      <a:pt x="3161" y="1383"/>
                    </a:lnTo>
                    <a:lnTo>
                      <a:pt x="3076" y="1502"/>
                    </a:lnTo>
                    <a:lnTo>
                      <a:pt x="2986" y="1628"/>
                    </a:lnTo>
                    <a:lnTo>
                      <a:pt x="2895" y="1758"/>
                    </a:lnTo>
                    <a:lnTo>
                      <a:pt x="2804" y="1893"/>
                    </a:lnTo>
                    <a:lnTo>
                      <a:pt x="2712" y="2033"/>
                    </a:lnTo>
                    <a:lnTo>
                      <a:pt x="2620" y="2178"/>
                    </a:lnTo>
                    <a:lnTo>
                      <a:pt x="2529" y="2327"/>
                    </a:lnTo>
                    <a:lnTo>
                      <a:pt x="2440" y="2479"/>
                    </a:lnTo>
                    <a:lnTo>
                      <a:pt x="2356" y="2635"/>
                    </a:lnTo>
                    <a:lnTo>
                      <a:pt x="2273" y="2793"/>
                    </a:lnTo>
                    <a:lnTo>
                      <a:pt x="2195" y="2954"/>
                    </a:lnTo>
                    <a:lnTo>
                      <a:pt x="2122" y="3117"/>
                    </a:lnTo>
                    <a:lnTo>
                      <a:pt x="2054" y="3282"/>
                    </a:lnTo>
                    <a:lnTo>
                      <a:pt x="1994" y="3448"/>
                    </a:lnTo>
                    <a:lnTo>
                      <a:pt x="1941" y="3617"/>
                    </a:lnTo>
                    <a:lnTo>
                      <a:pt x="1894" y="3786"/>
                    </a:lnTo>
                    <a:lnTo>
                      <a:pt x="1858" y="3955"/>
                    </a:lnTo>
                    <a:lnTo>
                      <a:pt x="1831" y="4124"/>
                    </a:lnTo>
                    <a:lnTo>
                      <a:pt x="1814" y="4293"/>
                    </a:lnTo>
                    <a:lnTo>
                      <a:pt x="1809" y="4462"/>
                    </a:lnTo>
                    <a:lnTo>
                      <a:pt x="1805" y="4517"/>
                    </a:lnTo>
                    <a:lnTo>
                      <a:pt x="1798" y="4571"/>
                    </a:lnTo>
                    <a:lnTo>
                      <a:pt x="1784" y="4627"/>
                    </a:lnTo>
                    <a:lnTo>
                      <a:pt x="1767" y="4684"/>
                    </a:lnTo>
                    <a:lnTo>
                      <a:pt x="1744" y="4741"/>
                    </a:lnTo>
                    <a:lnTo>
                      <a:pt x="1718" y="4799"/>
                    </a:lnTo>
                    <a:lnTo>
                      <a:pt x="1688" y="4856"/>
                    </a:lnTo>
                    <a:lnTo>
                      <a:pt x="1655" y="4915"/>
                    </a:lnTo>
                    <a:lnTo>
                      <a:pt x="1619" y="4973"/>
                    </a:lnTo>
                    <a:lnTo>
                      <a:pt x="1580" y="5032"/>
                    </a:lnTo>
                    <a:lnTo>
                      <a:pt x="1538" y="5091"/>
                    </a:lnTo>
                    <a:lnTo>
                      <a:pt x="1494" y="5150"/>
                    </a:lnTo>
                    <a:lnTo>
                      <a:pt x="1448" y="5209"/>
                    </a:lnTo>
                    <a:lnTo>
                      <a:pt x="1401" y="5268"/>
                    </a:lnTo>
                    <a:lnTo>
                      <a:pt x="1353" y="5327"/>
                    </a:lnTo>
                    <a:lnTo>
                      <a:pt x="1303" y="5386"/>
                    </a:lnTo>
                    <a:lnTo>
                      <a:pt x="1202" y="5504"/>
                    </a:lnTo>
                    <a:lnTo>
                      <a:pt x="1101" y="5620"/>
                    </a:lnTo>
                    <a:lnTo>
                      <a:pt x="1051" y="5678"/>
                    </a:lnTo>
                    <a:lnTo>
                      <a:pt x="1002" y="5735"/>
                    </a:lnTo>
                    <a:lnTo>
                      <a:pt x="955" y="5792"/>
                    </a:lnTo>
                    <a:lnTo>
                      <a:pt x="909" y="5849"/>
                    </a:lnTo>
                    <a:lnTo>
                      <a:pt x="865" y="5904"/>
                    </a:lnTo>
                    <a:lnTo>
                      <a:pt x="822" y="5960"/>
                    </a:lnTo>
                    <a:lnTo>
                      <a:pt x="782" y="6013"/>
                    </a:lnTo>
                    <a:lnTo>
                      <a:pt x="745" y="6067"/>
                    </a:lnTo>
                    <a:lnTo>
                      <a:pt x="711" y="6120"/>
                    </a:lnTo>
                    <a:lnTo>
                      <a:pt x="680" y="6171"/>
                    </a:lnTo>
                    <a:lnTo>
                      <a:pt x="653" y="6223"/>
                    </a:lnTo>
                    <a:lnTo>
                      <a:pt x="631" y="6272"/>
                    </a:lnTo>
                    <a:lnTo>
                      <a:pt x="657" y="6268"/>
                    </a:lnTo>
                    <a:lnTo>
                      <a:pt x="685" y="6259"/>
                    </a:lnTo>
                    <a:lnTo>
                      <a:pt x="714" y="6245"/>
                    </a:lnTo>
                    <a:lnTo>
                      <a:pt x="744" y="6229"/>
                    </a:lnTo>
                    <a:lnTo>
                      <a:pt x="775" y="6208"/>
                    </a:lnTo>
                    <a:lnTo>
                      <a:pt x="807" y="6184"/>
                    </a:lnTo>
                    <a:lnTo>
                      <a:pt x="838" y="6157"/>
                    </a:lnTo>
                    <a:lnTo>
                      <a:pt x="871" y="6127"/>
                    </a:lnTo>
                    <a:lnTo>
                      <a:pt x="903" y="6095"/>
                    </a:lnTo>
                    <a:lnTo>
                      <a:pt x="936" y="6060"/>
                    </a:lnTo>
                    <a:lnTo>
                      <a:pt x="970" y="6023"/>
                    </a:lnTo>
                    <a:lnTo>
                      <a:pt x="1003" y="5984"/>
                    </a:lnTo>
                    <a:lnTo>
                      <a:pt x="1037" y="5945"/>
                    </a:lnTo>
                    <a:lnTo>
                      <a:pt x="1070" y="5904"/>
                    </a:lnTo>
                    <a:lnTo>
                      <a:pt x="1105" y="5861"/>
                    </a:lnTo>
                    <a:lnTo>
                      <a:pt x="1138" y="5818"/>
                    </a:lnTo>
                    <a:lnTo>
                      <a:pt x="1205" y="5732"/>
                    </a:lnTo>
                    <a:lnTo>
                      <a:pt x="1270" y="5646"/>
                    </a:lnTo>
                    <a:lnTo>
                      <a:pt x="1333" y="5562"/>
                    </a:lnTo>
                    <a:lnTo>
                      <a:pt x="1394" y="5484"/>
                    </a:lnTo>
                    <a:lnTo>
                      <a:pt x="1423" y="5448"/>
                    </a:lnTo>
                    <a:lnTo>
                      <a:pt x="1451" y="5413"/>
                    </a:lnTo>
                    <a:lnTo>
                      <a:pt x="1479" y="5381"/>
                    </a:lnTo>
                    <a:lnTo>
                      <a:pt x="1505" y="5351"/>
                    </a:lnTo>
                    <a:lnTo>
                      <a:pt x="1530" y="5323"/>
                    </a:lnTo>
                    <a:lnTo>
                      <a:pt x="1554" y="5299"/>
                    </a:lnTo>
                    <a:lnTo>
                      <a:pt x="1577" y="5279"/>
                    </a:lnTo>
                    <a:lnTo>
                      <a:pt x="1598" y="5262"/>
                    </a:lnTo>
                    <a:lnTo>
                      <a:pt x="1612" y="5316"/>
                    </a:lnTo>
                    <a:lnTo>
                      <a:pt x="1630" y="5368"/>
                    </a:lnTo>
                    <a:lnTo>
                      <a:pt x="1651" y="5420"/>
                    </a:lnTo>
                    <a:lnTo>
                      <a:pt x="1676" y="5470"/>
                    </a:lnTo>
                    <a:lnTo>
                      <a:pt x="1702" y="5518"/>
                    </a:lnTo>
                    <a:lnTo>
                      <a:pt x="1732" y="5566"/>
                    </a:lnTo>
                    <a:lnTo>
                      <a:pt x="1765" y="5612"/>
                    </a:lnTo>
                    <a:lnTo>
                      <a:pt x="1800" y="5657"/>
                    </a:lnTo>
                    <a:lnTo>
                      <a:pt x="1838" y="5700"/>
                    </a:lnTo>
                    <a:lnTo>
                      <a:pt x="1878" y="5742"/>
                    </a:lnTo>
                    <a:lnTo>
                      <a:pt x="1921" y="5783"/>
                    </a:lnTo>
                    <a:lnTo>
                      <a:pt x="1966" y="5821"/>
                    </a:lnTo>
                    <a:lnTo>
                      <a:pt x="2012" y="5859"/>
                    </a:lnTo>
                    <a:lnTo>
                      <a:pt x="2062" y="5895"/>
                    </a:lnTo>
                    <a:lnTo>
                      <a:pt x="2112" y="5930"/>
                    </a:lnTo>
                    <a:lnTo>
                      <a:pt x="2165" y="5963"/>
                    </a:lnTo>
                    <a:lnTo>
                      <a:pt x="2219" y="5995"/>
                    </a:lnTo>
                    <a:lnTo>
                      <a:pt x="2275" y="6025"/>
                    </a:lnTo>
                    <a:lnTo>
                      <a:pt x="2332" y="6053"/>
                    </a:lnTo>
                    <a:lnTo>
                      <a:pt x="2391" y="6080"/>
                    </a:lnTo>
                    <a:lnTo>
                      <a:pt x="2450" y="6106"/>
                    </a:lnTo>
                    <a:lnTo>
                      <a:pt x="2511" y="6129"/>
                    </a:lnTo>
                    <a:lnTo>
                      <a:pt x="2573" y="6151"/>
                    </a:lnTo>
                    <a:lnTo>
                      <a:pt x="2636" y="6171"/>
                    </a:lnTo>
                    <a:lnTo>
                      <a:pt x="2699" y="6191"/>
                    </a:lnTo>
                    <a:lnTo>
                      <a:pt x="2763" y="6208"/>
                    </a:lnTo>
                    <a:lnTo>
                      <a:pt x="2828" y="6223"/>
                    </a:lnTo>
                    <a:lnTo>
                      <a:pt x="2892" y="6236"/>
                    </a:lnTo>
                    <a:lnTo>
                      <a:pt x="2958" y="6247"/>
                    </a:lnTo>
                    <a:lnTo>
                      <a:pt x="3023" y="6258"/>
                    </a:lnTo>
                    <a:lnTo>
                      <a:pt x="3088" y="6266"/>
                    </a:lnTo>
                    <a:lnTo>
                      <a:pt x="3154" y="6272"/>
                    </a:lnTo>
                    <a:lnTo>
                      <a:pt x="3138" y="6309"/>
                    </a:lnTo>
                    <a:lnTo>
                      <a:pt x="3104" y="6359"/>
                    </a:lnTo>
                    <a:lnTo>
                      <a:pt x="3055" y="6422"/>
                    </a:lnTo>
                    <a:lnTo>
                      <a:pt x="2991" y="6495"/>
                    </a:lnTo>
                    <a:lnTo>
                      <a:pt x="2914" y="6578"/>
                    </a:lnTo>
                    <a:lnTo>
                      <a:pt x="2823" y="6668"/>
                    </a:lnTo>
                    <a:lnTo>
                      <a:pt x="2723" y="6765"/>
                    </a:lnTo>
                    <a:lnTo>
                      <a:pt x="2612" y="6866"/>
                    </a:lnTo>
                    <a:lnTo>
                      <a:pt x="2493" y="6969"/>
                    </a:lnTo>
                    <a:lnTo>
                      <a:pt x="2365" y="7073"/>
                    </a:lnTo>
                    <a:lnTo>
                      <a:pt x="2232" y="7178"/>
                    </a:lnTo>
                    <a:lnTo>
                      <a:pt x="2093" y="7280"/>
                    </a:lnTo>
                    <a:lnTo>
                      <a:pt x="1950" y="7379"/>
                    </a:lnTo>
                    <a:lnTo>
                      <a:pt x="1804" y="7474"/>
                    </a:lnTo>
                    <a:lnTo>
                      <a:pt x="1656" y="7560"/>
                    </a:lnTo>
                    <a:lnTo>
                      <a:pt x="1508" y="7639"/>
                    </a:lnTo>
                    <a:lnTo>
                      <a:pt x="1360" y="7709"/>
                    </a:lnTo>
                    <a:lnTo>
                      <a:pt x="1214" y="7766"/>
                    </a:lnTo>
                    <a:lnTo>
                      <a:pt x="1070" y="7811"/>
                    </a:lnTo>
                    <a:lnTo>
                      <a:pt x="932" y="7841"/>
                    </a:lnTo>
                    <a:lnTo>
                      <a:pt x="798" y="7854"/>
                    </a:lnTo>
                    <a:lnTo>
                      <a:pt x="670" y="7850"/>
                    </a:lnTo>
                    <a:lnTo>
                      <a:pt x="550" y="7827"/>
                    </a:lnTo>
                    <a:lnTo>
                      <a:pt x="439" y="7782"/>
                    </a:lnTo>
                    <a:lnTo>
                      <a:pt x="337" y="7715"/>
                    </a:lnTo>
                    <a:lnTo>
                      <a:pt x="247" y="7624"/>
                    </a:lnTo>
                    <a:lnTo>
                      <a:pt x="168" y="7508"/>
                    </a:lnTo>
                    <a:lnTo>
                      <a:pt x="103" y="7364"/>
                    </a:lnTo>
                    <a:lnTo>
                      <a:pt x="52" y="7190"/>
                    </a:lnTo>
                    <a:lnTo>
                      <a:pt x="17" y="6987"/>
                    </a:lnTo>
                    <a:lnTo>
                      <a:pt x="0" y="6752"/>
                    </a:lnTo>
                    <a:lnTo>
                      <a:pt x="0" y="6483"/>
                    </a:lnTo>
                    <a:lnTo>
                      <a:pt x="8" y="6352"/>
                    </a:lnTo>
                    <a:lnTo>
                      <a:pt x="26" y="6200"/>
                    </a:lnTo>
                    <a:lnTo>
                      <a:pt x="52" y="6031"/>
                    </a:lnTo>
                    <a:lnTo>
                      <a:pt x="88" y="5843"/>
                    </a:lnTo>
                    <a:lnTo>
                      <a:pt x="132" y="5640"/>
                    </a:lnTo>
                    <a:lnTo>
                      <a:pt x="182" y="5422"/>
                    </a:lnTo>
                    <a:lnTo>
                      <a:pt x="242" y="5192"/>
                    </a:lnTo>
                    <a:lnTo>
                      <a:pt x="309" y="4952"/>
                    </a:lnTo>
                    <a:lnTo>
                      <a:pt x="382" y="4701"/>
                    </a:lnTo>
                    <a:lnTo>
                      <a:pt x="462" y="4444"/>
                    </a:lnTo>
                    <a:lnTo>
                      <a:pt x="549" y="4181"/>
                    </a:lnTo>
                    <a:lnTo>
                      <a:pt x="642" y="3911"/>
                    </a:lnTo>
                    <a:lnTo>
                      <a:pt x="741" y="3640"/>
                    </a:lnTo>
                    <a:lnTo>
                      <a:pt x="846" y="3367"/>
                    </a:lnTo>
                    <a:lnTo>
                      <a:pt x="957" y="3094"/>
                    </a:lnTo>
                    <a:lnTo>
                      <a:pt x="1072" y="2823"/>
                    </a:lnTo>
                    <a:lnTo>
                      <a:pt x="1192" y="2554"/>
                    </a:lnTo>
                    <a:lnTo>
                      <a:pt x="1316" y="2291"/>
                    </a:lnTo>
                    <a:lnTo>
                      <a:pt x="1445" y="2035"/>
                    </a:lnTo>
                    <a:lnTo>
                      <a:pt x="1577" y="1787"/>
                    </a:lnTo>
                    <a:lnTo>
                      <a:pt x="1713" y="1547"/>
                    </a:lnTo>
                    <a:lnTo>
                      <a:pt x="1853" y="1319"/>
                    </a:lnTo>
                    <a:lnTo>
                      <a:pt x="1995" y="1104"/>
                    </a:lnTo>
                    <a:lnTo>
                      <a:pt x="2140" y="903"/>
                    </a:lnTo>
                    <a:lnTo>
                      <a:pt x="2288" y="718"/>
                    </a:lnTo>
                    <a:lnTo>
                      <a:pt x="2437" y="551"/>
                    </a:lnTo>
                    <a:lnTo>
                      <a:pt x="2590" y="402"/>
                    </a:lnTo>
                    <a:lnTo>
                      <a:pt x="2742" y="274"/>
                    </a:lnTo>
                    <a:lnTo>
                      <a:pt x="2896" y="169"/>
                    </a:lnTo>
                    <a:lnTo>
                      <a:pt x="3052" y="86"/>
                    </a:lnTo>
                    <a:lnTo>
                      <a:pt x="3209" y="30"/>
                    </a:lnTo>
                    <a:lnTo>
                      <a:pt x="3364" y="0"/>
                    </a:lnTo>
                    <a:close/>
                  </a:path>
                </a:pathLst>
              </a:custGeom>
              <a:solidFill>
                <a:srgbClr val="E9B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47" name="Freeform 65"/>
              <p:cNvSpPr>
                <a:spLocks/>
              </p:cNvSpPr>
              <p:nvPr/>
            </p:nvSpPr>
            <p:spPr bwMode="auto">
              <a:xfrm>
                <a:off x="3735" y="2284"/>
                <a:ext cx="110" cy="57"/>
              </a:xfrm>
              <a:custGeom>
                <a:avLst/>
                <a:gdLst>
                  <a:gd name="T0" fmla="*/ 0 w 1541"/>
                  <a:gd name="T1" fmla="*/ 0 h 811"/>
                  <a:gd name="T2" fmla="*/ 0 w 1541"/>
                  <a:gd name="T3" fmla="*/ 0 h 811"/>
                  <a:gd name="T4" fmla="*/ 0 w 1541"/>
                  <a:gd name="T5" fmla="*/ 0 h 811"/>
                  <a:gd name="T6" fmla="*/ 0 w 1541"/>
                  <a:gd name="T7" fmla="*/ 0 h 811"/>
                  <a:gd name="T8" fmla="*/ 0 w 1541"/>
                  <a:gd name="T9" fmla="*/ 0 h 811"/>
                  <a:gd name="T10" fmla="*/ 0 w 1541"/>
                  <a:gd name="T11" fmla="*/ 0 h 811"/>
                  <a:gd name="T12" fmla="*/ 0 w 1541"/>
                  <a:gd name="T13" fmla="*/ 0 h 811"/>
                  <a:gd name="T14" fmla="*/ 0 w 1541"/>
                  <a:gd name="T15" fmla="*/ 0 h 811"/>
                  <a:gd name="T16" fmla="*/ 0 w 1541"/>
                  <a:gd name="T17" fmla="*/ 0 h 811"/>
                  <a:gd name="T18" fmla="*/ 0 w 1541"/>
                  <a:gd name="T19" fmla="*/ 0 h 811"/>
                  <a:gd name="T20" fmla="*/ 0 w 1541"/>
                  <a:gd name="T21" fmla="*/ 0 h 811"/>
                  <a:gd name="T22" fmla="*/ 0 w 1541"/>
                  <a:gd name="T23" fmla="*/ 0 h 811"/>
                  <a:gd name="T24" fmla="*/ 0 w 1541"/>
                  <a:gd name="T25" fmla="*/ 0 h 811"/>
                  <a:gd name="T26" fmla="*/ 0 w 1541"/>
                  <a:gd name="T27" fmla="*/ 0 h 811"/>
                  <a:gd name="T28" fmla="*/ 0 w 1541"/>
                  <a:gd name="T29" fmla="*/ 0 h 811"/>
                  <a:gd name="T30" fmla="*/ 0 w 1541"/>
                  <a:gd name="T31" fmla="*/ 0 h 811"/>
                  <a:gd name="T32" fmla="*/ 0 w 1541"/>
                  <a:gd name="T33" fmla="*/ 0 h 811"/>
                  <a:gd name="T34" fmla="*/ 0 w 1541"/>
                  <a:gd name="T35" fmla="*/ 0 h 811"/>
                  <a:gd name="T36" fmla="*/ 0 w 1541"/>
                  <a:gd name="T37" fmla="*/ 0 h 811"/>
                  <a:gd name="T38" fmla="*/ 0 w 1541"/>
                  <a:gd name="T39" fmla="*/ 0 h 811"/>
                  <a:gd name="T40" fmla="*/ 0 w 1541"/>
                  <a:gd name="T41" fmla="*/ 0 h 811"/>
                  <a:gd name="T42" fmla="*/ 0 w 1541"/>
                  <a:gd name="T43" fmla="*/ 0 h 811"/>
                  <a:gd name="T44" fmla="*/ 0 w 1541"/>
                  <a:gd name="T45" fmla="*/ 0 h 811"/>
                  <a:gd name="T46" fmla="*/ 0 w 1541"/>
                  <a:gd name="T47" fmla="*/ 0 h 811"/>
                  <a:gd name="T48" fmla="*/ 0 w 1541"/>
                  <a:gd name="T49" fmla="*/ 0 h 811"/>
                  <a:gd name="T50" fmla="*/ 0 w 1541"/>
                  <a:gd name="T51" fmla="*/ 0 h 811"/>
                  <a:gd name="T52" fmla="*/ 0 w 1541"/>
                  <a:gd name="T53" fmla="*/ 0 h 811"/>
                  <a:gd name="T54" fmla="*/ 0 w 1541"/>
                  <a:gd name="T55" fmla="*/ 0 h 811"/>
                  <a:gd name="T56" fmla="*/ 0 w 1541"/>
                  <a:gd name="T57" fmla="*/ 0 h 811"/>
                  <a:gd name="T58" fmla="*/ 0 w 1541"/>
                  <a:gd name="T59" fmla="*/ 0 h 811"/>
                  <a:gd name="T60" fmla="*/ 0 w 1541"/>
                  <a:gd name="T61" fmla="*/ 0 h 811"/>
                  <a:gd name="T62" fmla="*/ 0 w 1541"/>
                  <a:gd name="T63" fmla="*/ 0 h 811"/>
                  <a:gd name="T64" fmla="*/ 0 w 1541"/>
                  <a:gd name="T65" fmla="*/ 0 h 811"/>
                  <a:gd name="T66" fmla="*/ 0 w 1541"/>
                  <a:gd name="T67" fmla="*/ 0 h 811"/>
                  <a:gd name="T68" fmla="*/ 0 w 1541"/>
                  <a:gd name="T69" fmla="*/ 0 h 811"/>
                  <a:gd name="T70" fmla="*/ 0 w 1541"/>
                  <a:gd name="T71" fmla="*/ 0 h 811"/>
                  <a:gd name="T72" fmla="*/ 0 w 1541"/>
                  <a:gd name="T73" fmla="*/ 0 h 811"/>
                  <a:gd name="T74" fmla="*/ 0 w 1541"/>
                  <a:gd name="T75" fmla="*/ 0 h 811"/>
                  <a:gd name="T76" fmla="*/ 0 w 1541"/>
                  <a:gd name="T77" fmla="*/ 0 h 81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541"/>
                  <a:gd name="T118" fmla="*/ 0 h 811"/>
                  <a:gd name="T119" fmla="*/ 1541 w 1541"/>
                  <a:gd name="T120" fmla="*/ 811 h 81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541" h="811">
                    <a:moveTo>
                      <a:pt x="1472" y="25"/>
                    </a:moveTo>
                    <a:lnTo>
                      <a:pt x="1541" y="365"/>
                    </a:lnTo>
                    <a:lnTo>
                      <a:pt x="1533" y="422"/>
                    </a:lnTo>
                    <a:lnTo>
                      <a:pt x="1518" y="475"/>
                    </a:lnTo>
                    <a:lnTo>
                      <a:pt x="1496" y="523"/>
                    </a:lnTo>
                    <a:lnTo>
                      <a:pt x="1467" y="568"/>
                    </a:lnTo>
                    <a:lnTo>
                      <a:pt x="1430" y="608"/>
                    </a:lnTo>
                    <a:lnTo>
                      <a:pt x="1389" y="644"/>
                    </a:lnTo>
                    <a:lnTo>
                      <a:pt x="1341" y="677"/>
                    </a:lnTo>
                    <a:lnTo>
                      <a:pt x="1289" y="706"/>
                    </a:lnTo>
                    <a:lnTo>
                      <a:pt x="1232" y="731"/>
                    </a:lnTo>
                    <a:lnTo>
                      <a:pt x="1172" y="753"/>
                    </a:lnTo>
                    <a:lnTo>
                      <a:pt x="1108" y="770"/>
                    </a:lnTo>
                    <a:lnTo>
                      <a:pt x="1041" y="785"/>
                    </a:lnTo>
                    <a:lnTo>
                      <a:pt x="973" y="797"/>
                    </a:lnTo>
                    <a:lnTo>
                      <a:pt x="903" y="804"/>
                    </a:lnTo>
                    <a:lnTo>
                      <a:pt x="832" y="810"/>
                    </a:lnTo>
                    <a:lnTo>
                      <a:pt x="760" y="811"/>
                    </a:lnTo>
                    <a:lnTo>
                      <a:pt x="689" y="810"/>
                    </a:lnTo>
                    <a:lnTo>
                      <a:pt x="618" y="805"/>
                    </a:lnTo>
                    <a:lnTo>
                      <a:pt x="549" y="799"/>
                    </a:lnTo>
                    <a:lnTo>
                      <a:pt x="481" y="789"/>
                    </a:lnTo>
                    <a:lnTo>
                      <a:pt x="415" y="776"/>
                    </a:lnTo>
                    <a:lnTo>
                      <a:pt x="352" y="761"/>
                    </a:lnTo>
                    <a:lnTo>
                      <a:pt x="293" y="744"/>
                    </a:lnTo>
                    <a:lnTo>
                      <a:pt x="237" y="724"/>
                    </a:lnTo>
                    <a:lnTo>
                      <a:pt x="186" y="702"/>
                    </a:lnTo>
                    <a:lnTo>
                      <a:pt x="140" y="678"/>
                    </a:lnTo>
                    <a:lnTo>
                      <a:pt x="100" y="651"/>
                    </a:lnTo>
                    <a:lnTo>
                      <a:pt x="66" y="622"/>
                    </a:lnTo>
                    <a:lnTo>
                      <a:pt x="38" y="592"/>
                    </a:lnTo>
                    <a:lnTo>
                      <a:pt x="18" y="558"/>
                    </a:lnTo>
                    <a:lnTo>
                      <a:pt x="5" y="524"/>
                    </a:lnTo>
                    <a:lnTo>
                      <a:pt x="0" y="488"/>
                    </a:lnTo>
                    <a:lnTo>
                      <a:pt x="1" y="468"/>
                    </a:lnTo>
                    <a:lnTo>
                      <a:pt x="4" y="451"/>
                    </a:lnTo>
                    <a:lnTo>
                      <a:pt x="7" y="435"/>
                    </a:lnTo>
                    <a:lnTo>
                      <a:pt x="11" y="421"/>
                    </a:lnTo>
                    <a:lnTo>
                      <a:pt x="23" y="393"/>
                    </a:lnTo>
                    <a:lnTo>
                      <a:pt x="36" y="363"/>
                    </a:lnTo>
                    <a:lnTo>
                      <a:pt x="43" y="347"/>
                    </a:lnTo>
                    <a:lnTo>
                      <a:pt x="50" y="328"/>
                    </a:lnTo>
                    <a:lnTo>
                      <a:pt x="56" y="307"/>
                    </a:lnTo>
                    <a:lnTo>
                      <a:pt x="63" y="284"/>
                    </a:lnTo>
                    <a:lnTo>
                      <a:pt x="68" y="257"/>
                    </a:lnTo>
                    <a:lnTo>
                      <a:pt x="72" y="226"/>
                    </a:lnTo>
                    <a:lnTo>
                      <a:pt x="76" y="189"/>
                    </a:lnTo>
                    <a:lnTo>
                      <a:pt x="78" y="149"/>
                    </a:lnTo>
                    <a:lnTo>
                      <a:pt x="117" y="121"/>
                    </a:lnTo>
                    <a:lnTo>
                      <a:pt x="156" y="97"/>
                    </a:lnTo>
                    <a:lnTo>
                      <a:pt x="195" y="75"/>
                    </a:lnTo>
                    <a:lnTo>
                      <a:pt x="233" y="57"/>
                    </a:lnTo>
                    <a:lnTo>
                      <a:pt x="272" y="42"/>
                    </a:lnTo>
                    <a:lnTo>
                      <a:pt x="309" y="30"/>
                    </a:lnTo>
                    <a:lnTo>
                      <a:pt x="348" y="19"/>
                    </a:lnTo>
                    <a:lnTo>
                      <a:pt x="386" y="12"/>
                    </a:lnTo>
                    <a:lnTo>
                      <a:pt x="424" y="7"/>
                    </a:lnTo>
                    <a:lnTo>
                      <a:pt x="463" y="3"/>
                    </a:lnTo>
                    <a:lnTo>
                      <a:pt x="501" y="1"/>
                    </a:lnTo>
                    <a:lnTo>
                      <a:pt x="540" y="0"/>
                    </a:lnTo>
                    <a:lnTo>
                      <a:pt x="579" y="1"/>
                    </a:lnTo>
                    <a:lnTo>
                      <a:pt x="618" y="3"/>
                    </a:lnTo>
                    <a:lnTo>
                      <a:pt x="659" y="7"/>
                    </a:lnTo>
                    <a:lnTo>
                      <a:pt x="700" y="11"/>
                    </a:lnTo>
                    <a:lnTo>
                      <a:pt x="782" y="21"/>
                    </a:lnTo>
                    <a:lnTo>
                      <a:pt x="868" y="30"/>
                    </a:lnTo>
                    <a:lnTo>
                      <a:pt x="912" y="36"/>
                    </a:lnTo>
                    <a:lnTo>
                      <a:pt x="957" y="40"/>
                    </a:lnTo>
                    <a:lnTo>
                      <a:pt x="1003" y="44"/>
                    </a:lnTo>
                    <a:lnTo>
                      <a:pt x="1051" y="47"/>
                    </a:lnTo>
                    <a:lnTo>
                      <a:pt x="1099" y="51"/>
                    </a:lnTo>
                    <a:lnTo>
                      <a:pt x="1148" y="52"/>
                    </a:lnTo>
                    <a:lnTo>
                      <a:pt x="1199" y="52"/>
                    </a:lnTo>
                    <a:lnTo>
                      <a:pt x="1251" y="50"/>
                    </a:lnTo>
                    <a:lnTo>
                      <a:pt x="1304" y="46"/>
                    </a:lnTo>
                    <a:lnTo>
                      <a:pt x="1359" y="41"/>
                    </a:lnTo>
                    <a:lnTo>
                      <a:pt x="1415" y="35"/>
                    </a:lnTo>
                    <a:lnTo>
                      <a:pt x="1472" y="25"/>
                    </a:lnTo>
                    <a:close/>
                  </a:path>
                </a:pathLst>
              </a:custGeom>
              <a:solidFill>
                <a:srgbClr val="E9B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48" name="Freeform 66"/>
              <p:cNvSpPr>
                <a:spLocks/>
              </p:cNvSpPr>
              <p:nvPr/>
            </p:nvSpPr>
            <p:spPr bwMode="auto">
              <a:xfrm>
                <a:off x="3197" y="2338"/>
                <a:ext cx="114" cy="86"/>
              </a:xfrm>
              <a:custGeom>
                <a:avLst/>
                <a:gdLst>
                  <a:gd name="T0" fmla="*/ 0 w 1594"/>
                  <a:gd name="T1" fmla="*/ 0 h 1193"/>
                  <a:gd name="T2" fmla="*/ 0 w 1594"/>
                  <a:gd name="T3" fmla="*/ 0 h 1193"/>
                  <a:gd name="T4" fmla="*/ 0 w 1594"/>
                  <a:gd name="T5" fmla="*/ 0 h 1193"/>
                  <a:gd name="T6" fmla="*/ 0 w 1594"/>
                  <a:gd name="T7" fmla="*/ 0 h 1193"/>
                  <a:gd name="T8" fmla="*/ 0 w 1594"/>
                  <a:gd name="T9" fmla="*/ 0 h 1193"/>
                  <a:gd name="T10" fmla="*/ 0 w 1594"/>
                  <a:gd name="T11" fmla="*/ 0 h 1193"/>
                  <a:gd name="T12" fmla="*/ 0 w 1594"/>
                  <a:gd name="T13" fmla="*/ 0 h 1193"/>
                  <a:gd name="T14" fmla="*/ 0 w 1594"/>
                  <a:gd name="T15" fmla="*/ 0 h 1193"/>
                  <a:gd name="T16" fmla="*/ 0 w 1594"/>
                  <a:gd name="T17" fmla="*/ 0 h 1193"/>
                  <a:gd name="T18" fmla="*/ 0 w 1594"/>
                  <a:gd name="T19" fmla="*/ 0 h 1193"/>
                  <a:gd name="T20" fmla="*/ 0 w 1594"/>
                  <a:gd name="T21" fmla="*/ 0 h 1193"/>
                  <a:gd name="T22" fmla="*/ 0 w 1594"/>
                  <a:gd name="T23" fmla="*/ 0 h 1193"/>
                  <a:gd name="T24" fmla="*/ 0 w 1594"/>
                  <a:gd name="T25" fmla="*/ 0 h 1193"/>
                  <a:gd name="T26" fmla="*/ 0 w 1594"/>
                  <a:gd name="T27" fmla="*/ 0 h 1193"/>
                  <a:gd name="T28" fmla="*/ 0 w 1594"/>
                  <a:gd name="T29" fmla="*/ 0 h 1193"/>
                  <a:gd name="T30" fmla="*/ 0 w 1594"/>
                  <a:gd name="T31" fmla="*/ 0 h 1193"/>
                  <a:gd name="T32" fmla="*/ 0 w 1594"/>
                  <a:gd name="T33" fmla="*/ 0 h 1193"/>
                  <a:gd name="T34" fmla="*/ 0 w 1594"/>
                  <a:gd name="T35" fmla="*/ 0 h 1193"/>
                  <a:gd name="T36" fmla="*/ 0 w 1594"/>
                  <a:gd name="T37" fmla="*/ 0 h 1193"/>
                  <a:gd name="T38" fmla="*/ 0 w 1594"/>
                  <a:gd name="T39" fmla="*/ 0 h 1193"/>
                  <a:gd name="T40" fmla="*/ 0 w 1594"/>
                  <a:gd name="T41" fmla="*/ 0 h 1193"/>
                  <a:gd name="T42" fmla="*/ 0 w 1594"/>
                  <a:gd name="T43" fmla="*/ 0 h 1193"/>
                  <a:gd name="T44" fmla="*/ 0 w 1594"/>
                  <a:gd name="T45" fmla="*/ 0 h 1193"/>
                  <a:gd name="T46" fmla="*/ 0 w 1594"/>
                  <a:gd name="T47" fmla="*/ 0 h 1193"/>
                  <a:gd name="T48" fmla="*/ 0 w 1594"/>
                  <a:gd name="T49" fmla="*/ 0 h 1193"/>
                  <a:gd name="T50" fmla="*/ 0 w 1594"/>
                  <a:gd name="T51" fmla="*/ 0 h 1193"/>
                  <a:gd name="T52" fmla="*/ 0 w 1594"/>
                  <a:gd name="T53" fmla="*/ 0 h 1193"/>
                  <a:gd name="T54" fmla="*/ 0 w 1594"/>
                  <a:gd name="T55" fmla="*/ 0 h 1193"/>
                  <a:gd name="T56" fmla="*/ 0 w 1594"/>
                  <a:gd name="T57" fmla="*/ 0 h 1193"/>
                  <a:gd name="T58" fmla="*/ 0 w 1594"/>
                  <a:gd name="T59" fmla="*/ 0 h 1193"/>
                  <a:gd name="T60" fmla="*/ 0 w 1594"/>
                  <a:gd name="T61" fmla="*/ 0 h 1193"/>
                  <a:gd name="T62" fmla="*/ 0 w 1594"/>
                  <a:gd name="T63" fmla="*/ 0 h 1193"/>
                  <a:gd name="T64" fmla="*/ 0 w 1594"/>
                  <a:gd name="T65" fmla="*/ 0 h 1193"/>
                  <a:gd name="T66" fmla="*/ 0 w 1594"/>
                  <a:gd name="T67" fmla="*/ 0 h 1193"/>
                  <a:gd name="T68" fmla="*/ 0 w 1594"/>
                  <a:gd name="T69" fmla="*/ 0 h 1193"/>
                  <a:gd name="T70" fmla="*/ 0 w 1594"/>
                  <a:gd name="T71" fmla="*/ 0 h 1193"/>
                  <a:gd name="T72" fmla="*/ 0 w 1594"/>
                  <a:gd name="T73" fmla="*/ 0 h 1193"/>
                  <a:gd name="T74" fmla="*/ 0 w 1594"/>
                  <a:gd name="T75" fmla="*/ 0 h 1193"/>
                  <a:gd name="T76" fmla="*/ 0 w 1594"/>
                  <a:gd name="T77" fmla="*/ 0 h 1193"/>
                  <a:gd name="T78" fmla="*/ 0 w 1594"/>
                  <a:gd name="T79" fmla="*/ 0 h 1193"/>
                  <a:gd name="T80" fmla="*/ 0 w 1594"/>
                  <a:gd name="T81" fmla="*/ 0 h 1193"/>
                  <a:gd name="T82" fmla="*/ 0 w 1594"/>
                  <a:gd name="T83" fmla="*/ 0 h 1193"/>
                  <a:gd name="T84" fmla="*/ 0 w 1594"/>
                  <a:gd name="T85" fmla="*/ 0 h 1193"/>
                  <a:gd name="T86" fmla="*/ 0 w 1594"/>
                  <a:gd name="T87" fmla="*/ 0 h 1193"/>
                  <a:gd name="T88" fmla="*/ 0 w 1594"/>
                  <a:gd name="T89" fmla="*/ 0 h 1193"/>
                  <a:gd name="T90" fmla="*/ 0 w 1594"/>
                  <a:gd name="T91" fmla="*/ 0 h 1193"/>
                  <a:gd name="T92" fmla="*/ 0 w 1594"/>
                  <a:gd name="T93" fmla="*/ 0 h 1193"/>
                  <a:gd name="T94" fmla="*/ 0 w 1594"/>
                  <a:gd name="T95" fmla="*/ 0 h 1193"/>
                  <a:gd name="T96" fmla="*/ 0 w 1594"/>
                  <a:gd name="T97" fmla="*/ 0 h 1193"/>
                  <a:gd name="T98" fmla="*/ 0 w 1594"/>
                  <a:gd name="T99" fmla="*/ 0 h 119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94"/>
                  <a:gd name="T151" fmla="*/ 0 h 1193"/>
                  <a:gd name="T152" fmla="*/ 1594 w 1594"/>
                  <a:gd name="T153" fmla="*/ 1193 h 119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94" h="1193">
                    <a:moveTo>
                      <a:pt x="1594" y="0"/>
                    </a:moveTo>
                    <a:lnTo>
                      <a:pt x="1576" y="72"/>
                    </a:lnTo>
                    <a:lnTo>
                      <a:pt x="1555" y="140"/>
                    </a:lnTo>
                    <a:lnTo>
                      <a:pt x="1532" y="206"/>
                    </a:lnTo>
                    <a:lnTo>
                      <a:pt x="1504" y="269"/>
                    </a:lnTo>
                    <a:lnTo>
                      <a:pt x="1474" y="329"/>
                    </a:lnTo>
                    <a:lnTo>
                      <a:pt x="1440" y="387"/>
                    </a:lnTo>
                    <a:lnTo>
                      <a:pt x="1404" y="442"/>
                    </a:lnTo>
                    <a:lnTo>
                      <a:pt x="1365" y="495"/>
                    </a:lnTo>
                    <a:lnTo>
                      <a:pt x="1325" y="545"/>
                    </a:lnTo>
                    <a:lnTo>
                      <a:pt x="1282" y="592"/>
                    </a:lnTo>
                    <a:lnTo>
                      <a:pt x="1236" y="638"/>
                    </a:lnTo>
                    <a:lnTo>
                      <a:pt x="1188" y="682"/>
                    </a:lnTo>
                    <a:lnTo>
                      <a:pt x="1138" y="722"/>
                    </a:lnTo>
                    <a:lnTo>
                      <a:pt x="1086" y="761"/>
                    </a:lnTo>
                    <a:lnTo>
                      <a:pt x="1034" y="797"/>
                    </a:lnTo>
                    <a:lnTo>
                      <a:pt x="979" y="833"/>
                    </a:lnTo>
                    <a:lnTo>
                      <a:pt x="922" y="866"/>
                    </a:lnTo>
                    <a:lnTo>
                      <a:pt x="865" y="897"/>
                    </a:lnTo>
                    <a:lnTo>
                      <a:pt x="806" y="927"/>
                    </a:lnTo>
                    <a:lnTo>
                      <a:pt x="747" y="955"/>
                    </a:lnTo>
                    <a:lnTo>
                      <a:pt x="686" y="981"/>
                    </a:lnTo>
                    <a:lnTo>
                      <a:pt x="625" y="1007"/>
                    </a:lnTo>
                    <a:lnTo>
                      <a:pt x="563" y="1030"/>
                    </a:lnTo>
                    <a:lnTo>
                      <a:pt x="501" y="1052"/>
                    </a:lnTo>
                    <a:lnTo>
                      <a:pt x="437" y="1073"/>
                    </a:lnTo>
                    <a:lnTo>
                      <a:pt x="375" y="1094"/>
                    </a:lnTo>
                    <a:lnTo>
                      <a:pt x="312" y="1112"/>
                    </a:lnTo>
                    <a:lnTo>
                      <a:pt x="249" y="1130"/>
                    </a:lnTo>
                    <a:lnTo>
                      <a:pt x="185" y="1147"/>
                    </a:lnTo>
                    <a:lnTo>
                      <a:pt x="123" y="1164"/>
                    </a:lnTo>
                    <a:lnTo>
                      <a:pt x="61" y="1179"/>
                    </a:lnTo>
                    <a:lnTo>
                      <a:pt x="0" y="1193"/>
                    </a:lnTo>
                    <a:lnTo>
                      <a:pt x="38" y="1139"/>
                    </a:lnTo>
                    <a:lnTo>
                      <a:pt x="76" y="1086"/>
                    </a:lnTo>
                    <a:lnTo>
                      <a:pt x="112" y="1034"/>
                    </a:lnTo>
                    <a:lnTo>
                      <a:pt x="148" y="981"/>
                    </a:lnTo>
                    <a:lnTo>
                      <a:pt x="182" y="928"/>
                    </a:lnTo>
                    <a:lnTo>
                      <a:pt x="215" y="876"/>
                    </a:lnTo>
                    <a:lnTo>
                      <a:pt x="248" y="822"/>
                    </a:lnTo>
                    <a:lnTo>
                      <a:pt x="280" y="770"/>
                    </a:lnTo>
                    <a:lnTo>
                      <a:pt x="310" y="716"/>
                    </a:lnTo>
                    <a:lnTo>
                      <a:pt x="340" y="661"/>
                    </a:lnTo>
                    <a:lnTo>
                      <a:pt x="369" y="606"/>
                    </a:lnTo>
                    <a:lnTo>
                      <a:pt x="398" y="551"/>
                    </a:lnTo>
                    <a:lnTo>
                      <a:pt x="426" y="494"/>
                    </a:lnTo>
                    <a:lnTo>
                      <a:pt x="452" y="436"/>
                    </a:lnTo>
                    <a:lnTo>
                      <a:pt x="479" y="377"/>
                    </a:lnTo>
                    <a:lnTo>
                      <a:pt x="506" y="315"/>
                    </a:lnTo>
                    <a:lnTo>
                      <a:pt x="1594" y="0"/>
                    </a:lnTo>
                    <a:close/>
                  </a:path>
                </a:pathLst>
              </a:custGeom>
              <a:solidFill>
                <a:srgbClr val="B3C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49" name="Freeform 67"/>
              <p:cNvSpPr>
                <a:spLocks/>
              </p:cNvSpPr>
              <p:nvPr/>
            </p:nvSpPr>
            <p:spPr bwMode="auto">
              <a:xfrm>
                <a:off x="3070" y="2399"/>
                <a:ext cx="317" cy="106"/>
              </a:xfrm>
              <a:custGeom>
                <a:avLst/>
                <a:gdLst>
                  <a:gd name="T0" fmla="*/ 0 w 4432"/>
                  <a:gd name="T1" fmla="*/ 0 h 1475"/>
                  <a:gd name="T2" fmla="*/ 0 w 4432"/>
                  <a:gd name="T3" fmla="*/ 0 h 1475"/>
                  <a:gd name="T4" fmla="*/ 0 w 4432"/>
                  <a:gd name="T5" fmla="*/ 0 h 1475"/>
                  <a:gd name="T6" fmla="*/ 0 w 4432"/>
                  <a:gd name="T7" fmla="*/ 0 h 1475"/>
                  <a:gd name="T8" fmla="*/ 0 w 4432"/>
                  <a:gd name="T9" fmla="*/ 0 h 1475"/>
                  <a:gd name="T10" fmla="*/ 0 w 4432"/>
                  <a:gd name="T11" fmla="*/ 0 h 1475"/>
                  <a:gd name="T12" fmla="*/ 0 w 4432"/>
                  <a:gd name="T13" fmla="*/ 0 h 1475"/>
                  <a:gd name="T14" fmla="*/ 0 w 4432"/>
                  <a:gd name="T15" fmla="*/ 0 h 1475"/>
                  <a:gd name="T16" fmla="*/ 0 w 4432"/>
                  <a:gd name="T17" fmla="*/ 0 h 1475"/>
                  <a:gd name="T18" fmla="*/ 0 w 4432"/>
                  <a:gd name="T19" fmla="*/ 0 h 1475"/>
                  <a:gd name="T20" fmla="*/ 0 w 4432"/>
                  <a:gd name="T21" fmla="*/ 0 h 1475"/>
                  <a:gd name="T22" fmla="*/ 0 w 4432"/>
                  <a:gd name="T23" fmla="*/ 0 h 1475"/>
                  <a:gd name="T24" fmla="*/ 0 w 4432"/>
                  <a:gd name="T25" fmla="*/ 0 h 1475"/>
                  <a:gd name="T26" fmla="*/ 0 w 4432"/>
                  <a:gd name="T27" fmla="*/ 0 h 1475"/>
                  <a:gd name="T28" fmla="*/ 0 w 4432"/>
                  <a:gd name="T29" fmla="*/ 0 h 1475"/>
                  <a:gd name="T30" fmla="*/ 0 w 4432"/>
                  <a:gd name="T31" fmla="*/ 0 h 1475"/>
                  <a:gd name="T32" fmla="*/ 0 w 4432"/>
                  <a:gd name="T33" fmla="*/ 0 h 1475"/>
                  <a:gd name="T34" fmla="*/ 0 w 4432"/>
                  <a:gd name="T35" fmla="*/ 0 h 1475"/>
                  <a:gd name="T36" fmla="*/ 0 w 4432"/>
                  <a:gd name="T37" fmla="*/ 0 h 1475"/>
                  <a:gd name="T38" fmla="*/ 0 w 4432"/>
                  <a:gd name="T39" fmla="*/ 0 h 1475"/>
                  <a:gd name="T40" fmla="*/ 0 w 4432"/>
                  <a:gd name="T41" fmla="*/ 0 h 1475"/>
                  <a:gd name="T42" fmla="*/ 0 w 4432"/>
                  <a:gd name="T43" fmla="*/ 0 h 1475"/>
                  <a:gd name="T44" fmla="*/ 0 w 4432"/>
                  <a:gd name="T45" fmla="*/ 0 h 1475"/>
                  <a:gd name="T46" fmla="*/ 0 w 4432"/>
                  <a:gd name="T47" fmla="*/ 0 h 1475"/>
                  <a:gd name="T48" fmla="*/ 0 w 4432"/>
                  <a:gd name="T49" fmla="*/ 0 h 1475"/>
                  <a:gd name="T50" fmla="*/ 0 w 4432"/>
                  <a:gd name="T51" fmla="*/ 0 h 1475"/>
                  <a:gd name="T52" fmla="*/ 0 w 4432"/>
                  <a:gd name="T53" fmla="*/ 0 h 1475"/>
                  <a:gd name="T54" fmla="*/ 0 w 4432"/>
                  <a:gd name="T55" fmla="*/ 0 h 1475"/>
                  <a:gd name="T56" fmla="*/ 0 w 4432"/>
                  <a:gd name="T57" fmla="*/ 0 h 1475"/>
                  <a:gd name="T58" fmla="*/ 0 w 4432"/>
                  <a:gd name="T59" fmla="*/ 0 h 1475"/>
                  <a:gd name="T60" fmla="*/ 0 w 4432"/>
                  <a:gd name="T61" fmla="*/ 0 h 1475"/>
                  <a:gd name="T62" fmla="*/ 0 w 4432"/>
                  <a:gd name="T63" fmla="*/ 0 h 1475"/>
                  <a:gd name="T64" fmla="*/ 0 w 4432"/>
                  <a:gd name="T65" fmla="*/ 0 h 1475"/>
                  <a:gd name="T66" fmla="*/ 0 w 4432"/>
                  <a:gd name="T67" fmla="*/ 0 h 1475"/>
                  <a:gd name="T68" fmla="*/ 0 w 4432"/>
                  <a:gd name="T69" fmla="*/ 0 h 1475"/>
                  <a:gd name="T70" fmla="*/ 0 w 4432"/>
                  <a:gd name="T71" fmla="*/ 0 h 1475"/>
                  <a:gd name="T72" fmla="*/ 0 w 4432"/>
                  <a:gd name="T73" fmla="*/ 0 h 1475"/>
                  <a:gd name="T74" fmla="*/ 0 w 4432"/>
                  <a:gd name="T75" fmla="*/ 0 h 1475"/>
                  <a:gd name="T76" fmla="*/ 0 w 4432"/>
                  <a:gd name="T77" fmla="*/ 0 h 1475"/>
                  <a:gd name="T78" fmla="*/ 0 w 4432"/>
                  <a:gd name="T79" fmla="*/ 0 h 1475"/>
                  <a:gd name="T80" fmla="*/ 0 w 4432"/>
                  <a:gd name="T81" fmla="*/ 0 h 1475"/>
                  <a:gd name="T82" fmla="*/ 0 w 4432"/>
                  <a:gd name="T83" fmla="*/ 0 h 1475"/>
                  <a:gd name="T84" fmla="*/ 0 w 4432"/>
                  <a:gd name="T85" fmla="*/ 0 h 1475"/>
                  <a:gd name="T86" fmla="*/ 0 w 4432"/>
                  <a:gd name="T87" fmla="*/ 0 h 1475"/>
                  <a:gd name="T88" fmla="*/ 0 w 4432"/>
                  <a:gd name="T89" fmla="*/ 0 h 1475"/>
                  <a:gd name="T90" fmla="*/ 0 w 4432"/>
                  <a:gd name="T91" fmla="*/ 0 h 1475"/>
                  <a:gd name="T92" fmla="*/ 0 w 4432"/>
                  <a:gd name="T93" fmla="*/ 0 h 1475"/>
                  <a:gd name="T94" fmla="*/ 0 w 4432"/>
                  <a:gd name="T95" fmla="*/ 0 h 1475"/>
                  <a:gd name="T96" fmla="*/ 0 w 4432"/>
                  <a:gd name="T97" fmla="*/ 0 h 1475"/>
                  <a:gd name="T98" fmla="*/ 0 w 4432"/>
                  <a:gd name="T99" fmla="*/ 0 h 1475"/>
                  <a:gd name="T100" fmla="*/ 0 w 4432"/>
                  <a:gd name="T101" fmla="*/ 0 h 1475"/>
                  <a:gd name="T102" fmla="*/ 0 w 4432"/>
                  <a:gd name="T103" fmla="*/ 0 h 1475"/>
                  <a:gd name="T104" fmla="*/ 0 w 4432"/>
                  <a:gd name="T105" fmla="*/ 0 h 1475"/>
                  <a:gd name="T106" fmla="*/ 0 w 4432"/>
                  <a:gd name="T107" fmla="*/ 0 h 1475"/>
                  <a:gd name="T108" fmla="*/ 0 w 4432"/>
                  <a:gd name="T109" fmla="*/ 0 h 1475"/>
                  <a:gd name="T110" fmla="*/ 0 w 4432"/>
                  <a:gd name="T111" fmla="*/ 0 h 1475"/>
                  <a:gd name="T112" fmla="*/ 0 w 4432"/>
                  <a:gd name="T113" fmla="*/ 0 h 147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432"/>
                  <a:gd name="T172" fmla="*/ 0 h 1475"/>
                  <a:gd name="T173" fmla="*/ 4432 w 4432"/>
                  <a:gd name="T174" fmla="*/ 1475 h 147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432" h="1475">
                    <a:moveTo>
                      <a:pt x="1376" y="689"/>
                    </a:moveTo>
                    <a:lnTo>
                      <a:pt x="1469" y="653"/>
                    </a:lnTo>
                    <a:lnTo>
                      <a:pt x="1562" y="619"/>
                    </a:lnTo>
                    <a:lnTo>
                      <a:pt x="1652" y="583"/>
                    </a:lnTo>
                    <a:lnTo>
                      <a:pt x="1741" y="548"/>
                    </a:lnTo>
                    <a:lnTo>
                      <a:pt x="1913" y="477"/>
                    </a:lnTo>
                    <a:lnTo>
                      <a:pt x="2079" y="408"/>
                    </a:lnTo>
                    <a:lnTo>
                      <a:pt x="2239" y="342"/>
                    </a:lnTo>
                    <a:lnTo>
                      <a:pt x="2393" y="278"/>
                    </a:lnTo>
                    <a:lnTo>
                      <a:pt x="2469" y="248"/>
                    </a:lnTo>
                    <a:lnTo>
                      <a:pt x="2543" y="219"/>
                    </a:lnTo>
                    <a:lnTo>
                      <a:pt x="2616" y="191"/>
                    </a:lnTo>
                    <a:lnTo>
                      <a:pt x="2688" y="165"/>
                    </a:lnTo>
                    <a:lnTo>
                      <a:pt x="2759" y="140"/>
                    </a:lnTo>
                    <a:lnTo>
                      <a:pt x="2829" y="117"/>
                    </a:lnTo>
                    <a:lnTo>
                      <a:pt x="2897" y="96"/>
                    </a:lnTo>
                    <a:lnTo>
                      <a:pt x="2965" y="75"/>
                    </a:lnTo>
                    <a:lnTo>
                      <a:pt x="3031" y="58"/>
                    </a:lnTo>
                    <a:lnTo>
                      <a:pt x="3098" y="43"/>
                    </a:lnTo>
                    <a:lnTo>
                      <a:pt x="3163" y="29"/>
                    </a:lnTo>
                    <a:lnTo>
                      <a:pt x="3228" y="19"/>
                    </a:lnTo>
                    <a:lnTo>
                      <a:pt x="3291" y="10"/>
                    </a:lnTo>
                    <a:lnTo>
                      <a:pt x="3354" y="4"/>
                    </a:lnTo>
                    <a:lnTo>
                      <a:pt x="3417" y="0"/>
                    </a:lnTo>
                    <a:lnTo>
                      <a:pt x="3479" y="0"/>
                    </a:lnTo>
                    <a:lnTo>
                      <a:pt x="3540" y="2"/>
                    </a:lnTo>
                    <a:lnTo>
                      <a:pt x="3601" y="8"/>
                    </a:lnTo>
                    <a:lnTo>
                      <a:pt x="3661" y="16"/>
                    </a:lnTo>
                    <a:lnTo>
                      <a:pt x="3721" y="28"/>
                    </a:lnTo>
                    <a:lnTo>
                      <a:pt x="3743" y="34"/>
                    </a:lnTo>
                    <a:lnTo>
                      <a:pt x="3764" y="39"/>
                    </a:lnTo>
                    <a:lnTo>
                      <a:pt x="3788" y="46"/>
                    </a:lnTo>
                    <a:lnTo>
                      <a:pt x="3811" y="55"/>
                    </a:lnTo>
                    <a:lnTo>
                      <a:pt x="3835" y="65"/>
                    </a:lnTo>
                    <a:lnTo>
                      <a:pt x="3860" y="74"/>
                    </a:lnTo>
                    <a:lnTo>
                      <a:pt x="3885" y="86"/>
                    </a:lnTo>
                    <a:lnTo>
                      <a:pt x="3911" y="98"/>
                    </a:lnTo>
                    <a:lnTo>
                      <a:pt x="3964" y="124"/>
                    </a:lnTo>
                    <a:lnTo>
                      <a:pt x="4016" y="152"/>
                    </a:lnTo>
                    <a:lnTo>
                      <a:pt x="4069" y="182"/>
                    </a:lnTo>
                    <a:lnTo>
                      <a:pt x="4121" y="214"/>
                    </a:lnTo>
                    <a:lnTo>
                      <a:pt x="4172" y="246"/>
                    </a:lnTo>
                    <a:lnTo>
                      <a:pt x="4221" y="279"/>
                    </a:lnTo>
                    <a:lnTo>
                      <a:pt x="4267" y="314"/>
                    </a:lnTo>
                    <a:lnTo>
                      <a:pt x="4309" y="346"/>
                    </a:lnTo>
                    <a:lnTo>
                      <a:pt x="4348" y="379"/>
                    </a:lnTo>
                    <a:lnTo>
                      <a:pt x="4382" y="410"/>
                    </a:lnTo>
                    <a:lnTo>
                      <a:pt x="4397" y="424"/>
                    </a:lnTo>
                    <a:lnTo>
                      <a:pt x="4410" y="439"/>
                    </a:lnTo>
                    <a:lnTo>
                      <a:pt x="4422" y="453"/>
                    </a:lnTo>
                    <a:lnTo>
                      <a:pt x="4432" y="466"/>
                    </a:lnTo>
                    <a:lnTo>
                      <a:pt x="4351" y="477"/>
                    </a:lnTo>
                    <a:lnTo>
                      <a:pt x="4258" y="496"/>
                    </a:lnTo>
                    <a:lnTo>
                      <a:pt x="4152" y="523"/>
                    </a:lnTo>
                    <a:lnTo>
                      <a:pt x="4037" y="558"/>
                    </a:lnTo>
                    <a:lnTo>
                      <a:pt x="3911" y="597"/>
                    </a:lnTo>
                    <a:lnTo>
                      <a:pt x="3776" y="642"/>
                    </a:lnTo>
                    <a:lnTo>
                      <a:pt x="3633" y="693"/>
                    </a:lnTo>
                    <a:lnTo>
                      <a:pt x="3483" y="745"/>
                    </a:lnTo>
                    <a:lnTo>
                      <a:pt x="3164" y="861"/>
                    </a:lnTo>
                    <a:lnTo>
                      <a:pt x="2829" y="983"/>
                    </a:lnTo>
                    <a:lnTo>
                      <a:pt x="2655" y="1043"/>
                    </a:lnTo>
                    <a:lnTo>
                      <a:pt x="2480" y="1103"/>
                    </a:lnTo>
                    <a:lnTo>
                      <a:pt x="2304" y="1161"/>
                    </a:lnTo>
                    <a:lnTo>
                      <a:pt x="2128" y="1217"/>
                    </a:lnTo>
                    <a:lnTo>
                      <a:pt x="1952" y="1269"/>
                    </a:lnTo>
                    <a:lnTo>
                      <a:pt x="1778" y="1317"/>
                    </a:lnTo>
                    <a:lnTo>
                      <a:pt x="1607" y="1361"/>
                    </a:lnTo>
                    <a:lnTo>
                      <a:pt x="1439" y="1398"/>
                    </a:lnTo>
                    <a:lnTo>
                      <a:pt x="1275" y="1429"/>
                    </a:lnTo>
                    <a:lnTo>
                      <a:pt x="1117" y="1453"/>
                    </a:lnTo>
                    <a:lnTo>
                      <a:pt x="963" y="1469"/>
                    </a:lnTo>
                    <a:lnTo>
                      <a:pt x="817" y="1475"/>
                    </a:lnTo>
                    <a:lnTo>
                      <a:pt x="679" y="1473"/>
                    </a:lnTo>
                    <a:lnTo>
                      <a:pt x="549" y="1460"/>
                    </a:lnTo>
                    <a:lnTo>
                      <a:pt x="429" y="1436"/>
                    </a:lnTo>
                    <a:lnTo>
                      <a:pt x="318" y="1400"/>
                    </a:lnTo>
                    <a:lnTo>
                      <a:pt x="220" y="1351"/>
                    </a:lnTo>
                    <a:lnTo>
                      <a:pt x="133" y="1289"/>
                    </a:lnTo>
                    <a:lnTo>
                      <a:pt x="59" y="1212"/>
                    </a:lnTo>
                    <a:lnTo>
                      <a:pt x="0" y="1120"/>
                    </a:lnTo>
                    <a:lnTo>
                      <a:pt x="26" y="1073"/>
                    </a:lnTo>
                    <a:lnTo>
                      <a:pt x="54" y="1026"/>
                    </a:lnTo>
                    <a:lnTo>
                      <a:pt x="85" y="979"/>
                    </a:lnTo>
                    <a:lnTo>
                      <a:pt x="118" y="934"/>
                    </a:lnTo>
                    <a:lnTo>
                      <a:pt x="152" y="889"/>
                    </a:lnTo>
                    <a:lnTo>
                      <a:pt x="189" y="845"/>
                    </a:lnTo>
                    <a:lnTo>
                      <a:pt x="226" y="802"/>
                    </a:lnTo>
                    <a:lnTo>
                      <a:pt x="266" y="759"/>
                    </a:lnTo>
                    <a:lnTo>
                      <a:pt x="307" y="719"/>
                    </a:lnTo>
                    <a:lnTo>
                      <a:pt x="349" y="679"/>
                    </a:lnTo>
                    <a:lnTo>
                      <a:pt x="393" y="639"/>
                    </a:lnTo>
                    <a:lnTo>
                      <a:pt x="440" y="602"/>
                    </a:lnTo>
                    <a:lnTo>
                      <a:pt x="486" y="565"/>
                    </a:lnTo>
                    <a:lnTo>
                      <a:pt x="534" y="530"/>
                    </a:lnTo>
                    <a:lnTo>
                      <a:pt x="582" y="495"/>
                    </a:lnTo>
                    <a:lnTo>
                      <a:pt x="632" y="462"/>
                    </a:lnTo>
                    <a:lnTo>
                      <a:pt x="683" y="431"/>
                    </a:lnTo>
                    <a:lnTo>
                      <a:pt x="735" y="401"/>
                    </a:lnTo>
                    <a:lnTo>
                      <a:pt x="786" y="373"/>
                    </a:lnTo>
                    <a:lnTo>
                      <a:pt x="839" y="346"/>
                    </a:lnTo>
                    <a:lnTo>
                      <a:pt x="892" y="321"/>
                    </a:lnTo>
                    <a:lnTo>
                      <a:pt x="946" y="298"/>
                    </a:lnTo>
                    <a:lnTo>
                      <a:pt x="1000" y="276"/>
                    </a:lnTo>
                    <a:lnTo>
                      <a:pt x="1054" y="257"/>
                    </a:lnTo>
                    <a:lnTo>
                      <a:pt x="1109" y="239"/>
                    </a:lnTo>
                    <a:lnTo>
                      <a:pt x="1163" y="223"/>
                    </a:lnTo>
                    <a:lnTo>
                      <a:pt x="1217" y="209"/>
                    </a:lnTo>
                    <a:lnTo>
                      <a:pt x="1272" y="197"/>
                    </a:lnTo>
                    <a:lnTo>
                      <a:pt x="1327" y="187"/>
                    </a:lnTo>
                    <a:lnTo>
                      <a:pt x="1380" y="180"/>
                    </a:lnTo>
                    <a:lnTo>
                      <a:pt x="1435" y="174"/>
                    </a:lnTo>
                    <a:lnTo>
                      <a:pt x="1488" y="172"/>
                    </a:lnTo>
                    <a:lnTo>
                      <a:pt x="1228" y="500"/>
                    </a:lnTo>
                    <a:lnTo>
                      <a:pt x="1376" y="689"/>
                    </a:lnTo>
                    <a:close/>
                  </a:path>
                </a:pathLst>
              </a:custGeom>
              <a:solidFill>
                <a:srgbClr val="DDE7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50" name="Freeform 68"/>
              <p:cNvSpPr>
                <a:spLocks/>
              </p:cNvSpPr>
              <p:nvPr/>
            </p:nvSpPr>
            <p:spPr bwMode="auto">
              <a:xfrm>
                <a:off x="3158" y="2427"/>
                <a:ext cx="295" cy="212"/>
              </a:xfrm>
              <a:custGeom>
                <a:avLst/>
                <a:gdLst>
                  <a:gd name="T0" fmla="*/ 0 w 4131"/>
                  <a:gd name="T1" fmla="*/ 0 h 2971"/>
                  <a:gd name="T2" fmla="*/ 0 w 4131"/>
                  <a:gd name="T3" fmla="*/ 0 h 2971"/>
                  <a:gd name="T4" fmla="*/ 0 w 4131"/>
                  <a:gd name="T5" fmla="*/ 0 h 2971"/>
                  <a:gd name="T6" fmla="*/ 0 w 4131"/>
                  <a:gd name="T7" fmla="*/ 0 h 2971"/>
                  <a:gd name="T8" fmla="*/ 0 w 4131"/>
                  <a:gd name="T9" fmla="*/ 0 h 2971"/>
                  <a:gd name="T10" fmla="*/ 0 w 4131"/>
                  <a:gd name="T11" fmla="*/ 0 h 2971"/>
                  <a:gd name="T12" fmla="*/ 0 w 4131"/>
                  <a:gd name="T13" fmla="*/ 0 h 2971"/>
                  <a:gd name="T14" fmla="*/ 0 w 4131"/>
                  <a:gd name="T15" fmla="*/ 0 h 2971"/>
                  <a:gd name="T16" fmla="*/ 0 w 4131"/>
                  <a:gd name="T17" fmla="*/ 0 h 2971"/>
                  <a:gd name="T18" fmla="*/ 0 w 4131"/>
                  <a:gd name="T19" fmla="*/ 0 h 2971"/>
                  <a:gd name="T20" fmla="*/ 0 w 4131"/>
                  <a:gd name="T21" fmla="*/ 0 h 2971"/>
                  <a:gd name="T22" fmla="*/ 0 w 4131"/>
                  <a:gd name="T23" fmla="*/ 0 h 2971"/>
                  <a:gd name="T24" fmla="*/ 0 w 4131"/>
                  <a:gd name="T25" fmla="*/ 0 h 2971"/>
                  <a:gd name="T26" fmla="*/ 0 w 4131"/>
                  <a:gd name="T27" fmla="*/ 0 h 2971"/>
                  <a:gd name="T28" fmla="*/ 0 w 4131"/>
                  <a:gd name="T29" fmla="*/ 0 h 2971"/>
                  <a:gd name="T30" fmla="*/ 0 w 4131"/>
                  <a:gd name="T31" fmla="*/ 0 h 2971"/>
                  <a:gd name="T32" fmla="*/ 0 w 4131"/>
                  <a:gd name="T33" fmla="*/ 0 h 29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31"/>
                  <a:gd name="T52" fmla="*/ 0 h 2971"/>
                  <a:gd name="T53" fmla="*/ 4131 w 4131"/>
                  <a:gd name="T54" fmla="*/ 2971 h 29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31" h="2971">
                    <a:moveTo>
                      <a:pt x="4131" y="0"/>
                    </a:moveTo>
                    <a:lnTo>
                      <a:pt x="3943" y="319"/>
                    </a:lnTo>
                    <a:lnTo>
                      <a:pt x="764" y="1507"/>
                    </a:lnTo>
                    <a:lnTo>
                      <a:pt x="3840" y="553"/>
                    </a:lnTo>
                    <a:lnTo>
                      <a:pt x="3664" y="888"/>
                    </a:lnTo>
                    <a:lnTo>
                      <a:pt x="1050" y="1881"/>
                    </a:lnTo>
                    <a:lnTo>
                      <a:pt x="3606" y="1045"/>
                    </a:lnTo>
                    <a:lnTo>
                      <a:pt x="3418" y="1432"/>
                    </a:lnTo>
                    <a:lnTo>
                      <a:pt x="1437" y="2265"/>
                    </a:lnTo>
                    <a:lnTo>
                      <a:pt x="3369" y="1563"/>
                    </a:lnTo>
                    <a:lnTo>
                      <a:pt x="3210" y="1951"/>
                    </a:lnTo>
                    <a:lnTo>
                      <a:pt x="1850" y="2581"/>
                    </a:lnTo>
                    <a:lnTo>
                      <a:pt x="3153" y="2118"/>
                    </a:lnTo>
                    <a:lnTo>
                      <a:pt x="3048" y="2594"/>
                    </a:lnTo>
                    <a:lnTo>
                      <a:pt x="2016" y="2971"/>
                    </a:lnTo>
                    <a:lnTo>
                      <a:pt x="0" y="1204"/>
                    </a:lnTo>
                    <a:lnTo>
                      <a:pt x="4131" y="0"/>
                    </a:lnTo>
                    <a:close/>
                  </a:path>
                </a:pathLst>
              </a:custGeom>
              <a:solidFill>
                <a:srgbClr val="B3C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51" name="Freeform 69"/>
              <p:cNvSpPr>
                <a:spLocks/>
              </p:cNvSpPr>
              <p:nvPr/>
            </p:nvSpPr>
            <p:spPr bwMode="auto">
              <a:xfrm>
                <a:off x="3144" y="2519"/>
                <a:ext cx="156" cy="135"/>
              </a:xfrm>
              <a:custGeom>
                <a:avLst/>
                <a:gdLst>
                  <a:gd name="T0" fmla="*/ 0 w 2186"/>
                  <a:gd name="T1" fmla="*/ 0 h 1892"/>
                  <a:gd name="T2" fmla="*/ 0 w 2186"/>
                  <a:gd name="T3" fmla="*/ 0 h 1892"/>
                  <a:gd name="T4" fmla="*/ 0 w 2186"/>
                  <a:gd name="T5" fmla="*/ 0 h 1892"/>
                  <a:gd name="T6" fmla="*/ 0 w 2186"/>
                  <a:gd name="T7" fmla="*/ 0 h 1892"/>
                  <a:gd name="T8" fmla="*/ 0 w 2186"/>
                  <a:gd name="T9" fmla="*/ 0 h 18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6"/>
                  <a:gd name="T16" fmla="*/ 0 h 1892"/>
                  <a:gd name="T17" fmla="*/ 2186 w 2186"/>
                  <a:gd name="T18" fmla="*/ 1892 h 18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6" h="1892">
                    <a:moveTo>
                      <a:pt x="2112" y="1712"/>
                    </a:moveTo>
                    <a:lnTo>
                      <a:pt x="2186" y="1892"/>
                    </a:lnTo>
                    <a:lnTo>
                      <a:pt x="0" y="664"/>
                    </a:lnTo>
                    <a:lnTo>
                      <a:pt x="106" y="0"/>
                    </a:lnTo>
                    <a:lnTo>
                      <a:pt x="2112" y="1712"/>
                    </a:lnTo>
                    <a:close/>
                  </a:path>
                </a:pathLst>
              </a:custGeom>
              <a:solidFill>
                <a:srgbClr val="DDE7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17628" name="Text Box 271"/>
            <p:cNvSpPr txBox="1">
              <a:spLocks noChangeArrowheads="1"/>
            </p:cNvSpPr>
            <p:nvPr/>
          </p:nvSpPr>
          <p:spPr bwMode="auto">
            <a:xfrm>
              <a:off x="1702" y="2432"/>
              <a:ext cx="1269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fontAlgn="t">
                <a:spcBef>
                  <a:spcPct val="20000"/>
                </a:spcBef>
                <a:buClr>
                  <a:srgbClr val="003399"/>
                </a:buClr>
                <a:buSzPct val="75000"/>
                <a:buFont typeface="Courier New" panose="02070309020205020404" pitchFamily="49" charset="0"/>
                <a:buChar char="o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3399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99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l-PL" altLang="en-US" sz="1200"/>
                <a:t>PROGRAMMING EXERCISE</a:t>
              </a:r>
              <a:endParaRPr lang="en-US" altLang="en-US" sz="1200"/>
            </a:p>
          </p:txBody>
        </p:sp>
      </p:grpSp>
      <p:sp>
        <p:nvSpPr>
          <p:cNvPr id="17413" name="Line 27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0"/>
            <a:ext cx="914400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17414" name="Group 30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859338" y="6021388"/>
            <a:ext cx="1727200" cy="623887"/>
            <a:chOff x="3606" y="2432"/>
            <a:chExt cx="1633" cy="590"/>
          </a:xfrm>
        </p:grpSpPr>
        <p:grpSp>
          <p:nvGrpSpPr>
            <p:cNvPr id="17583" name="Group 304"/>
            <p:cNvGrpSpPr>
              <a:grpSpLocks/>
            </p:cNvGrpSpPr>
            <p:nvPr/>
          </p:nvGrpSpPr>
          <p:grpSpPr bwMode="auto">
            <a:xfrm>
              <a:off x="3606" y="2478"/>
              <a:ext cx="681" cy="544"/>
              <a:chOff x="3651" y="1389"/>
              <a:chExt cx="1769" cy="1542"/>
            </a:xfrm>
          </p:grpSpPr>
          <p:sp>
            <p:nvSpPr>
              <p:cNvPr id="17585" name="AutoShape 305"/>
              <p:cNvSpPr>
                <a:spLocks noChangeAspect="1" noChangeArrowheads="1" noTextEdit="1"/>
              </p:cNvSpPr>
              <p:nvPr/>
            </p:nvSpPr>
            <p:spPr bwMode="auto">
              <a:xfrm>
                <a:off x="3651" y="1661"/>
                <a:ext cx="1361" cy="1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86" name="Rectangle 306"/>
              <p:cNvSpPr>
                <a:spLocks noChangeArrowheads="1"/>
              </p:cNvSpPr>
              <p:nvPr/>
            </p:nvSpPr>
            <p:spPr bwMode="auto">
              <a:xfrm>
                <a:off x="3651" y="1389"/>
                <a:ext cx="1769" cy="857"/>
              </a:xfrm>
              <a:prstGeom prst="rect">
                <a:avLst/>
              </a:prstGeom>
              <a:solidFill>
                <a:srgbClr val="2E84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t">
                  <a:spcBef>
                    <a:spcPct val="20000"/>
                  </a:spcBef>
                  <a:buClr>
                    <a:srgbClr val="003399"/>
                  </a:buClr>
                  <a:buSzPct val="75000"/>
                  <a:buFont typeface="Courier New" panose="02070309020205020404" pitchFamily="49" charset="0"/>
                  <a:buChar char="o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3399"/>
                  </a:buClr>
                  <a:buSzPct val="7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99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99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99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l-PL" altLang="en-US" sz="1800"/>
              </a:p>
            </p:txBody>
          </p:sp>
          <p:sp>
            <p:nvSpPr>
              <p:cNvPr id="17587" name="Rectangle 307"/>
              <p:cNvSpPr>
                <a:spLocks noChangeArrowheads="1"/>
              </p:cNvSpPr>
              <p:nvPr/>
            </p:nvSpPr>
            <p:spPr bwMode="auto">
              <a:xfrm>
                <a:off x="3651" y="2239"/>
                <a:ext cx="1361" cy="7"/>
              </a:xfrm>
              <a:prstGeom prst="rect">
                <a:avLst/>
              </a:prstGeom>
              <a:solidFill>
                <a:srgbClr val="9E6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t">
                  <a:spcBef>
                    <a:spcPct val="20000"/>
                  </a:spcBef>
                  <a:buClr>
                    <a:srgbClr val="003399"/>
                  </a:buClr>
                  <a:buSzPct val="75000"/>
                  <a:buFont typeface="Courier New" panose="02070309020205020404" pitchFamily="49" charset="0"/>
                  <a:buChar char="o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3399"/>
                  </a:buClr>
                  <a:buSzPct val="7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99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99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99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l-PL" altLang="en-US" sz="1800"/>
              </a:p>
            </p:txBody>
          </p:sp>
          <p:sp>
            <p:nvSpPr>
              <p:cNvPr id="17588" name="Freeform 308"/>
              <p:cNvSpPr>
                <a:spLocks/>
              </p:cNvSpPr>
              <p:nvPr/>
            </p:nvSpPr>
            <p:spPr bwMode="auto">
              <a:xfrm>
                <a:off x="4504" y="2172"/>
                <a:ext cx="147" cy="73"/>
              </a:xfrm>
              <a:custGeom>
                <a:avLst/>
                <a:gdLst>
                  <a:gd name="T0" fmla="*/ 0 w 1759"/>
                  <a:gd name="T1" fmla="*/ 0 h 941"/>
                  <a:gd name="T2" fmla="*/ 0 w 1759"/>
                  <a:gd name="T3" fmla="*/ 0 h 941"/>
                  <a:gd name="T4" fmla="*/ 0 w 1759"/>
                  <a:gd name="T5" fmla="*/ 0 h 941"/>
                  <a:gd name="T6" fmla="*/ 0 w 1759"/>
                  <a:gd name="T7" fmla="*/ 0 h 941"/>
                  <a:gd name="T8" fmla="*/ 0 w 1759"/>
                  <a:gd name="T9" fmla="*/ 0 h 941"/>
                  <a:gd name="T10" fmla="*/ 0 w 1759"/>
                  <a:gd name="T11" fmla="*/ 0 h 941"/>
                  <a:gd name="T12" fmla="*/ 0 w 1759"/>
                  <a:gd name="T13" fmla="*/ 0 h 941"/>
                  <a:gd name="T14" fmla="*/ 0 w 1759"/>
                  <a:gd name="T15" fmla="*/ 0 h 941"/>
                  <a:gd name="T16" fmla="*/ 0 w 1759"/>
                  <a:gd name="T17" fmla="*/ 0 h 941"/>
                  <a:gd name="T18" fmla="*/ 0 w 1759"/>
                  <a:gd name="T19" fmla="*/ 0 h 941"/>
                  <a:gd name="T20" fmla="*/ 0 w 1759"/>
                  <a:gd name="T21" fmla="*/ 0 h 941"/>
                  <a:gd name="T22" fmla="*/ 0 w 1759"/>
                  <a:gd name="T23" fmla="*/ 0 h 941"/>
                  <a:gd name="T24" fmla="*/ 0 w 1759"/>
                  <a:gd name="T25" fmla="*/ 0 h 941"/>
                  <a:gd name="T26" fmla="*/ 0 w 1759"/>
                  <a:gd name="T27" fmla="*/ 0 h 941"/>
                  <a:gd name="T28" fmla="*/ 0 w 1759"/>
                  <a:gd name="T29" fmla="*/ 0 h 941"/>
                  <a:gd name="T30" fmla="*/ 0 w 1759"/>
                  <a:gd name="T31" fmla="*/ 0 h 941"/>
                  <a:gd name="T32" fmla="*/ 0 w 1759"/>
                  <a:gd name="T33" fmla="*/ 0 h 941"/>
                  <a:gd name="T34" fmla="*/ 0 w 1759"/>
                  <a:gd name="T35" fmla="*/ 0 h 941"/>
                  <a:gd name="T36" fmla="*/ 0 w 1759"/>
                  <a:gd name="T37" fmla="*/ 0 h 941"/>
                  <a:gd name="T38" fmla="*/ 0 w 1759"/>
                  <a:gd name="T39" fmla="*/ 0 h 941"/>
                  <a:gd name="T40" fmla="*/ 0 w 1759"/>
                  <a:gd name="T41" fmla="*/ 0 h 941"/>
                  <a:gd name="T42" fmla="*/ 0 w 1759"/>
                  <a:gd name="T43" fmla="*/ 0 h 941"/>
                  <a:gd name="T44" fmla="*/ 0 w 1759"/>
                  <a:gd name="T45" fmla="*/ 0 h 941"/>
                  <a:gd name="T46" fmla="*/ 0 w 1759"/>
                  <a:gd name="T47" fmla="*/ 0 h 941"/>
                  <a:gd name="T48" fmla="*/ 0 w 1759"/>
                  <a:gd name="T49" fmla="*/ 0 h 941"/>
                  <a:gd name="T50" fmla="*/ 0 w 1759"/>
                  <a:gd name="T51" fmla="*/ 0 h 941"/>
                  <a:gd name="T52" fmla="*/ 0 w 1759"/>
                  <a:gd name="T53" fmla="*/ 0 h 941"/>
                  <a:gd name="T54" fmla="*/ 0 w 1759"/>
                  <a:gd name="T55" fmla="*/ 0 h 941"/>
                  <a:gd name="T56" fmla="*/ 0 w 1759"/>
                  <a:gd name="T57" fmla="*/ 0 h 941"/>
                  <a:gd name="T58" fmla="*/ 0 w 1759"/>
                  <a:gd name="T59" fmla="*/ 0 h 941"/>
                  <a:gd name="T60" fmla="*/ 0 w 1759"/>
                  <a:gd name="T61" fmla="*/ 0 h 941"/>
                  <a:gd name="T62" fmla="*/ 0 w 1759"/>
                  <a:gd name="T63" fmla="*/ 0 h 941"/>
                  <a:gd name="T64" fmla="*/ 0 w 1759"/>
                  <a:gd name="T65" fmla="*/ 0 h 941"/>
                  <a:gd name="T66" fmla="*/ 0 w 1759"/>
                  <a:gd name="T67" fmla="*/ 0 h 941"/>
                  <a:gd name="T68" fmla="*/ 0 w 1759"/>
                  <a:gd name="T69" fmla="*/ 0 h 941"/>
                  <a:gd name="T70" fmla="*/ 0 w 1759"/>
                  <a:gd name="T71" fmla="*/ 0 h 941"/>
                  <a:gd name="T72" fmla="*/ 0 w 1759"/>
                  <a:gd name="T73" fmla="*/ 0 h 941"/>
                  <a:gd name="T74" fmla="*/ 0 w 1759"/>
                  <a:gd name="T75" fmla="*/ 0 h 941"/>
                  <a:gd name="T76" fmla="*/ 0 w 1759"/>
                  <a:gd name="T77" fmla="*/ 0 h 941"/>
                  <a:gd name="T78" fmla="*/ 0 w 1759"/>
                  <a:gd name="T79" fmla="*/ 0 h 941"/>
                  <a:gd name="T80" fmla="*/ 0 w 1759"/>
                  <a:gd name="T81" fmla="*/ 0 h 941"/>
                  <a:gd name="T82" fmla="*/ 0 w 1759"/>
                  <a:gd name="T83" fmla="*/ 0 h 941"/>
                  <a:gd name="T84" fmla="*/ 0 w 1759"/>
                  <a:gd name="T85" fmla="*/ 0 h 941"/>
                  <a:gd name="T86" fmla="*/ 0 w 1759"/>
                  <a:gd name="T87" fmla="*/ 0 h 941"/>
                  <a:gd name="T88" fmla="*/ 0 w 1759"/>
                  <a:gd name="T89" fmla="*/ 0 h 941"/>
                  <a:gd name="T90" fmla="*/ 0 w 1759"/>
                  <a:gd name="T91" fmla="*/ 0 h 941"/>
                  <a:gd name="T92" fmla="*/ 0 w 1759"/>
                  <a:gd name="T93" fmla="*/ 0 h 941"/>
                  <a:gd name="T94" fmla="*/ 0 w 1759"/>
                  <a:gd name="T95" fmla="*/ 0 h 941"/>
                  <a:gd name="T96" fmla="*/ 0 w 1759"/>
                  <a:gd name="T97" fmla="*/ 0 h 941"/>
                  <a:gd name="T98" fmla="*/ 0 w 1759"/>
                  <a:gd name="T99" fmla="*/ 0 h 941"/>
                  <a:gd name="T100" fmla="*/ 0 w 1759"/>
                  <a:gd name="T101" fmla="*/ 0 h 941"/>
                  <a:gd name="T102" fmla="*/ 0 w 1759"/>
                  <a:gd name="T103" fmla="*/ 0 h 941"/>
                  <a:gd name="T104" fmla="*/ 0 w 1759"/>
                  <a:gd name="T105" fmla="*/ 0 h 94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759"/>
                  <a:gd name="T160" fmla="*/ 0 h 941"/>
                  <a:gd name="T161" fmla="*/ 1759 w 1759"/>
                  <a:gd name="T162" fmla="*/ 941 h 94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759" h="941">
                    <a:moveTo>
                      <a:pt x="1700" y="941"/>
                    </a:moveTo>
                    <a:lnTo>
                      <a:pt x="1706" y="940"/>
                    </a:lnTo>
                    <a:lnTo>
                      <a:pt x="1711" y="939"/>
                    </a:lnTo>
                    <a:lnTo>
                      <a:pt x="1718" y="938"/>
                    </a:lnTo>
                    <a:lnTo>
                      <a:pt x="1723" y="936"/>
                    </a:lnTo>
                    <a:lnTo>
                      <a:pt x="1733" y="931"/>
                    </a:lnTo>
                    <a:lnTo>
                      <a:pt x="1742" y="924"/>
                    </a:lnTo>
                    <a:lnTo>
                      <a:pt x="1749" y="915"/>
                    </a:lnTo>
                    <a:lnTo>
                      <a:pt x="1754" y="905"/>
                    </a:lnTo>
                    <a:lnTo>
                      <a:pt x="1756" y="900"/>
                    </a:lnTo>
                    <a:lnTo>
                      <a:pt x="1757" y="893"/>
                    </a:lnTo>
                    <a:lnTo>
                      <a:pt x="1758" y="888"/>
                    </a:lnTo>
                    <a:lnTo>
                      <a:pt x="1759" y="882"/>
                    </a:lnTo>
                    <a:lnTo>
                      <a:pt x="1759" y="58"/>
                    </a:lnTo>
                    <a:lnTo>
                      <a:pt x="1758" y="52"/>
                    </a:lnTo>
                    <a:lnTo>
                      <a:pt x="1757" y="46"/>
                    </a:lnTo>
                    <a:lnTo>
                      <a:pt x="1756" y="40"/>
                    </a:lnTo>
                    <a:lnTo>
                      <a:pt x="1754" y="35"/>
                    </a:lnTo>
                    <a:lnTo>
                      <a:pt x="1749" y="25"/>
                    </a:lnTo>
                    <a:lnTo>
                      <a:pt x="1742" y="17"/>
                    </a:lnTo>
                    <a:lnTo>
                      <a:pt x="1733" y="10"/>
                    </a:lnTo>
                    <a:lnTo>
                      <a:pt x="1723" y="4"/>
                    </a:lnTo>
                    <a:lnTo>
                      <a:pt x="1718" y="2"/>
                    </a:lnTo>
                    <a:lnTo>
                      <a:pt x="1711" y="1"/>
                    </a:lnTo>
                    <a:lnTo>
                      <a:pt x="1706" y="0"/>
                    </a:lnTo>
                    <a:lnTo>
                      <a:pt x="1700" y="0"/>
                    </a:lnTo>
                    <a:lnTo>
                      <a:pt x="59" y="0"/>
                    </a:lnTo>
                    <a:lnTo>
                      <a:pt x="53" y="0"/>
                    </a:lnTo>
                    <a:lnTo>
                      <a:pt x="46" y="1"/>
                    </a:lnTo>
                    <a:lnTo>
                      <a:pt x="41" y="2"/>
                    </a:lnTo>
                    <a:lnTo>
                      <a:pt x="35" y="4"/>
                    </a:lnTo>
                    <a:lnTo>
                      <a:pt x="26" y="10"/>
                    </a:lnTo>
                    <a:lnTo>
                      <a:pt x="17" y="17"/>
                    </a:lnTo>
                    <a:lnTo>
                      <a:pt x="10" y="25"/>
                    </a:lnTo>
                    <a:lnTo>
                      <a:pt x="5" y="35"/>
                    </a:lnTo>
                    <a:lnTo>
                      <a:pt x="3" y="40"/>
                    </a:lnTo>
                    <a:lnTo>
                      <a:pt x="1" y="46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882"/>
                    </a:lnTo>
                    <a:lnTo>
                      <a:pt x="0" y="888"/>
                    </a:lnTo>
                    <a:lnTo>
                      <a:pt x="1" y="893"/>
                    </a:lnTo>
                    <a:lnTo>
                      <a:pt x="3" y="900"/>
                    </a:lnTo>
                    <a:lnTo>
                      <a:pt x="5" y="905"/>
                    </a:lnTo>
                    <a:lnTo>
                      <a:pt x="10" y="915"/>
                    </a:lnTo>
                    <a:lnTo>
                      <a:pt x="17" y="924"/>
                    </a:lnTo>
                    <a:lnTo>
                      <a:pt x="26" y="931"/>
                    </a:lnTo>
                    <a:lnTo>
                      <a:pt x="35" y="936"/>
                    </a:lnTo>
                    <a:lnTo>
                      <a:pt x="41" y="938"/>
                    </a:lnTo>
                    <a:lnTo>
                      <a:pt x="46" y="939"/>
                    </a:lnTo>
                    <a:lnTo>
                      <a:pt x="53" y="940"/>
                    </a:lnTo>
                    <a:lnTo>
                      <a:pt x="59" y="941"/>
                    </a:lnTo>
                    <a:lnTo>
                      <a:pt x="1700" y="941"/>
                    </a:lnTo>
                    <a:close/>
                  </a:path>
                </a:pathLst>
              </a:custGeom>
              <a:solidFill>
                <a:srgbClr val="0018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89" name="Freeform 309"/>
              <p:cNvSpPr>
                <a:spLocks/>
              </p:cNvSpPr>
              <p:nvPr/>
            </p:nvSpPr>
            <p:spPr bwMode="auto">
              <a:xfrm>
                <a:off x="4504" y="2184"/>
                <a:ext cx="147" cy="61"/>
              </a:xfrm>
              <a:custGeom>
                <a:avLst/>
                <a:gdLst>
                  <a:gd name="T0" fmla="*/ 0 w 1759"/>
                  <a:gd name="T1" fmla="*/ 0 h 765"/>
                  <a:gd name="T2" fmla="*/ 0 w 1759"/>
                  <a:gd name="T3" fmla="*/ 0 h 765"/>
                  <a:gd name="T4" fmla="*/ 0 w 1759"/>
                  <a:gd name="T5" fmla="*/ 0 h 765"/>
                  <a:gd name="T6" fmla="*/ 0 w 1759"/>
                  <a:gd name="T7" fmla="*/ 0 h 765"/>
                  <a:gd name="T8" fmla="*/ 0 w 1759"/>
                  <a:gd name="T9" fmla="*/ 0 h 765"/>
                  <a:gd name="T10" fmla="*/ 0 w 1759"/>
                  <a:gd name="T11" fmla="*/ 0 h 765"/>
                  <a:gd name="T12" fmla="*/ 0 w 1759"/>
                  <a:gd name="T13" fmla="*/ 0 h 765"/>
                  <a:gd name="T14" fmla="*/ 0 w 1759"/>
                  <a:gd name="T15" fmla="*/ 0 h 765"/>
                  <a:gd name="T16" fmla="*/ 0 w 1759"/>
                  <a:gd name="T17" fmla="*/ 0 h 765"/>
                  <a:gd name="T18" fmla="*/ 0 w 1759"/>
                  <a:gd name="T19" fmla="*/ 0 h 765"/>
                  <a:gd name="T20" fmla="*/ 0 w 1759"/>
                  <a:gd name="T21" fmla="*/ 0 h 765"/>
                  <a:gd name="T22" fmla="*/ 0 w 1759"/>
                  <a:gd name="T23" fmla="*/ 0 h 765"/>
                  <a:gd name="T24" fmla="*/ 0 w 1759"/>
                  <a:gd name="T25" fmla="*/ 0 h 765"/>
                  <a:gd name="T26" fmla="*/ 0 w 1759"/>
                  <a:gd name="T27" fmla="*/ 0 h 765"/>
                  <a:gd name="T28" fmla="*/ 0 w 1759"/>
                  <a:gd name="T29" fmla="*/ 0 h 765"/>
                  <a:gd name="T30" fmla="*/ 0 w 1759"/>
                  <a:gd name="T31" fmla="*/ 0 h 765"/>
                  <a:gd name="T32" fmla="*/ 0 w 1759"/>
                  <a:gd name="T33" fmla="*/ 0 h 765"/>
                  <a:gd name="T34" fmla="*/ 0 w 1759"/>
                  <a:gd name="T35" fmla="*/ 0 h 765"/>
                  <a:gd name="T36" fmla="*/ 0 w 1759"/>
                  <a:gd name="T37" fmla="*/ 0 h 765"/>
                  <a:gd name="T38" fmla="*/ 0 w 1759"/>
                  <a:gd name="T39" fmla="*/ 0 h 765"/>
                  <a:gd name="T40" fmla="*/ 0 w 1759"/>
                  <a:gd name="T41" fmla="*/ 0 h 765"/>
                  <a:gd name="T42" fmla="*/ 0 w 1759"/>
                  <a:gd name="T43" fmla="*/ 0 h 765"/>
                  <a:gd name="T44" fmla="*/ 0 w 1759"/>
                  <a:gd name="T45" fmla="*/ 0 h 765"/>
                  <a:gd name="T46" fmla="*/ 0 w 1759"/>
                  <a:gd name="T47" fmla="*/ 0 h 765"/>
                  <a:gd name="T48" fmla="*/ 0 w 1759"/>
                  <a:gd name="T49" fmla="*/ 0 h 765"/>
                  <a:gd name="T50" fmla="*/ 0 w 1759"/>
                  <a:gd name="T51" fmla="*/ 0 h 765"/>
                  <a:gd name="T52" fmla="*/ 0 w 1759"/>
                  <a:gd name="T53" fmla="*/ 0 h 765"/>
                  <a:gd name="T54" fmla="*/ 0 w 1759"/>
                  <a:gd name="T55" fmla="*/ 0 h 765"/>
                  <a:gd name="T56" fmla="*/ 0 w 1759"/>
                  <a:gd name="T57" fmla="*/ 0 h 765"/>
                  <a:gd name="T58" fmla="*/ 0 w 1759"/>
                  <a:gd name="T59" fmla="*/ 0 h 765"/>
                  <a:gd name="T60" fmla="*/ 0 w 1759"/>
                  <a:gd name="T61" fmla="*/ 0 h 765"/>
                  <a:gd name="T62" fmla="*/ 0 w 1759"/>
                  <a:gd name="T63" fmla="*/ 0 h 765"/>
                  <a:gd name="T64" fmla="*/ 0 w 1759"/>
                  <a:gd name="T65" fmla="*/ 0 h 765"/>
                  <a:gd name="T66" fmla="*/ 0 w 1759"/>
                  <a:gd name="T67" fmla="*/ 0 h 765"/>
                  <a:gd name="T68" fmla="*/ 0 w 1759"/>
                  <a:gd name="T69" fmla="*/ 0 h 765"/>
                  <a:gd name="T70" fmla="*/ 0 w 1759"/>
                  <a:gd name="T71" fmla="*/ 0 h 765"/>
                  <a:gd name="T72" fmla="*/ 0 w 1759"/>
                  <a:gd name="T73" fmla="*/ 0 h 765"/>
                  <a:gd name="T74" fmla="*/ 0 w 1759"/>
                  <a:gd name="T75" fmla="*/ 0 h 765"/>
                  <a:gd name="T76" fmla="*/ 0 w 1759"/>
                  <a:gd name="T77" fmla="*/ 0 h 765"/>
                  <a:gd name="T78" fmla="*/ 0 w 1759"/>
                  <a:gd name="T79" fmla="*/ 0 h 765"/>
                  <a:gd name="T80" fmla="*/ 0 w 1759"/>
                  <a:gd name="T81" fmla="*/ 0 h 765"/>
                  <a:gd name="T82" fmla="*/ 0 w 1759"/>
                  <a:gd name="T83" fmla="*/ 0 h 765"/>
                  <a:gd name="T84" fmla="*/ 0 w 1759"/>
                  <a:gd name="T85" fmla="*/ 0 h 765"/>
                  <a:gd name="T86" fmla="*/ 0 w 1759"/>
                  <a:gd name="T87" fmla="*/ 0 h 765"/>
                  <a:gd name="T88" fmla="*/ 0 w 1759"/>
                  <a:gd name="T89" fmla="*/ 0 h 765"/>
                  <a:gd name="T90" fmla="*/ 0 w 1759"/>
                  <a:gd name="T91" fmla="*/ 0 h 765"/>
                  <a:gd name="T92" fmla="*/ 0 w 1759"/>
                  <a:gd name="T93" fmla="*/ 0 h 765"/>
                  <a:gd name="T94" fmla="*/ 0 w 1759"/>
                  <a:gd name="T95" fmla="*/ 0 h 765"/>
                  <a:gd name="T96" fmla="*/ 0 w 1759"/>
                  <a:gd name="T97" fmla="*/ 0 h 765"/>
                  <a:gd name="T98" fmla="*/ 0 w 1759"/>
                  <a:gd name="T99" fmla="*/ 0 h 765"/>
                  <a:gd name="T100" fmla="*/ 0 w 1759"/>
                  <a:gd name="T101" fmla="*/ 0 h 765"/>
                  <a:gd name="T102" fmla="*/ 0 w 1759"/>
                  <a:gd name="T103" fmla="*/ 0 h 765"/>
                  <a:gd name="T104" fmla="*/ 0 w 1759"/>
                  <a:gd name="T105" fmla="*/ 0 h 76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759"/>
                  <a:gd name="T160" fmla="*/ 0 h 765"/>
                  <a:gd name="T161" fmla="*/ 1759 w 1759"/>
                  <a:gd name="T162" fmla="*/ 765 h 76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759" h="765">
                    <a:moveTo>
                      <a:pt x="1700" y="765"/>
                    </a:moveTo>
                    <a:lnTo>
                      <a:pt x="1706" y="764"/>
                    </a:lnTo>
                    <a:lnTo>
                      <a:pt x="1711" y="763"/>
                    </a:lnTo>
                    <a:lnTo>
                      <a:pt x="1718" y="762"/>
                    </a:lnTo>
                    <a:lnTo>
                      <a:pt x="1723" y="760"/>
                    </a:lnTo>
                    <a:lnTo>
                      <a:pt x="1733" y="755"/>
                    </a:lnTo>
                    <a:lnTo>
                      <a:pt x="1742" y="748"/>
                    </a:lnTo>
                    <a:lnTo>
                      <a:pt x="1749" y="739"/>
                    </a:lnTo>
                    <a:lnTo>
                      <a:pt x="1754" y="729"/>
                    </a:lnTo>
                    <a:lnTo>
                      <a:pt x="1756" y="724"/>
                    </a:lnTo>
                    <a:lnTo>
                      <a:pt x="1757" y="717"/>
                    </a:lnTo>
                    <a:lnTo>
                      <a:pt x="1758" y="712"/>
                    </a:lnTo>
                    <a:lnTo>
                      <a:pt x="1759" y="706"/>
                    </a:lnTo>
                    <a:lnTo>
                      <a:pt x="1759" y="59"/>
                    </a:lnTo>
                    <a:lnTo>
                      <a:pt x="1758" y="53"/>
                    </a:lnTo>
                    <a:lnTo>
                      <a:pt x="1757" y="46"/>
                    </a:lnTo>
                    <a:lnTo>
                      <a:pt x="1756" y="41"/>
                    </a:lnTo>
                    <a:lnTo>
                      <a:pt x="1754" y="35"/>
                    </a:lnTo>
                    <a:lnTo>
                      <a:pt x="1749" y="26"/>
                    </a:lnTo>
                    <a:lnTo>
                      <a:pt x="1742" y="17"/>
                    </a:lnTo>
                    <a:lnTo>
                      <a:pt x="1733" y="10"/>
                    </a:lnTo>
                    <a:lnTo>
                      <a:pt x="1723" y="5"/>
                    </a:lnTo>
                    <a:lnTo>
                      <a:pt x="1718" y="3"/>
                    </a:lnTo>
                    <a:lnTo>
                      <a:pt x="1711" y="1"/>
                    </a:lnTo>
                    <a:lnTo>
                      <a:pt x="1706" y="0"/>
                    </a:lnTo>
                    <a:lnTo>
                      <a:pt x="1700" y="0"/>
                    </a:lnTo>
                    <a:lnTo>
                      <a:pt x="59" y="0"/>
                    </a:lnTo>
                    <a:lnTo>
                      <a:pt x="53" y="0"/>
                    </a:lnTo>
                    <a:lnTo>
                      <a:pt x="46" y="1"/>
                    </a:lnTo>
                    <a:lnTo>
                      <a:pt x="41" y="3"/>
                    </a:lnTo>
                    <a:lnTo>
                      <a:pt x="35" y="5"/>
                    </a:lnTo>
                    <a:lnTo>
                      <a:pt x="26" y="10"/>
                    </a:lnTo>
                    <a:lnTo>
                      <a:pt x="17" y="17"/>
                    </a:lnTo>
                    <a:lnTo>
                      <a:pt x="10" y="26"/>
                    </a:lnTo>
                    <a:lnTo>
                      <a:pt x="5" y="35"/>
                    </a:lnTo>
                    <a:lnTo>
                      <a:pt x="3" y="41"/>
                    </a:lnTo>
                    <a:lnTo>
                      <a:pt x="1" y="46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0" y="706"/>
                    </a:lnTo>
                    <a:lnTo>
                      <a:pt x="0" y="712"/>
                    </a:lnTo>
                    <a:lnTo>
                      <a:pt x="1" y="717"/>
                    </a:lnTo>
                    <a:lnTo>
                      <a:pt x="3" y="724"/>
                    </a:lnTo>
                    <a:lnTo>
                      <a:pt x="5" y="729"/>
                    </a:lnTo>
                    <a:lnTo>
                      <a:pt x="10" y="739"/>
                    </a:lnTo>
                    <a:lnTo>
                      <a:pt x="17" y="748"/>
                    </a:lnTo>
                    <a:lnTo>
                      <a:pt x="26" y="755"/>
                    </a:lnTo>
                    <a:lnTo>
                      <a:pt x="35" y="760"/>
                    </a:lnTo>
                    <a:lnTo>
                      <a:pt x="41" y="762"/>
                    </a:lnTo>
                    <a:lnTo>
                      <a:pt x="46" y="763"/>
                    </a:lnTo>
                    <a:lnTo>
                      <a:pt x="53" y="764"/>
                    </a:lnTo>
                    <a:lnTo>
                      <a:pt x="59" y="765"/>
                    </a:lnTo>
                    <a:lnTo>
                      <a:pt x="1700" y="765"/>
                    </a:lnTo>
                    <a:close/>
                  </a:path>
                </a:pathLst>
              </a:custGeom>
              <a:solidFill>
                <a:srgbClr val="EED7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90" name="Rectangle 310"/>
              <p:cNvSpPr>
                <a:spLocks noChangeArrowheads="1"/>
              </p:cNvSpPr>
              <p:nvPr/>
            </p:nvSpPr>
            <p:spPr bwMode="auto">
              <a:xfrm>
                <a:off x="4561" y="2182"/>
                <a:ext cx="30" cy="63"/>
              </a:xfrm>
              <a:prstGeom prst="rect">
                <a:avLst/>
              </a:prstGeom>
              <a:solidFill>
                <a:srgbClr val="531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t">
                  <a:spcBef>
                    <a:spcPct val="20000"/>
                  </a:spcBef>
                  <a:buClr>
                    <a:srgbClr val="003399"/>
                  </a:buClr>
                  <a:buSzPct val="75000"/>
                  <a:buFont typeface="Courier New" panose="02070309020205020404" pitchFamily="49" charset="0"/>
                  <a:buChar char="o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3399"/>
                  </a:buClr>
                  <a:buSzPct val="7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99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99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99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l-PL" altLang="en-US" sz="1800"/>
              </a:p>
            </p:txBody>
          </p:sp>
          <p:sp>
            <p:nvSpPr>
              <p:cNvPr id="17591" name="Rectangle 311"/>
              <p:cNvSpPr>
                <a:spLocks noChangeArrowheads="1"/>
              </p:cNvSpPr>
              <p:nvPr/>
            </p:nvSpPr>
            <p:spPr bwMode="auto">
              <a:xfrm>
                <a:off x="3651" y="2230"/>
                <a:ext cx="1769" cy="50"/>
              </a:xfrm>
              <a:prstGeom prst="rect">
                <a:avLst/>
              </a:prstGeom>
              <a:solidFill>
                <a:srgbClr val="CE8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t">
                  <a:spcBef>
                    <a:spcPct val="20000"/>
                  </a:spcBef>
                  <a:buClr>
                    <a:srgbClr val="003399"/>
                  </a:buClr>
                  <a:buSzPct val="75000"/>
                  <a:buFont typeface="Courier New" panose="02070309020205020404" pitchFamily="49" charset="0"/>
                  <a:buChar char="o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3399"/>
                  </a:buClr>
                  <a:buSzPct val="7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99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99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99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l-PL" altLang="en-US" sz="1800"/>
              </a:p>
            </p:txBody>
          </p:sp>
          <p:sp>
            <p:nvSpPr>
              <p:cNvPr id="17592" name="Freeform 312"/>
              <p:cNvSpPr>
                <a:spLocks/>
              </p:cNvSpPr>
              <p:nvPr/>
            </p:nvSpPr>
            <p:spPr bwMode="auto">
              <a:xfrm>
                <a:off x="4147" y="1695"/>
                <a:ext cx="56" cy="53"/>
              </a:xfrm>
              <a:custGeom>
                <a:avLst/>
                <a:gdLst>
                  <a:gd name="T0" fmla="*/ 0 w 663"/>
                  <a:gd name="T1" fmla="*/ 0 h 682"/>
                  <a:gd name="T2" fmla="*/ 0 w 663"/>
                  <a:gd name="T3" fmla="*/ 0 h 682"/>
                  <a:gd name="T4" fmla="*/ 0 w 663"/>
                  <a:gd name="T5" fmla="*/ 0 h 682"/>
                  <a:gd name="T6" fmla="*/ 0 w 663"/>
                  <a:gd name="T7" fmla="*/ 0 h 682"/>
                  <a:gd name="T8" fmla="*/ 0 w 663"/>
                  <a:gd name="T9" fmla="*/ 0 h 682"/>
                  <a:gd name="T10" fmla="*/ 0 w 663"/>
                  <a:gd name="T11" fmla="*/ 0 h 682"/>
                  <a:gd name="T12" fmla="*/ 0 w 663"/>
                  <a:gd name="T13" fmla="*/ 0 h 682"/>
                  <a:gd name="T14" fmla="*/ 0 w 663"/>
                  <a:gd name="T15" fmla="*/ 0 h 682"/>
                  <a:gd name="T16" fmla="*/ 0 w 663"/>
                  <a:gd name="T17" fmla="*/ 0 h 682"/>
                  <a:gd name="T18" fmla="*/ 0 w 663"/>
                  <a:gd name="T19" fmla="*/ 0 h 682"/>
                  <a:gd name="T20" fmla="*/ 0 w 663"/>
                  <a:gd name="T21" fmla="*/ 0 h 682"/>
                  <a:gd name="T22" fmla="*/ 0 w 663"/>
                  <a:gd name="T23" fmla="*/ 0 h 682"/>
                  <a:gd name="T24" fmla="*/ 0 w 663"/>
                  <a:gd name="T25" fmla="*/ 0 h 682"/>
                  <a:gd name="T26" fmla="*/ 0 w 663"/>
                  <a:gd name="T27" fmla="*/ 0 h 682"/>
                  <a:gd name="T28" fmla="*/ 0 w 663"/>
                  <a:gd name="T29" fmla="*/ 0 h 682"/>
                  <a:gd name="T30" fmla="*/ 0 w 663"/>
                  <a:gd name="T31" fmla="*/ 0 h 682"/>
                  <a:gd name="T32" fmla="*/ 0 w 663"/>
                  <a:gd name="T33" fmla="*/ 0 h 682"/>
                  <a:gd name="T34" fmla="*/ 0 w 663"/>
                  <a:gd name="T35" fmla="*/ 0 h 682"/>
                  <a:gd name="T36" fmla="*/ 0 w 663"/>
                  <a:gd name="T37" fmla="*/ 0 h 682"/>
                  <a:gd name="T38" fmla="*/ 0 w 663"/>
                  <a:gd name="T39" fmla="*/ 0 h 682"/>
                  <a:gd name="T40" fmla="*/ 0 w 663"/>
                  <a:gd name="T41" fmla="*/ 0 h 682"/>
                  <a:gd name="T42" fmla="*/ 0 w 663"/>
                  <a:gd name="T43" fmla="*/ 0 h 682"/>
                  <a:gd name="T44" fmla="*/ 0 w 663"/>
                  <a:gd name="T45" fmla="*/ 0 h 682"/>
                  <a:gd name="T46" fmla="*/ 0 w 663"/>
                  <a:gd name="T47" fmla="*/ 0 h 682"/>
                  <a:gd name="T48" fmla="*/ 0 w 663"/>
                  <a:gd name="T49" fmla="*/ 0 h 682"/>
                  <a:gd name="T50" fmla="*/ 0 w 663"/>
                  <a:gd name="T51" fmla="*/ 0 h 682"/>
                  <a:gd name="T52" fmla="*/ 0 w 663"/>
                  <a:gd name="T53" fmla="*/ 0 h 682"/>
                  <a:gd name="T54" fmla="*/ 0 w 663"/>
                  <a:gd name="T55" fmla="*/ 0 h 682"/>
                  <a:gd name="T56" fmla="*/ 0 w 663"/>
                  <a:gd name="T57" fmla="*/ 0 h 682"/>
                  <a:gd name="T58" fmla="*/ 0 w 663"/>
                  <a:gd name="T59" fmla="*/ 0 h 682"/>
                  <a:gd name="T60" fmla="*/ 0 w 663"/>
                  <a:gd name="T61" fmla="*/ 0 h 682"/>
                  <a:gd name="T62" fmla="*/ 0 w 663"/>
                  <a:gd name="T63" fmla="*/ 0 h 682"/>
                  <a:gd name="T64" fmla="*/ 0 w 663"/>
                  <a:gd name="T65" fmla="*/ 0 h 682"/>
                  <a:gd name="T66" fmla="*/ 0 w 663"/>
                  <a:gd name="T67" fmla="*/ 0 h 682"/>
                  <a:gd name="T68" fmla="*/ 0 w 663"/>
                  <a:gd name="T69" fmla="*/ 0 h 682"/>
                  <a:gd name="T70" fmla="*/ 0 w 663"/>
                  <a:gd name="T71" fmla="*/ 0 h 682"/>
                  <a:gd name="T72" fmla="*/ 0 w 663"/>
                  <a:gd name="T73" fmla="*/ 0 h 682"/>
                  <a:gd name="T74" fmla="*/ 0 w 663"/>
                  <a:gd name="T75" fmla="*/ 0 h 682"/>
                  <a:gd name="T76" fmla="*/ 0 w 663"/>
                  <a:gd name="T77" fmla="*/ 0 h 682"/>
                  <a:gd name="T78" fmla="*/ 0 w 663"/>
                  <a:gd name="T79" fmla="*/ 0 h 682"/>
                  <a:gd name="T80" fmla="*/ 0 w 663"/>
                  <a:gd name="T81" fmla="*/ 0 h 682"/>
                  <a:gd name="T82" fmla="*/ 0 w 663"/>
                  <a:gd name="T83" fmla="*/ 0 h 682"/>
                  <a:gd name="T84" fmla="*/ 0 w 663"/>
                  <a:gd name="T85" fmla="*/ 0 h 682"/>
                  <a:gd name="T86" fmla="*/ 0 w 663"/>
                  <a:gd name="T87" fmla="*/ 0 h 682"/>
                  <a:gd name="T88" fmla="*/ 0 w 663"/>
                  <a:gd name="T89" fmla="*/ 0 h 682"/>
                  <a:gd name="T90" fmla="*/ 0 w 663"/>
                  <a:gd name="T91" fmla="*/ 0 h 682"/>
                  <a:gd name="T92" fmla="*/ 0 w 663"/>
                  <a:gd name="T93" fmla="*/ 0 h 682"/>
                  <a:gd name="T94" fmla="*/ 0 w 663"/>
                  <a:gd name="T95" fmla="*/ 0 h 682"/>
                  <a:gd name="T96" fmla="*/ 0 w 663"/>
                  <a:gd name="T97" fmla="*/ 0 h 682"/>
                  <a:gd name="T98" fmla="*/ 0 w 663"/>
                  <a:gd name="T99" fmla="*/ 0 h 68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63"/>
                  <a:gd name="T151" fmla="*/ 0 h 682"/>
                  <a:gd name="T152" fmla="*/ 663 w 663"/>
                  <a:gd name="T153" fmla="*/ 682 h 68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63" h="682">
                    <a:moveTo>
                      <a:pt x="663" y="620"/>
                    </a:moveTo>
                    <a:lnTo>
                      <a:pt x="662" y="609"/>
                    </a:lnTo>
                    <a:lnTo>
                      <a:pt x="659" y="601"/>
                    </a:lnTo>
                    <a:lnTo>
                      <a:pt x="655" y="593"/>
                    </a:lnTo>
                    <a:lnTo>
                      <a:pt x="649" y="586"/>
                    </a:lnTo>
                    <a:lnTo>
                      <a:pt x="641" y="580"/>
                    </a:lnTo>
                    <a:lnTo>
                      <a:pt x="633" y="576"/>
                    </a:lnTo>
                    <a:lnTo>
                      <a:pt x="625" y="573"/>
                    </a:lnTo>
                    <a:lnTo>
                      <a:pt x="615" y="573"/>
                    </a:lnTo>
                    <a:lnTo>
                      <a:pt x="566" y="574"/>
                    </a:lnTo>
                    <a:lnTo>
                      <a:pt x="517" y="575"/>
                    </a:lnTo>
                    <a:lnTo>
                      <a:pt x="467" y="575"/>
                    </a:lnTo>
                    <a:lnTo>
                      <a:pt x="418" y="574"/>
                    </a:lnTo>
                    <a:lnTo>
                      <a:pt x="368" y="574"/>
                    </a:lnTo>
                    <a:lnTo>
                      <a:pt x="320" y="573"/>
                    </a:lnTo>
                    <a:lnTo>
                      <a:pt x="270" y="573"/>
                    </a:lnTo>
                    <a:lnTo>
                      <a:pt x="221" y="574"/>
                    </a:lnTo>
                    <a:lnTo>
                      <a:pt x="271" y="541"/>
                    </a:lnTo>
                    <a:lnTo>
                      <a:pt x="320" y="510"/>
                    </a:lnTo>
                    <a:lnTo>
                      <a:pt x="344" y="493"/>
                    </a:lnTo>
                    <a:lnTo>
                      <a:pt x="367" y="476"/>
                    </a:lnTo>
                    <a:lnTo>
                      <a:pt x="391" y="459"/>
                    </a:lnTo>
                    <a:lnTo>
                      <a:pt x="412" y="440"/>
                    </a:lnTo>
                    <a:lnTo>
                      <a:pt x="434" y="421"/>
                    </a:lnTo>
                    <a:lnTo>
                      <a:pt x="452" y="401"/>
                    </a:lnTo>
                    <a:lnTo>
                      <a:pt x="470" y="379"/>
                    </a:lnTo>
                    <a:lnTo>
                      <a:pt x="486" y="356"/>
                    </a:lnTo>
                    <a:lnTo>
                      <a:pt x="493" y="345"/>
                    </a:lnTo>
                    <a:lnTo>
                      <a:pt x="499" y="333"/>
                    </a:lnTo>
                    <a:lnTo>
                      <a:pt x="505" y="319"/>
                    </a:lnTo>
                    <a:lnTo>
                      <a:pt x="510" y="307"/>
                    </a:lnTo>
                    <a:lnTo>
                      <a:pt x="515" y="293"/>
                    </a:lnTo>
                    <a:lnTo>
                      <a:pt x="519" y="280"/>
                    </a:lnTo>
                    <a:lnTo>
                      <a:pt x="522" y="265"/>
                    </a:lnTo>
                    <a:lnTo>
                      <a:pt x="525" y="250"/>
                    </a:lnTo>
                    <a:lnTo>
                      <a:pt x="527" y="230"/>
                    </a:lnTo>
                    <a:lnTo>
                      <a:pt x="528" y="209"/>
                    </a:lnTo>
                    <a:lnTo>
                      <a:pt x="527" y="191"/>
                    </a:lnTo>
                    <a:lnTo>
                      <a:pt x="525" y="173"/>
                    </a:lnTo>
                    <a:lnTo>
                      <a:pt x="521" y="155"/>
                    </a:lnTo>
                    <a:lnTo>
                      <a:pt x="516" y="140"/>
                    </a:lnTo>
                    <a:lnTo>
                      <a:pt x="509" y="125"/>
                    </a:lnTo>
                    <a:lnTo>
                      <a:pt x="502" y="111"/>
                    </a:lnTo>
                    <a:lnTo>
                      <a:pt x="493" y="97"/>
                    </a:lnTo>
                    <a:lnTo>
                      <a:pt x="483" y="84"/>
                    </a:lnTo>
                    <a:lnTo>
                      <a:pt x="471" y="73"/>
                    </a:lnTo>
                    <a:lnTo>
                      <a:pt x="460" y="62"/>
                    </a:lnTo>
                    <a:lnTo>
                      <a:pt x="447" y="53"/>
                    </a:lnTo>
                    <a:lnTo>
                      <a:pt x="433" y="43"/>
                    </a:lnTo>
                    <a:lnTo>
                      <a:pt x="418" y="35"/>
                    </a:lnTo>
                    <a:lnTo>
                      <a:pt x="403" y="27"/>
                    </a:lnTo>
                    <a:lnTo>
                      <a:pt x="388" y="21"/>
                    </a:lnTo>
                    <a:lnTo>
                      <a:pt x="372" y="16"/>
                    </a:lnTo>
                    <a:lnTo>
                      <a:pt x="354" y="11"/>
                    </a:lnTo>
                    <a:lnTo>
                      <a:pt x="337" y="7"/>
                    </a:lnTo>
                    <a:lnTo>
                      <a:pt x="320" y="4"/>
                    </a:lnTo>
                    <a:lnTo>
                      <a:pt x="302" y="2"/>
                    </a:lnTo>
                    <a:lnTo>
                      <a:pt x="284" y="1"/>
                    </a:lnTo>
                    <a:lnTo>
                      <a:pt x="266" y="0"/>
                    </a:lnTo>
                    <a:lnTo>
                      <a:pt x="247" y="0"/>
                    </a:lnTo>
                    <a:lnTo>
                      <a:pt x="229" y="1"/>
                    </a:lnTo>
                    <a:lnTo>
                      <a:pt x="212" y="3"/>
                    </a:lnTo>
                    <a:lnTo>
                      <a:pt x="193" y="5"/>
                    </a:lnTo>
                    <a:lnTo>
                      <a:pt x="175" y="9"/>
                    </a:lnTo>
                    <a:lnTo>
                      <a:pt x="158" y="13"/>
                    </a:lnTo>
                    <a:lnTo>
                      <a:pt x="141" y="18"/>
                    </a:lnTo>
                    <a:lnTo>
                      <a:pt x="124" y="23"/>
                    </a:lnTo>
                    <a:lnTo>
                      <a:pt x="106" y="32"/>
                    </a:lnTo>
                    <a:lnTo>
                      <a:pt x="88" y="41"/>
                    </a:lnTo>
                    <a:lnTo>
                      <a:pt x="72" y="54"/>
                    </a:lnTo>
                    <a:lnTo>
                      <a:pt x="58" y="67"/>
                    </a:lnTo>
                    <a:lnTo>
                      <a:pt x="45" y="82"/>
                    </a:lnTo>
                    <a:lnTo>
                      <a:pt x="33" y="97"/>
                    </a:lnTo>
                    <a:lnTo>
                      <a:pt x="23" y="115"/>
                    </a:lnTo>
                    <a:lnTo>
                      <a:pt x="15" y="133"/>
                    </a:lnTo>
                    <a:lnTo>
                      <a:pt x="9" y="151"/>
                    </a:lnTo>
                    <a:lnTo>
                      <a:pt x="4" y="171"/>
                    </a:lnTo>
                    <a:lnTo>
                      <a:pt x="1" y="191"/>
                    </a:lnTo>
                    <a:lnTo>
                      <a:pt x="0" y="210"/>
                    </a:lnTo>
                    <a:lnTo>
                      <a:pt x="1" y="231"/>
                    </a:lnTo>
                    <a:lnTo>
                      <a:pt x="4" y="250"/>
                    </a:lnTo>
                    <a:lnTo>
                      <a:pt x="9" y="270"/>
                    </a:lnTo>
                    <a:lnTo>
                      <a:pt x="16" y="289"/>
                    </a:lnTo>
                    <a:lnTo>
                      <a:pt x="20" y="298"/>
                    </a:lnTo>
                    <a:lnTo>
                      <a:pt x="26" y="305"/>
                    </a:lnTo>
                    <a:lnTo>
                      <a:pt x="32" y="311"/>
                    </a:lnTo>
                    <a:lnTo>
                      <a:pt x="41" y="316"/>
                    </a:lnTo>
                    <a:lnTo>
                      <a:pt x="49" y="320"/>
                    </a:lnTo>
                    <a:lnTo>
                      <a:pt x="58" y="321"/>
                    </a:lnTo>
                    <a:lnTo>
                      <a:pt x="67" y="321"/>
                    </a:lnTo>
                    <a:lnTo>
                      <a:pt x="76" y="319"/>
                    </a:lnTo>
                    <a:lnTo>
                      <a:pt x="85" y="315"/>
                    </a:lnTo>
                    <a:lnTo>
                      <a:pt x="93" y="310"/>
                    </a:lnTo>
                    <a:lnTo>
                      <a:pt x="99" y="303"/>
                    </a:lnTo>
                    <a:lnTo>
                      <a:pt x="104" y="296"/>
                    </a:lnTo>
                    <a:lnTo>
                      <a:pt x="107" y="287"/>
                    </a:lnTo>
                    <a:lnTo>
                      <a:pt x="109" y="279"/>
                    </a:lnTo>
                    <a:lnTo>
                      <a:pt x="109" y="269"/>
                    </a:lnTo>
                    <a:lnTo>
                      <a:pt x="107" y="259"/>
                    </a:lnTo>
                    <a:lnTo>
                      <a:pt x="102" y="249"/>
                    </a:lnTo>
                    <a:lnTo>
                      <a:pt x="98" y="239"/>
                    </a:lnTo>
                    <a:lnTo>
                      <a:pt x="95" y="229"/>
                    </a:lnTo>
                    <a:lnTo>
                      <a:pt x="93" y="217"/>
                    </a:lnTo>
                    <a:lnTo>
                      <a:pt x="91" y="207"/>
                    </a:lnTo>
                    <a:lnTo>
                      <a:pt x="91" y="197"/>
                    </a:lnTo>
                    <a:lnTo>
                      <a:pt x="93" y="186"/>
                    </a:lnTo>
                    <a:lnTo>
                      <a:pt x="94" y="177"/>
                    </a:lnTo>
                    <a:lnTo>
                      <a:pt x="97" y="167"/>
                    </a:lnTo>
                    <a:lnTo>
                      <a:pt x="101" y="158"/>
                    </a:lnTo>
                    <a:lnTo>
                      <a:pt x="106" y="149"/>
                    </a:lnTo>
                    <a:lnTo>
                      <a:pt x="111" y="142"/>
                    </a:lnTo>
                    <a:lnTo>
                      <a:pt x="118" y="135"/>
                    </a:lnTo>
                    <a:lnTo>
                      <a:pt x="125" y="129"/>
                    </a:lnTo>
                    <a:lnTo>
                      <a:pt x="134" y="124"/>
                    </a:lnTo>
                    <a:lnTo>
                      <a:pt x="143" y="120"/>
                    </a:lnTo>
                    <a:lnTo>
                      <a:pt x="178" y="110"/>
                    </a:lnTo>
                    <a:lnTo>
                      <a:pt x="214" y="100"/>
                    </a:lnTo>
                    <a:lnTo>
                      <a:pt x="233" y="96"/>
                    </a:lnTo>
                    <a:lnTo>
                      <a:pt x="251" y="93"/>
                    </a:lnTo>
                    <a:lnTo>
                      <a:pt x="271" y="92"/>
                    </a:lnTo>
                    <a:lnTo>
                      <a:pt x="289" y="91"/>
                    </a:lnTo>
                    <a:lnTo>
                      <a:pt x="308" y="93"/>
                    </a:lnTo>
                    <a:lnTo>
                      <a:pt x="326" y="95"/>
                    </a:lnTo>
                    <a:lnTo>
                      <a:pt x="343" y="100"/>
                    </a:lnTo>
                    <a:lnTo>
                      <a:pt x="360" y="106"/>
                    </a:lnTo>
                    <a:lnTo>
                      <a:pt x="368" y="112"/>
                    </a:lnTo>
                    <a:lnTo>
                      <a:pt x="377" y="116"/>
                    </a:lnTo>
                    <a:lnTo>
                      <a:pt x="384" y="121"/>
                    </a:lnTo>
                    <a:lnTo>
                      <a:pt x="391" y="127"/>
                    </a:lnTo>
                    <a:lnTo>
                      <a:pt x="398" y="134"/>
                    </a:lnTo>
                    <a:lnTo>
                      <a:pt x="405" y="141"/>
                    </a:lnTo>
                    <a:lnTo>
                      <a:pt x="411" y="149"/>
                    </a:lnTo>
                    <a:lnTo>
                      <a:pt x="417" y="157"/>
                    </a:lnTo>
                    <a:lnTo>
                      <a:pt x="425" y="172"/>
                    </a:lnTo>
                    <a:lnTo>
                      <a:pt x="432" y="186"/>
                    </a:lnTo>
                    <a:lnTo>
                      <a:pt x="436" y="200"/>
                    </a:lnTo>
                    <a:lnTo>
                      <a:pt x="439" y="213"/>
                    </a:lnTo>
                    <a:lnTo>
                      <a:pt x="440" y="227"/>
                    </a:lnTo>
                    <a:lnTo>
                      <a:pt x="440" y="240"/>
                    </a:lnTo>
                    <a:lnTo>
                      <a:pt x="438" y="252"/>
                    </a:lnTo>
                    <a:lnTo>
                      <a:pt x="435" y="264"/>
                    </a:lnTo>
                    <a:lnTo>
                      <a:pt x="430" y="277"/>
                    </a:lnTo>
                    <a:lnTo>
                      <a:pt x="423" y="289"/>
                    </a:lnTo>
                    <a:lnTo>
                      <a:pt x="417" y="300"/>
                    </a:lnTo>
                    <a:lnTo>
                      <a:pt x="409" y="310"/>
                    </a:lnTo>
                    <a:lnTo>
                      <a:pt x="400" y="320"/>
                    </a:lnTo>
                    <a:lnTo>
                      <a:pt x="390" y="330"/>
                    </a:lnTo>
                    <a:lnTo>
                      <a:pt x="379" y="340"/>
                    </a:lnTo>
                    <a:lnTo>
                      <a:pt x="367" y="349"/>
                    </a:lnTo>
                    <a:lnTo>
                      <a:pt x="325" y="380"/>
                    </a:lnTo>
                    <a:lnTo>
                      <a:pt x="284" y="411"/>
                    </a:lnTo>
                    <a:lnTo>
                      <a:pt x="244" y="441"/>
                    </a:lnTo>
                    <a:lnTo>
                      <a:pt x="205" y="473"/>
                    </a:lnTo>
                    <a:lnTo>
                      <a:pt x="165" y="503"/>
                    </a:lnTo>
                    <a:lnTo>
                      <a:pt x="125" y="532"/>
                    </a:lnTo>
                    <a:lnTo>
                      <a:pt x="84" y="562"/>
                    </a:lnTo>
                    <a:lnTo>
                      <a:pt x="43" y="589"/>
                    </a:lnTo>
                    <a:lnTo>
                      <a:pt x="36" y="600"/>
                    </a:lnTo>
                    <a:lnTo>
                      <a:pt x="32" y="604"/>
                    </a:lnTo>
                    <a:lnTo>
                      <a:pt x="29" y="608"/>
                    </a:lnTo>
                    <a:lnTo>
                      <a:pt x="27" y="611"/>
                    </a:lnTo>
                    <a:lnTo>
                      <a:pt x="25" y="617"/>
                    </a:lnTo>
                    <a:lnTo>
                      <a:pt x="23" y="621"/>
                    </a:lnTo>
                    <a:lnTo>
                      <a:pt x="22" y="625"/>
                    </a:lnTo>
                    <a:lnTo>
                      <a:pt x="21" y="630"/>
                    </a:lnTo>
                    <a:lnTo>
                      <a:pt x="21" y="635"/>
                    </a:lnTo>
                    <a:lnTo>
                      <a:pt x="22" y="640"/>
                    </a:lnTo>
                    <a:lnTo>
                      <a:pt x="23" y="644"/>
                    </a:lnTo>
                    <a:lnTo>
                      <a:pt x="26" y="649"/>
                    </a:lnTo>
                    <a:lnTo>
                      <a:pt x="29" y="653"/>
                    </a:lnTo>
                    <a:lnTo>
                      <a:pt x="39" y="661"/>
                    </a:lnTo>
                    <a:lnTo>
                      <a:pt x="50" y="668"/>
                    </a:lnTo>
                    <a:lnTo>
                      <a:pt x="60" y="674"/>
                    </a:lnTo>
                    <a:lnTo>
                      <a:pt x="69" y="679"/>
                    </a:lnTo>
                    <a:lnTo>
                      <a:pt x="76" y="681"/>
                    </a:lnTo>
                    <a:lnTo>
                      <a:pt x="78" y="682"/>
                    </a:lnTo>
                    <a:lnTo>
                      <a:pt x="155" y="678"/>
                    </a:lnTo>
                    <a:lnTo>
                      <a:pt x="227" y="675"/>
                    </a:lnTo>
                    <a:lnTo>
                      <a:pt x="295" y="673"/>
                    </a:lnTo>
                    <a:lnTo>
                      <a:pt x="361" y="673"/>
                    </a:lnTo>
                    <a:lnTo>
                      <a:pt x="427" y="672"/>
                    </a:lnTo>
                    <a:lnTo>
                      <a:pt x="491" y="671"/>
                    </a:lnTo>
                    <a:lnTo>
                      <a:pt x="557" y="670"/>
                    </a:lnTo>
                    <a:lnTo>
                      <a:pt x="623" y="666"/>
                    </a:lnTo>
                    <a:lnTo>
                      <a:pt x="622" y="666"/>
                    </a:lnTo>
                    <a:lnTo>
                      <a:pt x="621" y="666"/>
                    </a:lnTo>
                    <a:lnTo>
                      <a:pt x="620" y="666"/>
                    </a:lnTo>
                    <a:lnTo>
                      <a:pt x="619" y="666"/>
                    </a:lnTo>
                    <a:lnTo>
                      <a:pt x="618" y="666"/>
                    </a:lnTo>
                    <a:lnTo>
                      <a:pt x="617" y="666"/>
                    </a:lnTo>
                    <a:lnTo>
                      <a:pt x="616" y="666"/>
                    </a:lnTo>
                    <a:lnTo>
                      <a:pt x="615" y="666"/>
                    </a:lnTo>
                    <a:lnTo>
                      <a:pt x="625" y="665"/>
                    </a:lnTo>
                    <a:lnTo>
                      <a:pt x="633" y="662"/>
                    </a:lnTo>
                    <a:lnTo>
                      <a:pt x="641" y="658"/>
                    </a:lnTo>
                    <a:lnTo>
                      <a:pt x="649" y="653"/>
                    </a:lnTo>
                    <a:lnTo>
                      <a:pt x="655" y="646"/>
                    </a:lnTo>
                    <a:lnTo>
                      <a:pt x="659" y="638"/>
                    </a:lnTo>
                    <a:lnTo>
                      <a:pt x="662" y="629"/>
                    </a:lnTo>
                    <a:lnTo>
                      <a:pt x="663" y="620"/>
                    </a:lnTo>
                    <a:close/>
                  </a:path>
                </a:pathLst>
              </a:custGeom>
              <a:solidFill>
                <a:srgbClr val="F6F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93" name="Freeform 313"/>
              <p:cNvSpPr>
                <a:spLocks/>
              </p:cNvSpPr>
              <p:nvPr/>
            </p:nvSpPr>
            <p:spPr bwMode="auto">
              <a:xfrm>
                <a:off x="4304" y="1695"/>
                <a:ext cx="55" cy="53"/>
              </a:xfrm>
              <a:custGeom>
                <a:avLst/>
                <a:gdLst>
                  <a:gd name="T0" fmla="*/ 0 w 662"/>
                  <a:gd name="T1" fmla="*/ 0 h 682"/>
                  <a:gd name="T2" fmla="*/ 0 w 662"/>
                  <a:gd name="T3" fmla="*/ 0 h 682"/>
                  <a:gd name="T4" fmla="*/ 0 w 662"/>
                  <a:gd name="T5" fmla="*/ 0 h 682"/>
                  <a:gd name="T6" fmla="*/ 0 w 662"/>
                  <a:gd name="T7" fmla="*/ 0 h 682"/>
                  <a:gd name="T8" fmla="*/ 0 w 662"/>
                  <a:gd name="T9" fmla="*/ 0 h 682"/>
                  <a:gd name="T10" fmla="*/ 0 w 662"/>
                  <a:gd name="T11" fmla="*/ 0 h 682"/>
                  <a:gd name="T12" fmla="*/ 0 w 662"/>
                  <a:gd name="T13" fmla="*/ 0 h 682"/>
                  <a:gd name="T14" fmla="*/ 0 w 662"/>
                  <a:gd name="T15" fmla="*/ 0 h 682"/>
                  <a:gd name="T16" fmla="*/ 0 w 662"/>
                  <a:gd name="T17" fmla="*/ 0 h 682"/>
                  <a:gd name="T18" fmla="*/ 0 w 662"/>
                  <a:gd name="T19" fmla="*/ 0 h 682"/>
                  <a:gd name="T20" fmla="*/ 0 w 662"/>
                  <a:gd name="T21" fmla="*/ 0 h 682"/>
                  <a:gd name="T22" fmla="*/ 0 w 662"/>
                  <a:gd name="T23" fmla="*/ 0 h 682"/>
                  <a:gd name="T24" fmla="*/ 0 w 662"/>
                  <a:gd name="T25" fmla="*/ 0 h 682"/>
                  <a:gd name="T26" fmla="*/ 0 w 662"/>
                  <a:gd name="T27" fmla="*/ 0 h 682"/>
                  <a:gd name="T28" fmla="*/ 0 w 662"/>
                  <a:gd name="T29" fmla="*/ 0 h 682"/>
                  <a:gd name="T30" fmla="*/ 0 w 662"/>
                  <a:gd name="T31" fmla="*/ 0 h 682"/>
                  <a:gd name="T32" fmla="*/ 0 w 662"/>
                  <a:gd name="T33" fmla="*/ 0 h 682"/>
                  <a:gd name="T34" fmla="*/ 0 w 662"/>
                  <a:gd name="T35" fmla="*/ 0 h 682"/>
                  <a:gd name="T36" fmla="*/ 0 w 662"/>
                  <a:gd name="T37" fmla="*/ 0 h 682"/>
                  <a:gd name="T38" fmla="*/ 0 w 662"/>
                  <a:gd name="T39" fmla="*/ 0 h 682"/>
                  <a:gd name="T40" fmla="*/ 0 w 662"/>
                  <a:gd name="T41" fmla="*/ 0 h 682"/>
                  <a:gd name="T42" fmla="*/ 0 w 662"/>
                  <a:gd name="T43" fmla="*/ 0 h 682"/>
                  <a:gd name="T44" fmla="*/ 0 w 662"/>
                  <a:gd name="T45" fmla="*/ 0 h 682"/>
                  <a:gd name="T46" fmla="*/ 0 w 662"/>
                  <a:gd name="T47" fmla="*/ 0 h 682"/>
                  <a:gd name="T48" fmla="*/ 0 w 662"/>
                  <a:gd name="T49" fmla="*/ 0 h 682"/>
                  <a:gd name="T50" fmla="*/ 0 w 662"/>
                  <a:gd name="T51" fmla="*/ 0 h 682"/>
                  <a:gd name="T52" fmla="*/ 0 w 662"/>
                  <a:gd name="T53" fmla="*/ 0 h 682"/>
                  <a:gd name="T54" fmla="*/ 0 w 662"/>
                  <a:gd name="T55" fmla="*/ 0 h 682"/>
                  <a:gd name="T56" fmla="*/ 0 w 662"/>
                  <a:gd name="T57" fmla="*/ 0 h 682"/>
                  <a:gd name="T58" fmla="*/ 0 w 662"/>
                  <a:gd name="T59" fmla="*/ 0 h 682"/>
                  <a:gd name="T60" fmla="*/ 0 w 662"/>
                  <a:gd name="T61" fmla="*/ 0 h 682"/>
                  <a:gd name="T62" fmla="*/ 0 w 662"/>
                  <a:gd name="T63" fmla="*/ 0 h 682"/>
                  <a:gd name="T64" fmla="*/ 0 w 662"/>
                  <a:gd name="T65" fmla="*/ 0 h 682"/>
                  <a:gd name="T66" fmla="*/ 0 w 662"/>
                  <a:gd name="T67" fmla="*/ 0 h 682"/>
                  <a:gd name="T68" fmla="*/ 0 w 662"/>
                  <a:gd name="T69" fmla="*/ 0 h 682"/>
                  <a:gd name="T70" fmla="*/ 0 w 662"/>
                  <a:gd name="T71" fmla="*/ 0 h 682"/>
                  <a:gd name="T72" fmla="*/ 0 w 662"/>
                  <a:gd name="T73" fmla="*/ 0 h 682"/>
                  <a:gd name="T74" fmla="*/ 0 w 662"/>
                  <a:gd name="T75" fmla="*/ 0 h 682"/>
                  <a:gd name="T76" fmla="*/ 0 w 662"/>
                  <a:gd name="T77" fmla="*/ 0 h 682"/>
                  <a:gd name="T78" fmla="*/ 0 w 662"/>
                  <a:gd name="T79" fmla="*/ 0 h 682"/>
                  <a:gd name="T80" fmla="*/ 0 w 662"/>
                  <a:gd name="T81" fmla="*/ 0 h 682"/>
                  <a:gd name="T82" fmla="*/ 0 w 662"/>
                  <a:gd name="T83" fmla="*/ 0 h 682"/>
                  <a:gd name="T84" fmla="*/ 0 w 662"/>
                  <a:gd name="T85" fmla="*/ 0 h 682"/>
                  <a:gd name="T86" fmla="*/ 0 w 662"/>
                  <a:gd name="T87" fmla="*/ 0 h 682"/>
                  <a:gd name="T88" fmla="*/ 0 w 662"/>
                  <a:gd name="T89" fmla="*/ 0 h 682"/>
                  <a:gd name="T90" fmla="*/ 0 w 662"/>
                  <a:gd name="T91" fmla="*/ 0 h 682"/>
                  <a:gd name="T92" fmla="*/ 0 w 662"/>
                  <a:gd name="T93" fmla="*/ 0 h 682"/>
                  <a:gd name="T94" fmla="*/ 0 w 662"/>
                  <a:gd name="T95" fmla="*/ 0 h 682"/>
                  <a:gd name="T96" fmla="*/ 0 w 662"/>
                  <a:gd name="T97" fmla="*/ 0 h 682"/>
                  <a:gd name="T98" fmla="*/ 0 w 662"/>
                  <a:gd name="T99" fmla="*/ 0 h 68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62"/>
                  <a:gd name="T151" fmla="*/ 0 h 682"/>
                  <a:gd name="T152" fmla="*/ 662 w 662"/>
                  <a:gd name="T153" fmla="*/ 682 h 68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62" h="682">
                    <a:moveTo>
                      <a:pt x="662" y="620"/>
                    </a:moveTo>
                    <a:lnTo>
                      <a:pt x="661" y="609"/>
                    </a:lnTo>
                    <a:lnTo>
                      <a:pt x="659" y="601"/>
                    </a:lnTo>
                    <a:lnTo>
                      <a:pt x="654" y="593"/>
                    </a:lnTo>
                    <a:lnTo>
                      <a:pt x="649" y="586"/>
                    </a:lnTo>
                    <a:lnTo>
                      <a:pt x="642" y="580"/>
                    </a:lnTo>
                    <a:lnTo>
                      <a:pt x="634" y="576"/>
                    </a:lnTo>
                    <a:lnTo>
                      <a:pt x="625" y="573"/>
                    </a:lnTo>
                    <a:lnTo>
                      <a:pt x="616" y="573"/>
                    </a:lnTo>
                    <a:lnTo>
                      <a:pt x="567" y="574"/>
                    </a:lnTo>
                    <a:lnTo>
                      <a:pt x="517" y="575"/>
                    </a:lnTo>
                    <a:lnTo>
                      <a:pt x="468" y="575"/>
                    </a:lnTo>
                    <a:lnTo>
                      <a:pt x="418" y="574"/>
                    </a:lnTo>
                    <a:lnTo>
                      <a:pt x="369" y="574"/>
                    </a:lnTo>
                    <a:lnTo>
                      <a:pt x="320" y="573"/>
                    </a:lnTo>
                    <a:lnTo>
                      <a:pt x="270" y="573"/>
                    </a:lnTo>
                    <a:lnTo>
                      <a:pt x="221" y="574"/>
                    </a:lnTo>
                    <a:lnTo>
                      <a:pt x="270" y="541"/>
                    </a:lnTo>
                    <a:lnTo>
                      <a:pt x="320" y="510"/>
                    </a:lnTo>
                    <a:lnTo>
                      <a:pt x="345" y="493"/>
                    </a:lnTo>
                    <a:lnTo>
                      <a:pt x="368" y="476"/>
                    </a:lnTo>
                    <a:lnTo>
                      <a:pt x="391" y="459"/>
                    </a:lnTo>
                    <a:lnTo>
                      <a:pt x="413" y="440"/>
                    </a:lnTo>
                    <a:lnTo>
                      <a:pt x="433" y="421"/>
                    </a:lnTo>
                    <a:lnTo>
                      <a:pt x="453" y="401"/>
                    </a:lnTo>
                    <a:lnTo>
                      <a:pt x="470" y="379"/>
                    </a:lnTo>
                    <a:lnTo>
                      <a:pt x="486" y="356"/>
                    </a:lnTo>
                    <a:lnTo>
                      <a:pt x="492" y="345"/>
                    </a:lnTo>
                    <a:lnTo>
                      <a:pt x="499" y="333"/>
                    </a:lnTo>
                    <a:lnTo>
                      <a:pt x="506" y="319"/>
                    </a:lnTo>
                    <a:lnTo>
                      <a:pt x="511" y="307"/>
                    </a:lnTo>
                    <a:lnTo>
                      <a:pt x="516" y="293"/>
                    </a:lnTo>
                    <a:lnTo>
                      <a:pt x="520" y="280"/>
                    </a:lnTo>
                    <a:lnTo>
                      <a:pt x="523" y="265"/>
                    </a:lnTo>
                    <a:lnTo>
                      <a:pt x="526" y="250"/>
                    </a:lnTo>
                    <a:lnTo>
                      <a:pt x="528" y="230"/>
                    </a:lnTo>
                    <a:lnTo>
                      <a:pt x="529" y="209"/>
                    </a:lnTo>
                    <a:lnTo>
                      <a:pt x="528" y="191"/>
                    </a:lnTo>
                    <a:lnTo>
                      <a:pt x="525" y="173"/>
                    </a:lnTo>
                    <a:lnTo>
                      <a:pt x="522" y="155"/>
                    </a:lnTo>
                    <a:lnTo>
                      <a:pt x="516" y="140"/>
                    </a:lnTo>
                    <a:lnTo>
                      <a:pt x="510" y="125"/>
                    </a:lnTo>
                    <a:lnTo>
                      <a:pt x="501" y="111"/>
                    </a:lnTo>
                    <a:lnTo>
                      <a:pt x="493" y="97"/>
                    </a:lnTo>
                    <a:lnTo>
                      <a:pt x="483" y="84"/>
                    </a:lnTo>
                    <a:lnTo>
                      <a:pt x="472" y="73"/>
                    </a:lnTo>
                    <a:lnTo>
                      <a:pt x="460" y="62"/>
                    </a:lnTo>
                    <a:lnTo>
                      <a:pt x="448" y="53"/>
                    </a:lnTo>
                    <a:lnTo>
                      <a:pt x="433" y="43"/>
                    </a:lnTo>
                    <a:lnTo>
                      <a:pt x="419" y="35"/>
                    </a:lnTo>
                    <a:lnTo>
                      <a:pt x="404" y="27"/>
                    </a:lnTo>
                    <a:lnTo>
                      <a:pt x="387" y="21"/>
                    </a:lnTo>
                    <a:lnTo>
                      <a:pt x="371" y="16"/>
                    </a:lnTo>
                    <a:lnTo>
                      <a:pt x="355" y="11"/>
                    </a:lnTo>
                    <a:lnTo>
                      <a:pt x="338" y="7"/>
                    </a:lnTo>
                    <a:lnTo>
                      <a:pt x="320" y="4"/>
                    </a:lnTo>
                    <a:lnTo>
                      <a:pt x="302" y="2"/>
                    </a:lnTo>
                    <a:lnTo>
                      <a:pt x="285" y="1"/>
                    </a:lnTo>
                    <a:lnTo>
                      <a:pt x="266" y="0"/>
                    </a:lnTo>
                    <a:lnTo>
                      <a:pt x="248" y="0"/>
                    </a:lnTo>
                    <a:lnTo>
                      <a:pt x="230" y="1"/>
                    </a:lnTo>
                    <a:lnTo>
                      <a:pt x="211" y="3"/>
                    </a:lnTo>
                    <a:lnTo>
                      <a:pt x="194" y="5"/>
                    </a:lnTo>
                    <a:lnTo>
                      <a:pt x="176" y="9"/>
                    </a:lnTo>
                    <a:lnTo>
                      <a:pt x="158" y="13"/>
                    </a:lnTo>
                    <a:lnTo>
                      <a:pt x="141" y="18"/>
                    </a:lnTo>
                    <a:lnTo>
                      <a:pt x="125" y="23"/>
                    </a:lnTo>
                    <a:lnTo>
                      <a:pt x="106" y="32"/>
                    </a:lnTo>
                    <a:lnTo>
                      <a:pt x="89" y="41"/>
                    </a:lnTo>
                    <a:lnTo>
                      <a:pt x="73" y="54"/>
                    </a:lnTo>
                    <a:lnTo>
                      <a:pt x="59" y="67"/>
                    </a:lnTo>
                    <a:lnTo>
                      <a:pt x="45" y="82"/>
                    </a:lnTo>
                    <a:lnTo>
                      <a:pt x="34" y="97"/>
                    </a:lnTo>
                    <a:lnTo>
                      <a:pt x="24" y="115"/>
                    </a:lnTo>
                    <a:lnTo>
                      <a:pt x="16" y="133"/>
                    </a:lnTo>
                    <a:lnTo>
                      <a:pt x="9" y="151"/>
                    </a:lnTo>
                    <a:lnTo>
                      <a:pt x="5" y="171"/>
                    </a:lnTo>
                    <a:lnTo>
                      <a:pt x="1" y="191"/>
                    </a:lnTo>
                    <a:lnTo>
                      <a:pt x="0" y="210"/>
                    </a:lnTo>
                    <a:lnTo>
                      <a:pt x="1" y="231"/>
                    </a:lnTo>
                    <a:lnTo>
                      <a:pt x="5" y="250"/>
                    </a:lnTo>
                    <a:lnTo>
                      <a:pt x="10" y="270"/>
                    </a:lnTo>
                    <a:lnTo>
                      <a:pt x="17" y="289"/>
                    </a:lnTo>
                    <a:lnTo>
                      <a:pt x="21" y="298"/>
                    </a:lnTo>
                    <a:lnTo>
                      <a:pt x="26" y="305"/>
                    </a:lnTo>
                    <a:lnTo>
                      <a:pt x="33" y="311"/>
                    </a:lnTo>
                    <a:lnTo>
                      <a:pt x="41" y="316"/>
                    </a:lnTo>
                    <a:lnTo>
                      <a:pt x="49" y="320"/>
                    </a:lnTo>
                    <a:lnTo>
                      <a:pt x="59" y="321"/>
                    </a:lnTo>
                    <a:lnTo>
                      <a:pt x="68" y="321"/>
                    </a:lnTo>
                    <a:lnTo>
                      <a:pt x="77" y="319"/>
                    </a:lnTo>
                    <a:lnTo>
                      <a:pt x="85" y="315"/>
                    </a:lnTo>
                    <a:lnTo>
                      <a:pt x="93" y="310"/>
                    </a:lnTo>
                    <a:lnTo>
                      <a:pt x="99" y="303"/>
                    </a:lnTo>
                    <a:lnTo>
                      <a:pt x="104" y="296"/>
                    </a:lnTo>
                    <a:lnTo>
                      <a:pt x="107" y="287"/>
                    </a:lnTo>
                    <a:lnTo>
                      <a:pt x="109" y="279"/>
                    </a:lnTo>
                    <a:lnTo>
                      <a:pt x="108" y="269"/>
                    </a:lnTo>
                    <a:lnTo>
                      <a:pt x="107" y="259"/>
                    </a:lnTo>
                    <a:lnTo>
                      <a:pt x="102" y="249"/>
                    </a:lnTo>
                    <a:lnTo>
                      <a:pt x="98" y="239"/>
                    </a:lnTo>
                    <a:lnTo>
                      <a:pt x="95" y="229"/>
                    </a:lnTo>
                    <a:lnTo>
                      <a:pt x="93" y="217"/>
                    </a:lnTo>
                    <a:lnTo>
                      <a:pt x="92" y="207"/>
                    </a:lnTo>
                    <a:lnTo>
                      <a:pt x="91" y="197"/>
                    </a:lnTo>
                    <a:lnTo>
                      <a:pt x="92" y="186"/>
                    </a:lnTo>
                    <a:lnTo>
                      <a:pt x="94" y="177"/>
                    </a:lnTo>
                    <a:lnTo>
                      <a:pt x="97" y="167"/>
                    </a:lnTo>
                    <a:lnTo>
                      <a:pt x="101" y="158"/>
                    </a:lnTo>
                    <a:lnTo>
                      <a:pt x="105" y="149"/>
                    </a:lnTo>
                    <a:lnTo>
                      <a:pt x="111" y="142"/>
                    </a:lnTo>
                    <a:lnTo>
                      <a:pt x="119" y="135"/>
                    </a:lnTo>
                    <a:lnTo>
                      <a:pt x="126" y="129"/>
                    </a:lnTo>
                    <a:lnTo>
                      <a:pt x="135" y="124"/>
                    </a:lnTo>
                    <a:lnTo>
                      <a:pt x="144" y="120"/>
                    </a:lnTo>
                    <a:lnTo>
                      <a:pt x="178" y="110"/>
                    </a:lnTo>
                    <a:lnTo>
                      <a:pt x="214" y="100"/>
                    </a:lnTo>
                    <a:lnTo>
                      <a:pt x="233" y="96"/>
                    </a:lnTo>
                    <a:lnTo>
                      <a:pt x="252" y="93"/>
                    </a:lnTo>
                    <a:lnTo>
                      <a:pt x="271" y="92"/>
                    </a:lnTo>
                    <a:lnTo>
                      <a:pt x="290" y="91"/>
                    </a:lnTo>
                    <a:lnTo>
                      <a:pt x="308" y="93"/>
                    </a:lnTo>
                    <a:lnTo>
                      <a:pt x="326" y="95"/>
                    </a:lnTo>
                    <a:lnTo>
                      <a:pt x="344" y="100"/>
                    </a:lnTo>
                    <a:lnTo>
                      <a:pt x="361" y="106"/>
                    </a:lnTo>
                    <a:lnTo>
                      <a:pt x="369" y="112"/>
                    </a:lnTo>
                    <a:lnTo>
                      <a:pt x="376" y="116"/>
                    </a:lnTo>
                    <a:lnTo>
                      <a:pt x="384" y="121"/>
                    </a:lnTo>
                    <a:lnTo>
                      <a:pt x="391" y="127"/>
                    </a:lnTo>
                    <a:lnTo>
                      <a:pt x="399" y="134"/>
                    </a:lnTo>
                    <a:lnTo>
                      <a:pt x="405" y="141"/>
                    </a:lnTo>
                    <a:lnTo>
                      <a:pt x="412" y="149"/>
                    </a:lnTo>
                    <a:lnTo>
                      <a:pt x="418" y="157"/>
                    </a:lnTo>
                    <a:lnTo>
                      <a:pt x="426" y="172"/>
                    </a:lnTo>
                    <a:lnTo>
                      <a:pt x="432" y="186"/>
                    </a:lnTo>
                    <a:lnTo>
                      <a:pt x="436" y="200"/>
                    </a:lnTo>
                    <a:lnTo>
                      <a:pt x="439" y="213"/>
                    </a:lnTo>
                    <a:lnTo>
                      <a:pt x="440" y="227"/>
                    </a:lnTo>
                    <a:lnTo>
                      <a:pt x="439" y="240"/>
                    </a:lnTo>
                    <a:lnTo>
                      <a:pt x="437" y="252"/>
                    </a:lnTo>
                    <a:lnTo>
                      <a:pt x="434" y="264"/>
                    </a:lnTo>
                    <a:lnTo>
                      <a:pt x="430" y="277"/>
                    </a:lnTo>
                    <a:lnTo>
                      <a:pt x="424" y="289"/>
                    </a:lnTo>
                    <a:lnTo>
                      <a:pt x="417" y="300"/>
                    </a:lnTo>
                    <a:lnTo>
                      <a:pt x="409" y="310"/>
                    </a:lnTo>
                    <a:lnTo>
                      <a:pt x="400" y="320"/>
                    </a:lnTo>
                    <a:lnTo>
                      <a:pt x="390" y="330"/>
                    </a:lnTo>
                    <a:lnTo>
                      <a:pt x="379" y="340"/>
                    </a:lnTo>
                    <a:lnTo>
                      <a:pt x="368" y="349"/>
                    </a:lnTo>
                    <a:lnTo>
                      <a:pt x="325" y="380"/>
                    </a:lnTo>
                    <a:lnTo>
                      <a:pt x="285" y="411"/>
                    </a:lnTo>
                    <a:lnTo>
                      <a:pt x="245" y="441"/>
                    </a:lnTo>
                    <a:lnTo>
                      <a:pt x="205" y="473"/>
                    </a:lnTo>
                    <a:lnTo>
                      <a:pt x="165" y="503"/>
                    </a:lnTo>
                    <a:lnTo>
                      <a:pt x="126" y="532"/>
                    </a:lnTo>
                    <a:lnTo>
                      <a:pt x="85" y="562"/>
                    </a:lnTo>
                    <a:lnTo>
                      <a:pt x="43" y="589"/>
                    </a:lnTo>
                    <a:lnTo>
                      <a:pt x="36" y="600"/>
                    </a:lnTo>
                    <a:lnTo>
                      <a:pt x="33" y="604"/>
                    </a:lnTo>
                    <a:lnTo>
                      <a:pt x="30" y="608"/>
                    </a:lnTo>
                    <a:lnTo>
                      <a:pt x="27" y="611"/>
                    </a:lnTo>
                    <a:lnTo>
                      <a:pt x="25" y="617"/>
                    </a:lnTo>
                    <a:lnTo>
                      <a:pt x="24" y="621"/>
                    </a:lnTo>
                    <a:lnTo>
                      <a:pt x="23" y="625"/>
                    </a:lnTo>
                    <a:lnTo>
                      <a:pt x="22" y="630"/>
                    </a:lnTo>
                    <a:lnTo>
                      <a:pt x="22" y="635"/>
                    </a:lnTo>
                    <a:lnTo>
                      <a:pt x="22" y="640"/>
                    </a:lnTo>
                    <a:lnTo>
                      <a:pt x="24" y="644"/>
                    </a:lnTo>
                    <a:lnTo>
                      <a:pt x="27" y="649"/>
                    </a:lnTo>
                    <a:lnTo>
                      <a:pt x="30" y="653"/>
                    </a:lnTo>
                    <a:lnTo>
                      <a:pt x="39" y="661"/>
                    </a:lnTo>
                    <a:lnTo>
                      <a:pt x="49" y="668"/>
                    </a:lnTo>
                    <a:lnTo>
                      <a:pt x="61" y="674"/>
                    </a:lnTo>
                    <a:lnTo>
                      <a:pt x="70" y="679"/>
                    </a:lnTo>
                    <a:lnTo>
                      <a:pt x="76" y="681"/>
                    </a:lnTo>
                    <a:lnTo>
                      <a:pt x="79" y="682"/>
                    </a:lnTo>
                    <a:lnTo>
                      <a:pt x="155" y="678"/>
                    </a:lnTo>
                    <a:lnTo>
                      <a:pt x="228" y="675"/>
                    </a:lnTo>
                    <a:lnTo>
                      <a:pt x="296" y="673"/>
                    </a:lnTo>
                    <a:lnTo>
                      <a:pt x="362" y="673"/>
                    </a:lnTo>
                    <a:lnTo>
                      <a:pt x="427" y="672"/>
                    </a:lnTo>
                    <a:lnTo>
                      <a:pt x="491" y="671"/>
                    </a:lnTo>
                    <a:lnTo>
                      <a:pt x="556" y="670"/>
                    </a:lnTo>
                    <a:lnTo>
                      <a:pt x="624" y="666"/>
                    </a:lnTo>
                    <a:lnTo>
                      <a:pt x="623" y="666"/>
                    </a:lnTo>
                    <a:lnTo>
                      <a:pt x="622" y="666"/>
                    </a:lnTo>
                    <a:lnTo>
                      <a:pt x="621" y="666"/>
                    </a:lnTo>
                    <a:lnTo>
                      <a:pt x="620" y="666"/>
                    </a:lnTo>
                    <a:lnTo>
                      <a:pt x="619" y="666"/>
                    </a:lnTo>
                    <a:lnTo>
                      <a:pt x="618" y="666"/>
                    </a:lnTo>
                    <a:lnTo>
                      <a:pt x="617" y="666"/>
                    </a:lnTo>
                    <a:lnTo>
                      <a:pt x="616" y="666"/>
                    </a:lnTo>
                    <a:lnTo>
                      <a:pt x="625" y="665"/>
                    </a:lnTo>
                    <a:lnTo>
                      <a:pt x="634" y="662"/>
                    </a:lnTo>
                    <a:lnTo>
                      <a:pt x="642" y="658"/>
                    </a:lnTo>
                    <a:lnTo>
                      <a:pt x="649" y="653"/>
                    </a:lnTo>
                    <a:lnTo>
                      <a:pt x="654" y="646"/>
                    </a:lnTo>
                    <a:lnTo>
                      <a:pt x="659" y="638"/>
                    </a:lnTo>
                    <a:lnTo>
                      <a:pt x="661" y="629"/>
                    </a:lnTo>
                    <a:lnTo>
                      <a:pt x="662" y="620"/>
                    </a:lnTo>
                    <a:close/>
                  </a:path>
                </a:pathLst>
              </a:custGeom>
              <a:solidFill>
                <a:srgbClr val="F6F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94" name="Freeform 314"/>
              <p:cNvSpPr>
                <a:spLocks/>
              </p:cNvSpPr>
              <p:nvPr/>
            </p:nvSpPr>
            <p:spPr bwMode="auto">
              <a:xfrm>
                <a:off x="4228" y="1695"/>
                <a:ext cx="43" cy="43"/>
              </a:xfrm>
              <a:custGeom>
                <a:avLst/>
                <a:gdLst>
                  <a:gd name="T0" fmla="*/ 0 w 513"/>
                  <a:gd name="T1" fmla="*/ 0 h 564"/>
                  <a:gd name="T2" fmla="*/ 0 w 513"/>
                  <a:gd name="T3" fmla="*/ 0 h 564"/>
                  <a:gd name="T4" fmla="*/ 0 w 513"/>
                  <a:gd name="T5" fmla="*/ 0 h 564"/>
                  <a:gd name="T6" fmla="*/ 0 w 513"/>
                  <a:gd name="T7" fmla="*/ 0 h 564"/>
                  <a:gd name="T8" fmla="*/ 0 w 513"/>
                  <a:gd name="T9" fmla="*/ 0 h 564"/>
                  <a:gd name="T10" fmla="*/ 0 w 513"/>
                  <a:gd name="T11" fmla="*/ 0 h 564"/>
                  <a:gd name="T12" fmla="*/ 0 w 513"/>
                  <a:gd name="T13" fmla="*/ 0 h 564"/>
                  <a:gd name="T14" fmla="*/ 0 w 513"/>
                  <a:gd name="T15" fmla="*/ 0 h 564"/>
                  <a:gd name="T16" fmla="*/ 0 w 513"/>
                  <a:gd name="T17" fmla="*/ 0 h 564"/>
                  <a:gd name="T18" fmla="*/ 0 w 513"/>
                  <a:gd name="T19" fmla="*/ 0 h 564"/>
                  <a:gd name="T20" fmla="*/ 0 w 513"/>
                  <a:gd name="T21" fmla="*/ 0 h 564"/>
                  <a:gd name="T22" fmla="*/ 0 w 513"/>
                  <a:gd name="T23" fmla="*/ 0 h 564"/>
                  <a:gd name="T24" fmla="*/ 0 w 513"/>
                  <a:gd name="T25" fmla="*/ 0 h 564"/>
                  <a:gd name="T26" fmla="*/ 0 w 513"/>
                  <a:gd name="T27" fmla="*/ 0 h 564"/>
                  <a:gd name="T28" fmla="*/ 0 w 513"/>
                  <a:gd name="T29" fmla="*/ 0 h 564"/>
                  <a:gd name="T30" fmla="*/ 0 w 513"/>
                  <a:gd name="T31" fmla="*/ 0 h 564"/>
                  <a:gd name="T32" fmla="*/ 0 w 513"/>
                  <a:gd name="T33" fmla="*/ 0 h 564"/>
                  <a:gd name="T34" fmla="*/ 0 w 513"/>
                  <a:gd name="T35" fmla="*/ 0 h 564"/>
                  <a:gd name="T36" fmla="*/ 0 w 513"/>
                  <a:gd name="T37" fmla="*/ 0 h 564"/>
                  <a:gd name="T38" fmla="*/ 0 w 513"/>
                  <a:gd name="T39" fmla="*/ 0 h 564"/>
                  <a:gd name="T40" fmla="*/ 0 w 513"/>
                  <a:gd name="T41" fmla="*/ 0 h 564"/>
                  <a:gd name="T42" fmla="*/ 0 w 513"/>
                  <a:gd name="T43" fmla="*/ 0 h 564"/>
                  <a:gd name="T44" fmla="*/ 0 w 513"/>
                  <a:gd name="T45" fmla="*/ 0 h 564"/>
                  <a:gd name="T46" fmla="*/ 0 w 513"/>
                  <a:gd name="T47" fmla="*/ 0 h 564"/>
                  <a:gd name="T48" fmla="*/ 0 w 513"/>
                  <a:gd name="T49" fmla="*/ 0 h 564"/>
                  <a:gd name="T50" fmla="*/ 0 w 513"/>
                  <a:gd name="T51" fmla="*/ 0 h 564"/>
                  <a:gd name="T52" fmla="*/ 0 w 513"/>
                  <a:gd name="T53" fmla="*/ 0 h 564"/>
                  <a:gd name="T54" fmla="*/ 0 w 513"/>
                  <a:gd name="T55" fmla="*/ 0 h 564"/>
                  <a:gd name="T56" fmla="*/ 0 w 513"/>
                  <a:gd name="T57" fmla="*/ 0 h 564"/>
                  <a:gd name="T58" fmla="*/ 0 w 513"/>
                  <a:gd name="T59" fmla="*/ 0 h 564"/>
                  <a:gd name="T60" fmla="*/ 0 w 513"/>
                  <a:gd name="T61" fmla="*/ 0 h 564"/>
                  <a:gd name="T62" fmla="*/ 0 w 513"/>
                  <a:gd name="T63" fmla="*/ 0 h 564"/>
                  <a:gd name="T64" fmla="*/ 0 w 513"/>
                  <a:gd name="T65" fmla="*/ 0 h 564"/>
                  <a:gd name="T66" fmla="*/ 0 w 513"/>
                  <a:gd name="T67" fmla="*/ 0 h 564"/>
                  <a:gd name="T68" fmla="*/ 0 w 513"/>
                  <a:gd name="T69" fmla="*/ 0 h 564"/>
                  <a:gd name="T70" fmla="*/ 0 w 513"/>
                  <a:gd name="T71" fmla="*/ 0 h 564"/>
                  <a:gd name="T72" fmla="*/ 0 w 513"/>
                  <a:gd name="T73" fmla="*/ 0 h 564"/>
                  <a:gd name="T74" fmla="*/ 0 w 513"/>
                  <a:gd name="T75" fmla="*/ 0 h 564"/>
                  <a:gd name="T76" fmla="*/ 0 w 513"/>
                  <a:gd name="T77" fmla="*/ 0 h 564"/>
                  <a:gd name="T78" fmla="*/ 0 w 513"/>
                  <a:gd name="T79" fmla="*/ 0 h 564"/>
                  <a:gd name="T80" fmla="*/ 0 w 513"/>
                  <a:gd name="T81" fmla="*/ 0 h 564"/>
                  <a:gd name="T82" fmla="*/ 0 w 513"/>
                  <a:gd name="T83" fmla="*/ 0 h 564"/>
                  <a:gd name="T84" fmla="*/ 0 w 513"/>
                  <a:gd name="T85" fmla="*/ 0 h 564"/>
                  <a:gd name="T86" fmla="*/ 0 w 513"/>
                  <a:gd name="T87" fmla="*/ 0 h 564"/>
                  <a:gd name="T88" fmla="*/ 0 w 513"/>
                  <a:gd name="T89" fmla="*/ 0 h 564"/>
                  <a:gd name="T90" fmla="*/ 0 w 513"/>
                  <a:gd name="T91" fmla="*/ 0 h 564"/>
                  <a:gd name="T92" fmla="*/ 0 w 513"/>
                  <a:gd name="T93" fmla="*/ 0 h 564"/>
                  <a:gd name="T94" fmla="*/ 0 w 513"/>
                  <a:gd name="T95" fmla="*/ 0 h 5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13"/>
                  <a:gd name="T145" fmla="*/ 0 h 564"/>
                  <a:gd name="T146" fmla="*/ 513 w 513"/>
                  <a:gd name="T147" fmla="*/ 564 h 5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13" h="564">
                    <a:moveTo>
                      <a:pt x="498" y="483"/>
                    </a:moveTo>
                    <a:lnTo>
                      <a:pt x="476" y="458"/>
                    </a:lnTo>
                    <a:lnTo>
                      <a:pt x="453" y="433"/>
                    </a:lnTo>
                    <a:lnTo>
                      <a:pt x="430" y="409"/>
                    </a:lnTo>
                    <a:lnTo>
                      <a:pt x="406" y="386"/>
                    </a:lnTo>
                    <a:lnTo>
                      <a:pt x="382" y="362"/>
                    </a:lnTo>
                    <a:lnTo>
                      <a:pt x="357" y="340"/>
                    </a:lnTo>
                    <a:lnTo>
                      <a:pt x="332" y="317"/>
                    </a:lnTo>
                    <a:lnTo>
                      <a:pt x="308" y="295"/>
                    </a:lnTo>
                    <a:lnTo>
                      <a:pt x="328" y="266"/>
                    </a:lnTo>
                    <a:lnTo>
                      <a:pt x="349" y="239"/>
                    </a:lnTo>
                    <a:lnTo>
                      <a:pt x="370" y="211"/>
                    </a:lnTo>
                    <a:lnTo>
                      <a:pt x="391" y="183"/>
                    </a:lnTo>
                    <a:lnTo>
                      <a:pt x="412" y="155"/>
                    </a:lnTo>
                    <a:lnTo>
                      <a:pt x="434" y="128"/>
                    </a:lnTo>
                    <a:lnTo>
                      <a:pt x="455" y="102"/>
                    </a:lnTo>
                    <a:lnTo>
                      <a:pt x="478" y="74"/>
                    </a:lnTo>
                    <a:lnTo>
                      <a:pt x="482" y="66"/>
                    </a:lnTo>
                    <a:lnTo>
                      <a:pt x="485" y="57"/>
                    </a:lnTo>
                    <a:lnTo>
                      <a:pt x="486" y="48"/>
                    </a:lnTo>
                    <a:lnTo>
                      <a:pt x="486" y="38"/>
                    </a:lnTo>
                    <a:lnTo>
                      <a:pt x="483" y="30"/>
                    </a:lnTo>
                    <a:lnTo>
                      <a:pt x="479" y="22"/>
                    </a:lnTo>
                    <a:lnTo>
                      <a:pt x="474" y="15"/>
                    </a:lnTo>
                    <a:lnTo>
                      <a:pt x="467" y="9"/>
                    </a:lnTo>
                    <a:lnTo>
                      <a:pt x="459" y="4"/>
                    </a:lnTo>
                    <a:lnTo>
                      <a:pt x="449" y="1"/>
                    </a:lnTo>
                    <a:lnTo>
                      <a:pt x="440" y="0"/>
                    </a:lnTo>
                    <a:lnTo>
                      <a:pt x="431" y="1"/>
                    </a:lnTo>
                    <a:lnTo>
                      <a:pt x="423" y="3"/>
                    </a:lnTo>
                    <a:lnTo>
                      <a:pt x="415" y="7"/>
                    </a:lnTo>
                    <a:lnTo>
                      <a:pt x="408" y="13"/>
                    </a:lnTo>
                    <a:lnTo>
                      <a:pt x="402" y="19"/>
                    </a:lnTo>
                    <a:lnTo>
                      <a:pt x="380" y="46"/>
                    </a:lnTo>
                    <a:lnTo>
                      <a:pt x="359" y="71"/>
                    </a:lnTo>
                    <a:lnTo>
                      <a:pt x="338" y="97"/>
                    </a:lnTo>
                    <a:lnTo>
                      <a:pt x="317" y="124"/>
                    </a:lnTo>
                    <a:lnTo>
                      <a:pt x="297" y="150"/>
                    </a:lnTo>
                    <a:lnTo>
                      <a:pt x="277" y="177"/>
                    </a:lnTo>
                    <a:lnTo>
                      <a:pt x="257" y="204"/>
                    </a:lnTo>
                    <a:lnTo>
                      <a:pt x="237" y="231"/>
                    </a:lnTo>
                    <a:lnTo>
                      <a:pt x="216" y="213"/>
                    </a:lnTo>
                    <a:lnTo>
                      <a:pt x="196" y="193"/>
                    </a:lnTo>
                    <a:lnTo>
                      <a:pt x="176" y="174"/>
                    </a:lnTo>
                    <a:lnTo>
                      <a:pt x="157" y="154"/>
                    </a:lnTo>
                    <a:lnTo>
                      <a:pt x="138" y="135"/>
                    </a:lnTo>
                    <a:lnTo>
                      <a:pt x="118" y="115"/>
                    </a:lnTo>
                    <a:lnTo>
                      <a:pt x="100" y="93"/>
                    </a:lnTo>
                    <a:lnTo>
                      <a:pt x="83" y="72"/>
                    </a:lnTo>
                    <a:lnTo>
                      <a:pt x="84" y="72"/>
                    </a:lnTo>
                    <a:lnTo>
                      <a:pt x="85" y="71"/>
                    </a:lnTo>
                    <a:lnTo>
                      <a:pt x="86" y="71"/>
                    </a:lnTo>
                    <a:lnTo>
                      <a:pt x="86" y="70"/>
                    </a:lnTo>
                    <a:lnTo>
                      <a:pt x="87" y="70"/>
                    </a:lnTo>
                    <a:lnTo>
                      <a:pt x="88" y="69"/>
                    </a:lnTo>
                    <a:lnTo>
                      <a:pt x="82" y="62"/>
                    </a:lnTo>
                    <a:lnTo>
                      <a:pt x="75" y="56"/>
                    </a:lnTo>
                    <a:lnTo>
                      <a:pt x="67" y="51"/>
                    </a:lnTo>
                    <a:lnTo>
                      <a:pt x="58" y="48"/>
                    </a:lnTo>
                    <a:lnTo>
                      <a:pt x="49" y="47"/>
                    </a:lnTo>
                    <a:lnTo>
                      <a:pt x="40" y="48"/>
                    </a:lnTo>
                    <a:lnTo>
                      <a:pt x="32" y="50"/>
                    </a:lnTo>
                    <a:lnTo>
                      <a:pt x="23" y="54"/>
                    </a:lnTo>
                    <a:lnTo>
                      <a:pt x="15" y="60"/>
                    </a:lnTo>
                    <a:lnTo>
                      <a:pt x="8" y="67"/>
                    </a:lnTo>
                    <a:lnTo>
                      <a:pt x="4" y="74"/>
                    </a:lnTo>
                    <a:lnTo>
                      <a:pt x="1" y="83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3" y="110"/>
                    </a:lnTo>
                    <a:lnTo>
                      <a:pt x="7" y="119"/>
                    </a:lnTo>
                    <a:lnTo>
                      <a:pt x="27" y="144"/>
                    </a:lnTo>
                    <a:lnTo>
                      <a:pt x="46" y="170"/>
                    </a:lnTo>
                    <a:lnTo>
                      <a:pt x="68" y="193"/>
                    </a:lnTo>
                    <a:lnTo>
                      <a:pt x="89" y="217"/>
                    </a:lnTo>
                    <a:lnTo>
                      <a:pt x="111" y="240"/>
                    </a:lnTo>
                    <a:lnTo>
                      <a:pt x="134" y="262"/>
                    </a:lnTo>
                    <a:lnTo>
                      <a:pt x="157" y="285"/>
                    </a:lnTo>
                    <a:lnTo>
                      <a:pt x="181" y="306"/>
                    </a:lnTo>
                    <a:lnTo>
                      <a:pt x="164" y="329"/>
                    </a:lnTo>
                    <a:lnTo>
                      <a:pt x="147" y="351"/>
                    </a:lnTo>
                    <a:lnTo>
                      <a:pt x="131" y="374"/>
                    </a:lnTo>
                    <a:lnTo>
                      <a:pt x="113" y="397"/>
                    </a:lnTo>
                    <a:lnTo>
                      <a:pt x="96" y="418"/>
                    </a:lnTo>
                    <a:lnTo>
                      <a:pt x="79" y="441"/>
                    </a:lnTo>
                    <a:lnTo>
                      <a:pt x="61" y="463"/>
                    </a:lnTo>
                    <a:lnTo>
                      <a:pt x="44" y="485"/>
                    </a:lnTo>
                    <a:lnTo>
                      <a:pt x="39" y="492"/>
                    </a:lnTo>
                    <a:lnTo>
                      <a:pt x="35" y="502"/>
                    </a:lnTo>
                    <a:lnTo>
                      <a:pt x="33" y="510"/>
                    </a:lnTo>
                    <a:lnTo>
                      <a:pt x="32" y="519"/>
                    </a:lnTo>
                    <a:lnTo>
                      <a:pt x="34" y="528"/>
                    </a:lnTo>
                    <a:lnTo>
                      <a:pt x="37" y="536"/>
                    </a:lnTo>
                    <a:lnTo>
                      <a:pt x="42" y="544"/>
                    </a:lnTo>
                    <a:lnTo>
                      <a:pt x="48" y="552"/>
                    </a:lnTo>
                    <a:lnTo>
                      <a:pt x="55" y="558"/>
                    </a:lnTo>
                    <a:lnTo>
                      <a:pt x="64" y="561"/>
                    </a:lnTo>
                    <a:lnTo>
                      <a:pt x="73" y="564"/>
                    </a:lnTo>
                    <a:lnTo>
                      <a:pt x="82" y="564"/>
                    </a:lnTo>
                    <a:lnTo>
                      <a:pt x="91" y="563"/>
                    </a:lnTo>
                    <a:lnTo>
                      <a:pt x="99" y="559"/>
                    </a:lnTo>
                    <a:lnTo>
                      <a:pt x="107" y="555"/>
                    </a:lnTo>
                    <a:lnTo>
                      <a:pt x="114" y="547"/>
                    </a:lnTo>
                    <a:lnTo>
                      <a:pt x="132" y="526"/>
                    </a:lnTo>
                    <a:lnTo>
                      <a:pt x="149" y="504"/>
                    </a:lnTo>
                    <a:lnTo>
                      <a:pt x="166" y="482"/>
                    </a:lnTo>
                    <a:lnTo>
                      <a:pt x="184" y="460"/>
                    </a:lnTo>
                    <a:lnTo>
                      <a:pt x="201" y="438"/>
                    </a:lnTo>
                    <a:lnTo>
                      <a:pt x="218" y="415"/>
                    </a:lnTo>
                    <a:lnTo>
                      <a:pt x="235" y="393"/>
                    </a:lnTo>
                    <a:lnTo>
                      <a:pt x="252" y="370"/>
                    </a:lnTo>
                    <a:lnTo>
                      <a:pt x="260" y="377"/>
                    </a:lnTo>
                    <a:lnTo>
                      <a:pt x="268" y="385"/>
                    </a:lnTo>
                    <a:lnTo>
                      <a:pt x="277" y="393"/>
                    </a:lnTo>
                    <a:lnTo>
                      <a:pt x="285" y="400"/>
                    </a:lnTo>
                    <a:lnTo>
                      <a:pt x="294" y="408"/>
                    </a:lnTo>
                    <a:lnTo>
                      <a:pt x="303" y="415"/>
                    </a:lnTo>
                    <a:lnTo>
                      <a:pt x="311" y="422"/>
                    </a:lnTo>
                    <a:lnTo>
                      <a:pt x="320" y="430"/>
                    </a:lnTo>
                    <a:lnTo>
                      <a:pt x="335" y="444"/>
                    </a:lnTo>
                    <a:lnTo>
                      <a:pt x="351" y="458"/>
                    </a:lnTo>
                    <a:lnTo>
                      <a:pt x="365" y="472"/>
                    </a:lnTo>
                    <a:lnTo>
                      <a:pt x="379" y="487"/>
                    </a:lnTo>
                    <a:lnTo>
                      <a:pt x="393" y="502"/>
                    </a:lnTo>
                    <a:lnTo>
                      <a:pt x="407" y="517"/>
                    </a:lnTo>
                    <a:lnTo>
                      <a:pt x="420" y="533"/>
                    </a:lnTo>
                    <a:lnTo>
                      <a:pt x="431" y="550"/>
                    </a:lnTo>
                    <a:lnTo>
                      <a:pt x="439" y="556"/>
                    </a:lnTo>
                    <a:lnTo>
                      <a:pt x="447" y="560"/>
                    </a:lnTo>
                    <a:lnTo>
                      <a:pt x="457" y="563"/>
                    </a:lnTo>
                    <a:lnTo>
                      <a:pt x="466" y="564"/>
                    </a:lnTo>
                    <a:lnTo>
                      <a:pt x="474" y="563"/>
                    </a:lnTo>
                    <a:lnTo>
                      <a:pt x="483" y="560"/>
                    </a:lnTo>
                    <a:lnTo>
                      <a:pt x="491" y="556"/>
                    </a:lnTo>
                    <a:lnTo>
                      <a:pt x="498" y="550"/>
                    </a:lnTo>
                    <a:lnTo>
                      <a:pt x="504" y="542"/>
                    </a:lnTo>
                    <a:lnTo>
                      <a:pt x="508" y="534"/>
                    </a:lnTo>
                    <a:lnTo>
                      <a:pt x="512" y="525"/>
                    </a:lnTo>
                    <a:lnTo>
                      <a:pt x="513" y="516"/>
                    </a:lnTo>
                    <a:lnTo>
                      <a:pt x="512" y="507"/>
                    </a:lnTo>
                    <a:lnTo>
                      <a:pt x="508" y="499"/>
                    </a:lnTo>
                    <a:lnTo>
                      <a:pt x="504" y="490"/>
                    </a:lnTo>
                    <a:lnTo>
                      <a:pt x="498" y="483"/>
                    </a:lnTo>
                    <a:close/>
                  </a:path>
                </a:pathLst>
              </a:custGeom>
              <a:solidFill>
                <a:srgbClr val="F6F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95" name="Freeform 315"/>
              <p:cNvSpPr>
                <a:spLocks/>
              </p:cNvSpPr>
              <p:nvPr/>
            </p:nvSpPr>
            <p:spPr bwMode="auto">
              <a:xfrm>
                <a:off x="4228" y="1804"/>
                <a:ext cx="43" cy="44"/>
              </a:xfrm>
              <a:custGeom>
                <a:avLst/>
                <a:gdLst>
                  <a:gd name="T0" fmla="*/ 0 w 513"/>
                  <a:gd name="T1" fmla="*/ 0 h 563"/>
                  <a:gd name="T2" fmla="*/ 0 w 513"/>
                  <a:gd name="T3" fmla="*/ 0 h 563"/>
                  <a:gd name="T4" fmla="*/ 0 w 513"/>
                  <a:gd name="T5" fmla="*/ 0 h 563"/>
                  <a:gd name="T6" fmla="*/ 0 w 513"/>
                  <a:gd name="T7" fmla="*/ 0 h 563"/>
                  <a:gd name="T8" fmla="*/ 0 w 513"/>
                  <a:gd name="T9" fmla="*/ 0 h 563"/>
                  <a:gd name="T10" fmla="*/ 0 w 513"/>
                  <a:gd name="T11" fmla="*/ 0 h 563"/>
                  <a:gd name="T12" fmla="*/ 0 w 513"/>
                  <a:gd name="T13" fmla="*/ 0 h 563"/>
                  <a:gd name="T14" fmla="*/ 0 w 513"/>
                  <a:gd name="T15" fmla="*/ 0 h 563"/>
                  <a:gd name="T16" fmla="*/ 0 w 513"/>
                  <a:gd name="T17" fmla="*/ 0 h 563"/>
                  <a:gd name="T18" fmla="*/ 0 w 513"/>
                  <a:gd name="T19" fmla="*/ 0 h 563"/>
                  <a:gd name="T20" fmla="*/ 0 w 513"/>
                  <a:gd name="T21" fmla="*/ 0 h 563"/>
                  <a:gd name="T22" fmla="*/ 0 w 513"/>
                  <a:gd name="T23" fmla="*/ 0 h 563"/>
                  <a:gd name="T24" fmla="*/ 0 w 513"/>
                  <a:gd name="T25" fmla="*/ 0 h 563"/>
                  <a:gd name="T26" fmla="*/ 0 w 513"/>
                  <a:gd name="T27" fmla="*/ 0 h 563"/>
                  <a:gd name="T28" fmla="*/ 0 w 513"/>
                  <a:gd name="T29" fmla="*/ 0 h 563"/>
                  <a:gd name="T30" fmla="*/ 0 w 513"/>
                  <a:gd name="T31" fmla="*/ 0 h 563"/>
                  <a:gd name="T32" fmla="*/ 0 w 513"/>
                  <a:gd name="T33" fmla="*/ 0 h 563"/>
                  <a:gd name="T34" fmla="*/ 0 w 513"/>
                  <a:gd name="T35" fmla="*/ 0 h 563"/>
                  <a:gd name="T36" fmla="*/ 0 w 513"/>
                  <a:gd name="T37" fmla="*/ 0 h 563"/>
                  <a:gd name="T38" fmla="*/ 0 w 513"/>
                  <a:gd name="T39" fmla="*/ 0 h 563"/>
                  <a:gd name="T40" fmla="*/ 0 w 513"/>
                  <a:gd name="T41" fmla="*/ 0 h 563"/>
                  <a:gd name="T42" fmla="*/ 0 w 513"/>
                  <a:gd name="T43" fmla="*/ 0 h 563"/>
                  <a:gd name="T44" fmla="*/ 0 w 513"/>
                  <a:gd name="T45" fmla="*/ 0 h 563"/>
                  <a:gd name="T46" fmla="*/ 0 w 513"/>
                  <a:gd name="T47" fmla="*/ 0 h 563"/>
                  <a:gd name="T48" fmla="*/ 0 w 513"/>
                  <a:gd name="T49" fmla="*/ 0 h 563"/>
                  <a:gd name="T50" fmla="*/ 0 w 513"/>
                  <a:gd name="T51" fmla="*/ 0 h 563"/>
                  <a:gd name="T52" fmla="*/ 0 w 513"/>
                  <a:gd name="T53" fmla="*/ 0 h 563"/>
                  <a:gd name="T54" fmla="*/ 0 w 513"/>
                  <a:gd name="T55" fmla="*/ 0 h 563"/>
                  <a:gd name="T56" fmla="*/ 0 w 513"/>
                  <a:gd name="T57" fmla="*/ 0 h 563"/>
                  <a:gd name="T58" fmla="*/ 0 w 513"/>
                  <a:gd name="T59" fmla="*/ 0 h 563"/>
                  <a:gd name="T60" fmla="*/ 0 w 513"/>
                  <a:gd name="T61" fmla="*/ 0 h 563"/>
                  <a:gd name="T62" fmla="*/ 0 w 513"/>
                  <a:gd name="T63" fmla="*/ 0 h 563"/>
                  <a:gd name="T64" fmla="*/ 0 w 513"/>
                  <a:gd name="T65" fmla="*/ 0 h 563"/>
                  <a:gd name="T66" fmla="*/ 0 w 513"/>
                  <a:gd name="T67" fmla="*/ 0 h 563"/>
                  <a:gd name="T68" fmla="*/ 0 w 513"/>
                  <a:gd name="T69" fmla="*/ 0 h 563"/>
                  <a:gd name="T70" fmla="*/ 0 w 513"/>
                  <a:gd name="T71" fmla="*/ 0 h 563"/>
                  <a:gd name="T72" fmla="*/ 0 w 513"/>
                  <a:gd name="T73" fmla="*/ 0 h 563"/>
                  <a:gd name="T74" fmla="*/ 0 w 513"/>
                  <a:gd name="T75" fmla="*/ 0 h 563"/>
                  <a:gd name="T76" fmla="*/ 0 w 513"/>
                  <a:gd name="T77" fmla="*/ 0 h 563"/>
                  <a:gd name="T78" fmla="*/ 0 w 513"/>
                  <a:gd name="T79" fmla="*/ 0 h 563"/>
                  <a:gd name="T80" fmla="*/ 0 w 513"/>
                  <a:gd name="T81" fmla="*/ 0 h 563"/>
                  <a:gd name="T82" fmla="*/ 0 w 513"/>
                  <a:gd name="T83" fmla="*/ 0 h 563"/>
                  <a:gd name="T84" fmla="*/ 0 w 513"/>
                  <a:gd name="T85" fmla="*/ 0 h 563"/>
                  <a:gd name="T86" fmla="*/ 0 w 513"/>
                  <a:gd name="T87" fmla="*/ 0 h 563"/>
                  <a:gd name="T88" fmla="*/ 0 w 513"/>
                  <a:gd name="T89" fmla="*/ 0 h 563"/>
                  <a:gd name="T90" fmla="*/ 0 w 513"/>
                  <a:gd name="T91" fmla="*/ 0 h 563"/>
                  <a:gd name="T92" fmla="*/ 0 w 513"/>
                  <a:gd name="T93" fmla="*/ 0 h 563"/>
                  <a:gd name="T94" fmla="*/ 0 w 513"/>
                  <a:gd name="T95" fmla="*/ 0 h 56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13"/>
                  <a:gd name="T145" fmla="*/ 0 h 563"/>
                  <a:gd name="T146" fmla="*/ 513 w 513"/>
                  <a:gd name="T147" fmla="*/ 563 h 56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13" h="563">
                    <a:moveTo>
                      <a:pt x="498" y="482"/>
                    </a:moveTo>
                    <a:lnTo>
                      <a:pt x="476" y="457"/>
                    </a:lnTo>
                    <a:lnTo>
                      <a:pt x="453" y="432"/>
                    </a:lnTo>
                    <a:lnTo>
                      <a:pt x="430" y="409"/>
                    </a:lnTo>
                    <a:lnTo>
                      <a:pt x="406" y="386"/>
                    </a:lnTo>
                    <a:lnTo>
                      <a:pt x="382" y="362"/>
                    </a:lnTo>
                    <a:lnTo>
                      <a:pt x="357" y="340"/>
                    </a:lnTo>
                    <a:lnTo>
                      <a:pt x="332" y="317"/>
                    </a:lnTo>
                    <a:lnTo>
                      <a:pt x="308" y="295"/>
                    </a:lnTo>
                    <a:lnTo>
                      <a:pt x="328" y="266"/>
                    </a:lnTo>
                    <a:lnTo>
                      <a:pt x="349" y="239"/>
                    </a:lnTo>
                    <a:lnTo>
                      <a:pt x="370" y="210"/>
                    </a:lnTo>
                    <a:lnTo>
                      <a:pt x="391" y="183"/>
                    </a:lnTo>
                    <a:lnTo>
                      <a:pt x="412" y="155"/>
                    </a:lnTo>
                    <a:lnTo>
                      <a:pt x="434" y="128"/>
                    </a:lnTo>
                    <a:lnTo>
                      <a:pt x="455" y="100"/>
                    </a:lnTo>
                    <a:lnTo>
                      <a:pt x="478" y="74"/>
                    </a:lnTo>
                    <a:lnTo>
                      <a:pt x="482" y="66"/>
                    </a:lnTo>
                    <a:lnTo>
                      <a:pt x="485" y="57"/>
                    </a:lnTo>
                    <a:lnTo>
                      <a:pt x="486" y="47"/>
                    </a:lnTo>
                    <a:lnTo>
                      <a:pt x="486" y="38"/>
                    </a:lnTo>
                    <a:lnTo>
                      <a:pt x="483" y="30"/>
                    </a:lnTo>
                    <a:lnTo>
                      <a:pt x="479" y="22"/>
                    </a:lnTo>
                    <a:lnTo>
                      <a:pt x="474" y="14"/>
                    </a:lnTo>
                    <a:lnTo>
                      <a:pt x="467" y="8"/>
                    </a:lnTo>
                    <a:lnTo>
                      <a:pt x="459" y="4"/>
                    </a:lnTo>
                    <a:lnTo>
                      <a:pt x="449" y="1"/>
                    </a:lnTo>
                    <a:lnTo>
                      <a:pt x="440" y="0"/>
                    </a:lnTo>
                    <a:lnTo>
                      <a:pt x="431" y="0"/>
                    </a:lnTo>
                    <a:lnTo>
                      <a:pt x="423" y="3"/>
                    </a:lnTo>
                    <a:lnTo>
                      <a:pt x="415" y="7"/>
                    </a:lnTo>
                    <a:lnTo>
                      <a:pt x="408" y="12"/>
                    </a:lnTo>
                    <a:lnTo>
                      <a:pt x="402" y="19"/>
                    </a:lnTo>
                    <a:lnTo>
                      <a:pt x="380" y="44"/>
                    </a:lnTo>
                    <a:lnTo>
                      <a:pt x="359" y="71"/>
                    </a:lnTo>
                    <a:lnTo>
                      <a:pt x="338" y="97"/>
                    </a:lnTo>
                    <a:lnTo>
                      <a:pt x="317" y="124"/>
                    </a:lnTo>
                    <a:lnTo>
                      <a:pt x="297" y="150"/>
                    </a:lnTo>
                    <a:lnTo>
                      <a:pt x="277" y="177"/>
                    </a:lnTo>
                    <a:lnTo>
                      <a:pt x="257" y="203"/>
                    </a:lnTo>
                    <a:lnTo>
                      <a:pt x="237" y="231"/>
                    </a:lnTo>
                    <a:lnTo>
                      <a:pt x="216" y="211"/>
                    </a:lnTo>
                    <a:lnTo>
                      <a:pt x="196" y="193"/>
                    </a:lnTo>
                    <a:lnTo>
                      <a:pt x="176" y="174"/>
                    </a:lnTo>
                    <a:lnTo>
                      <a:pt x="157" y="154"/>
                    </a:lnTo>
                    <a:lnTo>
                      <a:pt x="138" y="134"/>
                    </a:lnTo>
                    <a:lnTo>
                      <a:pt x="118" y="114"/>
                    </a:lnTo>
                    <a:lnTo>
                      <a:pt x="100" y="93"/>
                    </a:lnTo>
                    <a:lnTo>
                      <a:pt x="83" y="72"/>
                    </a:lnTo>
                    <a:lnTo>
                      <a:pt x="84" y="71"/>
                    </a:lnTo>
                    <a:lnTo>
                      <a:pt x="85" y="71"/>
                    </a:lnTo>
                    <a:lnTo>
                      <a:pt x="86" y="70"/>
                    </a:lnTo>
                    <a:lnTo>
                      <a:pt x="87" y="69"/>
                    </a:lnTo>
                    <a:lnTo>
                      <a:pt x="88" y="69"/>
                    </a:lnTo>
                    <a:lnTo>
                      <a:pt x="82" y="62"/>
                    </a:lnTo>
                    <a:lnTo>
                      <a:pt x="75" y="55"/>
                    </a:lnTo>
                    <a:lnTo>
                      <a:pt x="67" y="51"/>
                    </a:lnTo>
                    <a:lnTo>
                      <a:pt x="58" y="47"/>
                    </a:lnTo>
                    <a:lnTo>
                      <a:pt x="49" y="46"/>
                    </a:lnTo>
                    <a:lnTo>
                      <a:pt x="40" y="46"/>
                    </a:lnTo>
                    <a:lnTo>
                      <a:pt x="32" y="50"/>
                    </a:lnTo>
                    <a:lnTo>
                      <a:pt x="23" y="54"/>
                    </a:lnTo>
                    <a:lnTo>
                      <a:pt x="15" y="59"/>
                    </a:lnTo>
                    <a:lnTo>
                      <a:pt x="8" y="66"/>
                    </a:lnTo>
                    <a:lnTo>
                      <a:pt x="4" y="74"/>
                    </a:lnTo>
                    <a:lnTo>
                      <a:pt x="1" y="82"/>
                    </a:lnTo>
                    <a:lnTo>
                      <a:pt x="0" y="91"/>
                    </a:lnTo>
                    <a:lnTo>
                      <a:pt x="0" y="100"/>
                    </a:lnTo>
                    <a:lnTo>
                      <a:pt x="3" y="110"/>
                    </a:lnTo>
                    <a:lnTo>
                      <a:pt x="7" y="118"/>
                    </a:lnTo>
                    <a:lnTo>
                      <a:pt x="27" y="144"/>
                    </a:lnTo>
                    <a:lnTo>
                      <a:pt x="46" y="169"/>
                    </a:lnTo>
                    <a:lnTo>
                      <a:pt x="68" y="193"/>
                    </a:lnTo>
                    <a:lnTo>
                      <a:pt x="89" y="217"/>
                    </a:lnTo>
                    <a:lnTo>
                      <a:pt x="111" y="240"/>
                    </a:lnTo>
                    <a:lnTo>
                      <a:pt x="134" y="262"/>
                    </a:lnTo>
                    <a:lnTo>
                      <a:pt x="157" y="284"/>
                    </a:lnTo>
                    <a:lnTo>
                      <a:pt x="181" y="306"/>
                    </a:lnTo>
                    <a:lnTo>
                      <a:pt x="164" y="328"/>
                    </a:lnTo>
                    <a:lnTo>
                      <a:pt x="147" y="351"/>
                    </a:lnTo>
                    <a:lnTo>
                      <a:pt x="131" y="373"/>
                    </a:lnTo>
                    <a:lnTo>
                      <a:pt x="113" y="396"/>
                    </a:lnTo>
                    <a:lnTo>
                      <a:pt x="96" y="418"/>
                    </a:lnTo>
                    <a:lnTo>
                      <a:pt x="79" y="440"/>
                    </a:lnTo>
                    <a:lnTo>
                      <a:pt x="61" y="463"/>
                    </a:lnTo>
                    <a:lnTo>
                      <a:pt x="44" y="484"/>
                    </a:lnTo>
                    <a:lnTo>
                      <a:pt x="39" y="492"/>
                    </a:lnTo>
                    <a:lnTo>
                      <a:pt x="35" y="501"/>
                    </a:lnTo>
                    <a:lnTo>
                      <a:pt x="33" y="510"/>
                    </a:lnTo>
                    <a:lnTo>
                      <a:pt x="32" y="519"/>
                    </a:lnTo>
                    <a:lnTo>
                      <a:pt x="34" y="527"/>
                    </a:lnTo>
                    <a:lnTo>
                      <a:pt x="37" y="536"/>
                    </a:lnTo>
                    <a:lnTo>
                      <a:pt x="42" y="544"/>
                    </a:lnTo>
                    <a:lnTo>
                      <a:pt x="48" y="551"/>
                    </a:lnTo>
                    <a:lnTo>
                      <a:pt x="55" y="557"/>
                    </a:lnTo>
                    <a:lnTo>
                      <a:pt x="64" y="561"/>
                    </a:lnTo>
                    <a:lnTo>
                      <a:pt x="73" y="563"/>
                    </a:lnTo>
                    <a:lnTo>
                      <a:pt x="82" y="563"/>
                    </a:lnTo>
                    <a:lnTo>
                      <a:pt x="91" y="562"/>
                    </a:lnTo>
                    <a:lnTo>
                      <a:pt x="99" y="559"/>
                    </a:lnTo>
                    <a:lnTo>
                      <a:pt x="107" y="554"/>
                    </a:lnTo>
                    <a:lnTo>
                      <a:pt x="114" y="547"/>
                    </a:lnTo>
                    <a:lnTo>
                      <a:pt x="132" y="525"/>
                    </a:lnTo>
                    <a:lnTo>
                      <a:pt x="149" y="504"/>
                    </a:lnTo>
                    <a:lnTo>
                      <a:pt x="166" y="481"/>
                    </a:lnTo>
                    <a:lnTo>
                      <a:pt x="184" y="459"/>
                    </a:lnTo>
                    <a:lnTo>
                      <a:pt x="201" y="437"/>
                    </a:lnTo>
                    <a:lnTo>
                      <a:pt x="218" y="415"/>
                    </a:lnTo>
                    <a:lnTo>
                      <a:pt x="235" y="393"/>
                    </a:lnTo>
                    <a:lnTo>
                      <a:pt x="252" y="369"/>
                    </a:lnTo>
                    <a:lnTo>
                      <a:pt x="260" y="377"/>
                    </a:lnTo>
                    <a:lnTo>
                      <a:pt x="268" y="384"/>
                    </a:lnTo>
                    <a:lnTo>
                      <a:pt x="277" y="392"/>
                    </a:lnTo>
                    <a:lnTo>
                      <a:pt x="285" y="400"/>
                    </a:lnTo>
                    <a:lnTo>
                      <a:pt x="294" y="407"/>
                    </a:lnTo>
                    <a:lnTo>
                      <a:pt x="303" y="414"/>
                    </a:lnTo>
                    <a:lnTo>
                      <a:pt x="311" y="422"/>
                    </a:lnTo>
                    <a:lnTo>
                      <a:pt x="320" y="429"/>
                    </a:lnTo>
                    <a:lnTo>
                      <a:pt x="335" y="444"/>
                    </a:lnTo>
                    <a:lnTo>
                      <a:pt x="351" y="458"/>
                    </a:lnTo>
                    <a:lnTo>
                      <a:pt x="365" y="472"/>
                    </a:lnTo>
                    <a:lnTo>
                      <a:pt x="379" y="486"/>
                    </a:lnTo>
                    <a:lnTo>
                      <a:pt x="393" y="502"/>
                    </a:lnTo>
                    <a:lnTo>
                      <a:pt x="407" y="517"/>
                    </a:lnTo>
                    <a:lnTo>
                      <a:pt x="420" y="533"/>
                    </a:lnTo>
                    <a:lnTo>
                      <a:pt x="431" y="549"/>
                    </a:lnTo>
                    <a:lnTo>
                      <a:pt x="439" y="556"/>
                    </a:lnTo>
                    <a:lnTo>
                      <a:pt x="447" y="560"/>
                    </a:lnTo>
                    <a:lnTo>
                      <a:pt x="457" y="563"/>
                    </a:lnTo>
                    <a:lnTo>
                      <a:pt x="466" y="563"/>
                    </a:lnTo>
                    <a:lnTo>
                      <a:pt x="474" y="563"/>
                    </a:lnTo>
                    <a:lnTo>
                      <a:pt x="483" y="560"/>
                    </a:lnTo>
                    <a:lnTo>
                      <a:pt x="491" y="556"/>
                    </a:lnTo>
                    <a:lnTo>
                      <a:pt x="498" y="549"/>
                    </a:lnTo>
                    <a:lnTo>
                      <a:pt x="504" y="541"/>
                    </a:lnTo>
                    <a:lnTo>
                      <a:pt x="508" y="533"/>
                    </a:lnTo>
                    <a:lnTo>
                      <a:pt x="512" y="525"/>
                    </a:lnTo>
                    <a:lnTo>
                      <a:pt x="513" y="516"/>
                    </a:lnTo>
                    <a:lnTo>
                      <a:pt x="512" y="507"/>
                    </a:lnTo>
                    <a:lnTo>
                      <a:pt x="508" y="498"/>
                    </a:lnTo>
                    <a:lnTo>
                      <a:pt x="504" y="489"/>
                    </a:lnTo>
                    <a:lnTo>
                      <a:pt x="498" y="482"/>
                    </a:lnTo>
                    <a:close/>
                  </a:path>
                </a:pathLst>
              </a:custGeom>
              <a:solidFill>
                <a:srgbClr val="F6F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96" name="Freeform 316"/>
              <p:cNvSpPr>
                <a:spLocks/>
              </p:cNvSpPr>
              <p:nvPr/>
            </p:nvSpPr>
            <p:spPr bwMode="auto">
              <a:xfrm>
                <a:off x="4380" y="1706"/>
                <a:ext cx="39" cy="8"/>
              </a:xfrm>
              <a:custGeom>
                <a:avLst/>
                <a:gdLst>
                  <a:gd name="T0" fmla="*/ 0 w 467"/>
                  <a:gd name="T1" fmla="*/ 0 h 109"/>
                  <a:gd name="T2" fmla="*/ 0 w 467"/>
                  <a:gd name="T3" fmla="*/ 0 h 109"/>
                  <a:gd name="T4" fmla="*/ 0 w 467"/>
                  <a:gd name="T5" fmla="*/ 0 h 109"/>
                  <a:gd name="T6" fmla="*/ 0 w 467"/>
                  <a:gd name="T7" fmla="*/ 0 h 109"/>
                  <a:gd name="T8" fmla="*/ 0 w 467"/>
                  <a:gd name="T9" fmla="*/ 0 h 109"/>
                  <a:gd name="T10" fmla="*/ 0 w 467"/>
                  <a:gd name="T11" fmla="*/ 0 h 109"/>
                  <a:gd name="T12" fmla="*/ 0 w 467"/>
                  <a:gd name="T13" fmla="*/ 0 h 109"/>
                  <a:gd name="T14" fmla="*/ 0 w 467"/>
                  <a:gd name="T15" fmla="*/ 0 h 109"/>
                  <a:gd name="T16" fmla="*/ 0 w 467"/>
                  <a:gd name="T17" fmla="*/ 0 h 109"/>
                  <a:gd name="T18" fmla="*/ 0 w 467"/>
                  <a:gd name="T19" fmla="*/ 0 h 109"/>
                  <a:gd name="T20" fmla="*/ 0 w 467"/>
                  <a:gd name="T21" fmla="*/ 0 h 109"/>
                  <a:gd name="T22" fmla="*/ 0 w 467"/>
                  <a:gd name="T23" fmla="*/ 0 h 109"/>
                  <a:gd name="T24" fmla="*/ 0 w 467"/>
                  <a:gd name="T25" fmla="*/ 0 h 109"/>
                  <a:gd name="T26" fmla="*/ 0 w 467"/>
                  <a:gd name="T27" fmla="*/ 0 h 109"/>
                  <a:gd name="T28" fmla="*/ 0 w 467"/>
                  <a:gd name="T29" fmla="*/ 0 h 109"/>
                  <a:gd name="T30" fmla="*/ 0 w 467"/>
                  <a:gd name="T31" fmla="*/ 0 h 109"/>
                  <a:gd name="T32" fmla="*/ 0 w 467"/>
                  <a:gd name="T33" fmla="*/ 0 h 109"/>
                  <a:gd name="T34" fmla="*/ 0 w 467"/>
                  <a:gd name="T35" fmla="*/ 0 h 109"/>
                  <a:gd name="T36" fmla="*/ 0 w 467"/>
                  <a:gd name="T37" fmla="*/ 0 h 109"/>
                  <a:gd name="T38" fmla="*/ 0 w 467"/>
                  <a:gd name="T39" fmla="*/ 0 h 109"/>
                  <a:gd name="T40" fmla="*/ 0 w 467"/>
                  <a:gd name="T41" fmla="*/ 0 h 109"/>
                  <a:gd name="T42" fmla="*/ 0 w 467"/>
                  <a:gd name="T43" fmla="*/ 0 h 109"/>
                  <a:gd name="T44" fmla="*/ 0 w 467"/>
                  <a:gd name="T45" fmla="*/ 0 h 109"/>
                  <a:gd name="T46" fmla="*/ 0 w 467"/>
                  <a:gd name="T47" fmla="*/ 0 h 109"/>
                  <a:gd name="T48" fmla="*/ 0 w 467"/>
                  <a:gd name="T49" fmla="*/ 0 h 109"/>
                  <a:gd name="T50" fmla="*/ 0 w 467"/>
                  <a:gd name="T51" fmla="*/ 0 h 109"/>
                  <a:gd name="T52" fmla="*/ 0 w 467"/>
                  <a:gd name="T53" fmla="*/ 0 h 109"/>
                  <a:gd name="T54" fmla="*/ 0 w 467"/>
                  <a:gd name="T55" fmla="*/ 0 h 109"/>
                  <a:gd name="T56" fmla="*/ 0 w 467"/>
                  <a:gd name="T57" fmla="*/ 0 h 109"/>
                  <a:gd name="T58" fmla="*/ 0 w 467"/>
                  <a:gd name="T59" fmla="*/ 0 h 109"/>
                  <a:gd name="T60" fmla="*/ 0 w 467"/>
                  <a:gd name="T61" fmla="*/ 0 h 109"/>
                  <a:gd name="T62" fmla="*/ 0 w 467"/>
                  <a:gd name="T63" fmla="*/ 0 h 109"/>
                  <a:gd name="T64" fmla="*/ 0 w 467"/>
                  <a:gd name="T65" fmla="*/ 0 h 109"/>
                  <a:gd name="T66" fmla="*/ 0 w 467"/>
                  <a:gd name="T67" fmla="*/ 0 h 109"/>
                  <a:gd name="T68" fmla="*/ 0 w 467"/>
                  <a:gd name="T69" fmla="*/ 0 h 1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7"/>
                  <a:gd name="T106" fmla="*/ 0 h 109"/>
                  <a:gd name="T107" fmla="*/ 467 w 467"/>
                  <a:gd name="T108" fmla="*/ 109 h 10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7" h="109">
                    <a:moveTo>
                      <a:pt x="58" y="103"/>
                    </a:moveTo>
                    <a:lnTo>
                      <a:pt x="101" y="101"/>
                    </a:lnTo>
                    <a:lnTo>
                      <a:pt x="145" y="100"/>
                    </a:lnTo>
                    <a:lnTo>
                      <a:pt x="187" y="101"/>
                    </a:lnTo>
                    <a:lnTo>
                      <a:pt x="230" y="102"/>
                    </a:lnTo>
                    <a:lnTo>
                      <a:pt x="273" y="103"/>
                    </a:lnTo>
                    <a:lnTo>
                      <a:pt x="316" y="105"/>
                    </a:lnTo>
                    <a:lnTo>
                      <a:pt x="358" y="106"/>
                    </a:lnTo>
                    <a:lnTo>
                      <a:pt x="401" y="106"/>
                    </a:lnTo>
                    <a:lnTo>
                      <a:pt x="410" y="108"/>
                    </a:lnTo>
                    <a:lnTo>
                      <a:pt x="420" y="109"/>
                    </a:lnTo>
                    <a:lnTo>
                      <a:pt x="429" y="108"/>
                    </a:lnTo>
                    <a:lnTo>
                      <a:pt x="437" y="106"/>
                    </a:lnTo>
                    <a:lnTo>
                      <a:pt x="445" y="102"/>
                    </a:lnTo>
                    <a:lnTo>
                      <a:pt x="452" y="97"/>
                    </a:lnTo>
                    <a:lnTo>
                      <a:pt x="458" y="90"/>
                    </a:lnTo>
                    <a:lnTo>
                      <a:pt x="463" y="82"/>
                    </a:lnTo>
                    <a:lnTo>
                      <a:pt x="466" y="73"/>
                    </a:lnTo>
                    <a:lnTo>
                      <a:pt x="467" y="63"/>
                    </a:lnTo>
                    <a:lnTo>
                      <a:pt x="466" y="54"/>
                    </a:lnTo>
                    <a:lnTo>
                      <a:pt x="464" y="45"/>
                    </a:lnTo>
                    <a:lnTo>
                      <a:pt x="460" y="37"/>
                    </a:lnTo>
                    <a:lnTo>
                      <a:pt x="454" y="30"/>
                    </a:lnTo>
                    <a:lnTo>
                      <a:pt x="448" y="24"/>
                    </a:lnTo>
                    <a:lnTo>
                      <a:pt x="440" y="20"/>
                    </a:lnTo>
                    <a:lnTo>
                      <a:pt x="432" y="17"/>
                    </a:lnTo>
                    <a:lnTo>
                      <a:pt x="424" y="12"/>
                    </a:lnTo>
                    <a:lnTo>
                      <a:pt x="416" y="10"/>
                    </a:lnTo>
                    <a:lnTo>
                      <a:pt x="408" y="7"/>
                    </a:lnTo>
                    <a:lnTo>
                      <a:pt x="400" y="6"/>
                    </a:lnTo>
                    <a:lnTo>
                      <a:pt x="392" y="4"/>
                    </a:lnTo>
                    <a:lnTo>
                      <a:pt x="383" y="4"/>
                    </a:lnTo>
                    <a:lnTo>
                      <a:pt x="375" y="4"/>
                    </a:lnTo>
                    <a:lnTo>
                      <a:pt x="364" y="4"/>
                    </a:lnTo>
                    <a:lnTo>
                      <a:pt x="351" y="5"/>
                    </a:lnTo>
                    <a:lnTo>
                      <a:pt x="339" y="6"/>
                    </a:lnTo>
                    <a:lnTo>
                      <a:pt x="328" y="8"/>
                    </a:lnTo>
                    <a:lnTo>
                      <a:pt x="316" y="9"/>
                    </a:lnTo>
                    <a:lnTo>
                      <a:pt x="305" y="11"/>
                    </a:lnTo>
                    <a:lnTo>
                      <a:pt x="292" y="12"/>
                    </a:lnTo>
                    <a:lnTo>
                      <a:pt x="281" y="13"/>
                    </a:lnTo>
                    <a:lnTo>
                      <a:pt x="266" y="14"/>
                    </a:lnTo>
                    <a:lnTo>
                      <a:pt x="251" y="13"/>
                    </a:lnTo>
                    <a:lnTo>
                      <a:pt x="234" y="12"/>
                    </a:lnTo>
                    <a:lnTo>
                      <a:pt x="219" y="11"/>
                    </a:lnTo>
                    <a:lnTo>
                      <a:pt x="188" y="7"/>
                    </a:lnTo>
                    <a:lnTo>
                      <a:pt x="158" y="3"/>
                    </a:lnTo>
                    <a:lnTo>
                      <a:pt x="142" y="2"/>
                    </a:lnTo>
                    <a:lnTo>
                      <a:pt x="126" y="1"/>
                    </a:lnTo>
                    <a:lnTo>
                      <a:pt x="111" y="0"/>
                    </a:lnTo>
                    <a:lnTo>
                      <a:pt x="96" y="0"/>
                    </a:lnTo>
                    <a:lnTo>
                      <a:pt x="80" y="1"/>
                    </a:lnTo>
                    <a:lnTo>
                      <a:pt x="65" y="3"/>
                    </a:lnTo>
                    <a:lnTo>
                      <a:pt x="50" y="7"/>
                    </a:lnTo>
                    <a:lnTo>
                      <a:pt x="35" y="11"/>
                    </a:lnTo>
                    <a:lnTo>
                      <a:pt x="25" y="15"/>
                    </a:lnTo>
                    <a:lnTo>
                      <a:pt x="17" y="21"/>
                    </a:lnTo>
                    <a:lnTo>
                      <a:pt x="11" y="27"/>
                    </a:lnTo>
                    <a:lnTo>
                      <a:pt x="6" y="34"/>
                    </a:lnTo>
                    <a:lnTo>
                      <a:pt x="2" y="42"/>
                    </a:lnTo>
                    <a:lnTo>
                      <a:pt x="0" y="51"/>
                    </a:lnTo>
                    <a:lnTo>
                      <a:pt x="0" y="60"/>
                    </a:lnTo>
                    <a:lnTo>
                      <a:pt x="1" y="69"/>
                    </a:lnTo>
                    <a:lnTo>
                      <a:pt x="4" y="79"/>
                    </a:lnTo>
                    <a:lnTo>
                      <a:pt x="9" y="87"/>
                    </a:lnTo>
                    <a:lnTo>
                      <a:pt x="15" y="93"/>
                    </a:lnTo>
                    <a:lnTo>
                      <a:pt x="22" y="98"/>
                    </a:lnTo>
                    <a:lnTo>
                      <a:pt x="31" y="102"/>
                    </a:lnTo>
                    <a:lnTo>
                      <a:pt x="40" y="104"/>
                    </a:lnTo>
                    <a:lnTo>
                      <a:pt x="49" y="104"/>
                    </a:lnTo>
                    <a:lnTo>
                      <a:pt x="58" y="103"/>
                    </a:lnTo>
                    <a:close/>
                  </a:path>
                </a:pathLst>
              </a:custGeom>
              <a:solidFill>
                <a:srgbClr val="F6F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97" name="Freeform 317"/>
              <p:cNvSpPr>
                <a:spLocks/>
              </p:cNvSpPr>
              <p:nvPr/>
            </p:nvSpPr>
            <p:spPr bwMode="auto">
              <a:xfrm>
                <a:off x="4380" y="1724"/>
                <a:ext cx="39" cy="9"/>
              </a:xfrm>
              <a:custGeom>
                <a:avLst/>
                <a:gdLst>
                  <a:gd name="T0" fmla="*/ 0 w 467"/>
                  <a:gd name="T1" fmla="*/ 0 h 109"/>
                  <a:gd name="T2" fmla="*/ 0 w 467"/>
                  <a:gd name="T3" fmla="*/ 0 h 109"/>
                  <a:gd name="T4" fmla="*/ 0 w 467"/>
                  <a:gd name="T5" fmla="*/ 0 h 109"/>
                  <a:gd name="T6" fmla="*/ 0 w 467"/>
                  <a:gd name="T7" fmla="*/ 0 h 109"/>
                  <a:gd name="T8" fmla="*/ 0 w 467"/>
                  <a:gd name="T9" fmla="*/ 0 h 109"/>
                  <a:gd name="T10" fmla="*/ 0 w 467"/>
                  <a:gd name="T11" fmla="*/ 0 h 109"/>
                  <a:gd name="T12" fmla="*/ 0 w 467"/>
                  <a:gd name="T13" fmla="*/ 0 h 109"/>
                  <a:gd name="T14" fmla="*/ 0 w 467"/>
                  <a:gd name="T15" fmla="*/ 0 h 109"/>
                  <a:gd name="T16" fmla="*/ 0 w 467"/>
                  <a:gd name="T17" fmla="*/ 0 h 109"/>
                  <a:gd name="T18" fmla="*/ 0 w 467"/>
                  <a:gd name="T19" fmla="*/ 0 h 109"/>
                  <a:gd name="T20" fmla="*/ 0 w 467"/>
                  <a:gd name="T21" fmla="*/ 0 h 109"/>
                  <a:gd name="T22" fmla="*/ 0 w 467"/>
                  <a:gd name="T23" fmla="*/ 0 h 109"/>
                  <a:gd name="T24" fmla="*/ 0 w 467"/>
                  <a:gd name="T25" fmla="*/ 0 h 109"/>
                  <a:gd name="T26" fmla="*/ 0 w 467"/>
                  <a:gd name="T27" fmla="*/ 0 h 109"/>
                  <a:gd name="T28" fmla="*/ 0 w 467"/>
                  <a:gd name="T29" fmla="*/ 0 h 109"/>
                  <a:gd name="T30" fmla="*/ 0 w 467"/>
                  <a:gd name="T31" fmla="*/ 0 h 109"/>
                  <a:gd name="T32" fmla="*/ 0 w 467"/>
                  <a:gd name="T33" fmla="*/ 0 h 109"/>
                  <a:gd name="T34" fmla="*/ 0 w 467"/>
                  <a:gd name="T35" fmla="*/ 0 h 109"/>
                  <a:gd name="T36" fmla="*/ 0 w 467"/>
                  <a:gd name="T37" fmla="*/ 0 h 109"/>
                  <a:gd name="T38" fmla="*/ 0 w 467"/>
                  <a:gd name="T39" fmla="*/ 0 h 109"/>
                  <a:gd name="T40" fmla="*/ 0 w 467"/>
                  <a:gd name="T41" fmla="*/ 0 h 109"/>
                  <a:gd name="T42" fmla="*/ 0 w 467"/>
                  <a:gd name="T43" fmla="*/ 0 h 109"/>
                  <a:gd name="T44" fmla="*/ 0 w 467"/>
                  <a:gd name="T45" fmla="*/ 0 h 109"/>
                  <a:gd name="T46" fmla="*/ 0 w 467"/>
                  <a:gd name="T47" fmla="*/ 0 h 109"/>
                  <a:gd name="T48" fmla="*/ 0 w 467"/>
                  <a:gd name="T49" fmla="*/ 0 h 109"/>
                  <a:gd name="T50" fmla="*/ 0 w 467"/>
                  <a:gd name="T51" fmla="*/ 0 h 109"/>
                  <a:gd name="T52" fmla="*/ 0 w 467"/>
                  <a:gd name="T53" fmla="*/ 0 h 109"/>
                  <a:gd name="T54" fmla="*/ 0 w 467"/>
                  <a:gd name="T55" fmla="*/ 0 h 109"/>
                  <a:gd name="T56" fmla="*/ 0 w 467"/>
                  <a:gd name="T57" fmla="*/ 0 h 109"/>
                  <a:gd name="T58" fmla="*/ 0 w 467"/>
                  <a:gd name="T59" fmla="*/ 0 h 109"/>
                  <a:gd name="T60" fmla="*/ 0 w 467"/>
                  <a:gd name="T61" fmla="*/ 0 h 109"/>
                  <a:gd name="T62" fmla="*/ 0 w 467"/>
                  <a:gd name="T63" fmla="*/ 0 h 109"/>
                  <a:gd name="T64" fmla="*/ 0 w 467"/>
                  <a:gd name="T65" fmla="*/ 0 h 109"/>
                  <a:gd name="T66" fmla="*/ 0 w 467"/>
                  <a:gd name="T67" fmla="*/ 0 h 109"/>
                  <a:gd name="T68" fmla="*/ 0 w 467"/>
                  <a:gd name="T69" fmla="*/ 0 h 1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7"/>
                  <a:gd name="T106" fmla="*/ 0 h 109"/>
                  <a:gd name="T107" fmla="*/ 467 w 467"/>
                  <a:gd name="T108" fmla="*/ 109 h 10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7" h="109">
                    <a:moveTo>
                      <a:pt x="58" y="102"/>
                    </a:moveTo>
                    <a:lnTo>
                      <a:pt x="101" y="100"/>
                    </a:lnTo>
                    <a:lnTo>
                      <a:pt x="145" y="100"/>
                    </a:lnTo>
                    <a:lnTo>
                      <a:pt x="187" y="100"/>
                    </a:lnTo>
                    <a:lnTo>
                      <a:pt x="230" y="101"/>
                    </a:lnTo>
                    <a:lnTo>
                      <a:pt x="273" y="103"/>
                    </a:lnTo>
                    <a:lnTo>
                      <a:pt x="316" y="104"/>
                    </a:lnTo>
                    <a:lnTo>
                      <a:pt x="358" y="105"/>
                    </a:lnTo>
                    <a:lnTo>
                      <a:pt x="401" y="105"/>
                    </a:lnTo>
                    <a:lnTo>
                      <a:pt x="410" y="108"/>
                    </a:lnTo>
                    <a:lnTo>
                      <a:pt x="420" y="109"/>
                    </a:lnTo>
                    <a:lnTo>
                      <a:pt x="429" y="108"/>
                    </a:lnTo>
                    <a:lnTo>
                      <a:pt x="437" y="106"/>
                    </a:lnTo>
                    <a:lnTo>
                      <a:pt x="445" y="102"/>
                    </a:lnTo>
                    <a:lnTo>
                      <a:pt x="452" y="96"/>
                    </a:lnTo>
                    <a:lnTo>
                      <a:pt x="458" y="89"/>
                    </a:lnTo>
                    <a:lnTo>
                      <a:pt x="463" y="81"/>
                    </a:lnTo>
                    <a:lnTo>
                      <a:pt x="466" y="72"/>
                    </a:lnTo>
                    <a:lnTo>
                      <a:pt x="467" y="62"/>
                    </a:lnTo>
                    <a:lnTo>
                      <a:pt x="466" y="53"/>
                    </a:lnTo>
                    <a:lnTo>
                      <a:pt x="464" y="45"/>
                    </a:lnTo>
                    <a:lnTo>
                      <a:pt x="460" y="37"/>
                    </a:lnTo>
                    <a:lnTo>
                      <a:pt x="454" y="30"/>
                    </a:lnTo>
                    <a:lnTo>
                      <a:pt x="448" y="24"/>
                    </a:lnTo>
                    <a:lnTo>
                      <a:pt x="440" y="20"/>
                    </a:lnTo>
                    <a:lnTo>
                      <a:pt x="432" y="16"/>
                    </a:lnTo>
                    <a:lnTo>
                      <a:pt x="424" y="13"/>
                    </a:lnTo>
                    <a:lnTo>
                      <a:pt x="416" y="9"/>
                    </a:lnTo>
                    <a:lnTo>
                      <a:pt x="408" y="7"/>
                    </a:lnTo>
                    <a:lnTo>
                      <a:pt x="400" y="5"/>
                    </a:lnTo>
                    <a:lnTo>
                      <a:pt x="392" y="4"/>
                    </a:lnTo>
                    <a:lnTo>
                      <a:pt x="383" y="3"/>
                    </a:lnTo>
                    <a:lnTo>
                      <a:pt x="375" y="3"/>
                    </a:lnTo>
                    <a:lnTo>
                      <a:pt x="364" y="4"/>
                    </a:lnTo>
                    <a:lnTo>
                      <a:pt x="351" y="4"/>
                    </a:lnTo>
                    <a:lnTo>
                      <a:pt x="339" y="6"/>
                    </a:lnTo>
                    <a:lnTo>
                      <a:pt x="328" y="7"/>
                    </a:lnTo>
                    <a:lnTo>
                      <a:pt x="316" y="9"/>
                    </a:lnTo>
                    <a:lnTo>
                      <a:pt x="305" y="12"/>
                    </a:lnTo>
                    <a:lnTo>
                      <a:pt x="292" y="13"/>
                    </a:lnTo>
                    <a:lnTo>
                      <a:pt x="281" y="14"/>
                    </a:lnTo>
                    <a:lnTo>
                      <a:pt x="266" y="14"/>
                    </a:lnTo>
                    <a:lnTo>
                      <a:pt x="251" y="14"/>
                    </a:lnTo>
                    <a:lnTo>
                      <a:pt x="234" y="13"/>
                    </a:lnTo>
                    <a:lnTo>
                      <a:pt x="219" y="12"/>
                    </a:lnTo>
                    <a:lnTo>
                      <a:pt x="188" y="7"/>
                    </a:lnTo>
                    <a:lnTo>
                      <a:pt x="158" y="3"/>
                    </a:lnTo>
                    <a:lnTo>
                      <a:pt x="142" y="1"/>
                    </a:lnTo>
                    <a:lnTo>
                      <a:pt x="126" y="0"/>
                    </a:lnTo>
                    <a:lnTo>
                      <a:pt x="111" y="0"/>
                    </a:lnTo>
                    <a:lnTo>
                      <a:pt x="96" y="0"/>
                    </a:lnTo>
                    <a:lnTo>
                      <a:pt x="80" y="1"/>
                    </a:lnTo>
                    <a:lnTo>
                      <a:pt x="65" y="3"/>
                    </a:lnTo>
                    <a:lnTo>
                      <a:pt x="50" y="6"/>
                    </a:lnTo>
                    <a:lnTo>
                      <a:pt x="35" y="12"/>
                    </a:lnTo>
                    <a:lnTo>
                      <a:pt x="25" y="15"/>
                    </a:lnTo>
                    <a:lnTo>
                      <a:pt x="17" y="20"/>
                    </a:lnTo>
                    <a:lnTo>
                      <a:pt x="11" y="26"/>
                    </a:lnTo>
                    <a:lnTo>
                      <a:pt x="6" y="33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9"/>
                    </a:lnTo>
                    <a:lnTo>
                      <a:pt x="1" y="70"/>
                    </a:lnTo>
                    <a:lnTo>
                      <a:pt x="4" y="79"/>
                    </a:lnTo>
                    <a:lnTo>
                      <a:pt x="9" y="86"/>
                    </a:lnTo>
                    <a:lnTo>
                      <a:pt x="15" y="93"/>
                    </a:lnTo>
                    <a:lnTo>
                      <a:pt x="22" y="98"/>
                    </a:lnTo>
                    <a:lnTo>
                      <a:pt x="31" y="102"/>
                    </a:lnTo>
                    <a:lnTo>
                      <a:pt x="40" y="104"/>
                    </a:lnTo>
                    <a:lnTo>
                      <a:pt x="49" y="104"/>
                    </a:lnTo>
                    <a:lnTo>
                      <a:pt x="58" y="102"/>
                    </a:lnTo>
                    <a:close/>
                  </a:path>
                </a:pathLst>
              </a:custGeom>
              <a:solidFill>
                <a:srgbClr val="F6F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98" name="Freeform 318"/>
              <p:cNvSpPr>
                <a:spLocks/>
              </p:cNvSpPr>
              <p:nvPr/>
            </p:nvSpPr>
            <p:spPr bwMode="auto">
              <a:xfrm>
                <a:off x="4380" y="1818"/>
                <a:ext cx="39" cy="9"/>
              </a:xfrm>
              <a:custGeom>
                <a:avLst/>
                <a:gdLst>
                  <a:gd name="T0" fmla="*/ 0 w 467"/>
                  <a:gd name="T1" fmla="*/ 0 h 109"/>
                  <a:gd name="T2" fmla="*/ 0 w 467"/>
                  <a:gd name="T3" fmla="*/ 0 h 109"/>
                  <a:gd name="T4" fmla="*/ 0 w 467"/>
                  <a:gd name="T5" fmla="*/ 0 h 109"/>
                  <a:gd name="T6" fmla="*/ 0 w 467"/>
                  <a:gd name="T7" fmla="*/ 0 h 109"/>
                  <a:gd name="T8" fmla="*/ 0 w 467"/>
                  <a:gd name="T9" fmla="*/ 0 h 109"/>
                  <a:gd name="T10" fmla="*/ 0 w 467"/>
                  <a:gd name="T11" fmla="*/ 0 h 109"/>
                  <a:gd name="T12" fmla="*/ 0 w 467"/>
                  <a:gd name="T13" fmla="*/ 0 h 109"/>
                  <a:gd name="T14" fmla="*/ 0 w 467"/>
                  <a:gd name="T15" fmla="*/ 0 h 109"/>
                  <a:gd name="T16" fmla="*/ 0 w 467"/>
                  <a:gd name="T17" fmla="*/ 0 h 109"/>
                  <a:gd name="T18" fmla="*/ 0 w 467"/>
                  <a:gd name="T19" fmla="*/ 0 h 109"/>
                  <a:gd name="T20" fmla="*/ 0 w 467"/>
                  <a:gd name="T21" fmla="*/ 0 h 109"/>
                  <a:gd name="T22" fmla="*/ 0 w 467"/>
                  <a:gd name="T23" fmla="*/ 0 h 109"/>
                  <a:gd name="T24" fmla="*/ 0 w 467"/>
                  <a:gd name="T25" fmla="*/ 0 h 109"/>
                  <a:gd name="T26" fmla="*/ 0 w 467"/>
                  <a:gd name="T27" fmla="*/ 0 h 109"/>
                  <a:gd name="T28" fmla="*/ 0 w 467"/>
                  <a:gd name="T29" fmla="*/ 0 h 109"/>
                  <a:gd name="T30" fmla="*/ 0 w 467"/>
                  <a:gd name="T31" fmla="*/ 0 h 109"/>
                  <a:gd name="T32" fmla="*/ 0 w 467"/>
                  <a:gd name="T33" fmla="*/ 0 h 109"/>
                  <a:gd name="T34" fmla="*/ 0 w 467"/>
                  <a:gd name="T35" fmla="*/ 0 h 109"/>
                  <a:gd name="T36" fmla="*/ 0 w 467"/>
                  <a:gd name="T37" fmla="*/ 0 h 109"/>
                  <a:gd name="T38" fmla="*/ 0 w 467"/>
                  <a:gd name="T39" fmla="*/ 0 h 109"/>
                  <a:gd name="T40" fmla="*/ 0 w 467"/>
                  <a:gd name="T41" fmla="*/ 0 h 109"/>
                  <a:gd name="T42" fmla="*/ 0 w 467"/>
                  <a:gd name="T43" fmla="*/ 0 h 109"/>
                  <a:gd name="T44" fmla="*/ 0 w 467"/>
                  <a:gd name="T45" fmla="*/ 0 h 109"/>
                  <a:gd name="T46" fmla="*/ 0 w 467"/>
                  <a:gd name="T47" fmla="*/ 0 h 109"/>
                  <a:gd name="T48" fmla="*/ 0 w 467"/>
                  <a:gd name="T49" fmla="*/ 0 h 109"/>
                  <a:gd name="T50" fmla="*/ 0 w 467"/>
                  <a:gd name="T51" fmla="*/ 0 h 109"/>
                  <a:gd name="T52" fmla="*/ 0 w 467"/>
                  <a:gd name="T53" fmla="*/ 0 h 109"/>
                  <a:gd name="T54" fmla="*/ 0 w 467"/>
                  <a:gd name="T55" fmla="*/ 0 h 109"/>
                  <a:gd name="T56" fmla="*/ 0 w 467"/>
                  <a:gd name="T57" fmla="*/ 0 h 109"/>
                  <a:gd name="T58" fmla="*/ 0 w 467"/>
                  <a:gd name="T59" fmla="*/ 0 h 109"/>
                  <a:gd name="T60" fmla="*/ 0 w 467"/>
                  <a:gd name="T61" fmla="*/ 0 h 109"/>
                  <a:gd name="T62" fmla="*/ 0 w 467"/>
                  <a:gd name="T63" fmla="*/ 0 h 109"/>
                  <a:gd name="T64" fmla="*/ 0 w 467"/>
                  <a:gd name="T65" fmla="*/ 0 h 109"/>
                  <a:gd name="T66" fmla="*/ 0 w 467"/>
                  <a:gd name="T67" fmla="*/ 0 h 109"/>
                  <a:gd name="T68" fmla="*/ 0 w 467"/>
                  <a:gd name="T69" fmla="*/ 0 h 1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7"/>
                  <a:gd name="T106" fmla="*/ 0 h 109"/>
                  <a:gd name="T107" fmla="*/ 467 w 467"/>
                  <a:gd name="T108" fmla="*/ 109 h 10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7" h="109">
                    <a:moveTo>
                      <a:pt x="58" y="103"/>
                    </a:moveTo>
                    <a:lnTo>
                      <a:pt x="101" y="101"/>
                    </a:lnTo>
                    <a:lnTo>
                      <a:pt x="145" y="100"/>
                    </a:lnTo>
                    <a:lnTo>
                      <a:pt x="187" y="101"/>
                    </a:lnTo>
                    <a:lnTo>
                      <a:pt x="230" y="102"/>
                    </a:lnTo>
                    <a:lnTo>
                      <a:pt x="273" y="103"/>
                    </a:lnTo>
                    <a:lnTo>
                      <a:pt x="316" y="105"/>
                    </a:lnTo>
                    <a:lnTo>
                      <a:pt x="358" y="106"/>
                    </a:lnTo>
                    <a:lnTo>
                      <a:pt x="401" y="106"/>
                    </a:lnTo>
                    <a:lnTo>
                      <a:pt x="410" y="108"/>
                    </a:lnTo>
                    <a:lnTo>
                      <a:pt x="420" y="109"/>
                    </a:lnTo>
                    <a:lnTo>
                      <a:pt x="429" y="108"/>
                    </a:lnTo>
                    <a:lnTo>
                      <a:pt x="437" y="106"/>
                    </a:lnTo>
                    <a:lnTo>
                      <a:pt x="445" y="102"/>
                    </a:lnTo>
                    <a:lnTo>
                      <a:pt x="452" y="97"/>
                    </a:lnTo>
                    <a:lnTo>
                      <a:pt x="458" y="90"/>
                    </a:lnTo>
                    <a:lnTo>
                      <a:pt x="463" y="81"/>
                    </a:lnTo>
                    <a:lnTo>
                      <a:pt x="466" y="72"/>
                    </a:lnTo>
                    <a:lnTo>
                      <a:pt x="467" y="63"/>
                    </a:lnTo>
                    <a:lnTo>
                      <a:pt x="466" y="54"/>
                    </a:lnTo>
                    <a:lnTo>
                      <a:pt x="464" y="45"/>
                    </a:lnTo>
                    <a:lnTo>
                      <a:pt x="460" y="37"/>
                    </a:lnTo>
                    <a:lnTo>
                      <a:pt x="454" y="29"/>
                    </a:lnTo>
                    <a:lnTo>
                      <a:pt x="448" y="23"/>
                    </a:lnTo>
                    <a:lnTo>
                      <a:pt x="440" y="19"/>
                    </a:lnTo>
                    <a:lnTo>
                      <a:pt x="432" y="16"/>
                    </a:lnTo>
                    <a:lnTo>
                      <a:pt x="424" y="12"/>
                    </a:lnTo>
                    <a:lnTo>
                      <a:pt x="416" y="10"/>
                    </a:lnTo>
                    <a:lnTo>
                      <a:pt x="408" y="7"/>
                    </a:lnTo>
                    <a:lnTo>
                      <a:pt x="400" y="6"/>
                    </a:lnTo>
                    <a:lnTo>
                      <a:pt x="392" y="4"/>
                    </a:lnTo>
                    <a:lnTo>
                      <a:pt x="383" y="4"/>
                    </a:lnTo>
                    <a:lnTo>
                      <a:pt x="375" y="4"/>
                    </a:lnTo>
                    <a:lnTo>
                      <a:pt x="364" y="4"/>
                    </a:lnTo>
                    <a:lnTo>
                      <a:pt x="351" y="5"/>
                    </a:lnTo>
                    <a:lnTo>
                      <a:pt x="339" y="6"/>
                    </a:lnTo>
                    <a:lnTo>
                      <a:pt x="328" y="8"/>
                    </a:lnTo>
                    <a:lnTo>
                      <a:pt x="316" y="9"/>
                    </a:lnTo>
                    <a:lnTo>
                      <a:pt x="305" y="11"/>
                    </a:lnTo>
                    <a:lnTo>
                      <a:pt x="292" y="12"/>
                    </a:lnTo>
                    <a:lnTo>
                      <a:pt x="281" y="13"/>
                    </a:lnTo>
                    <a:lnTo>
                      <a:pt x="266" y="14"/>
                    </a:lnTo>
                    <a:lnTo>
                      <a:pt x="251" y="13"/>
                    </a:lnTo>
                    <a:lnTo>
                      <a:pt x="234" y="12"/>
                    </a:lnTo>
                    <a:lnTo>
                      <a:pt x="219" y="11"/>
                    </a:lnTo>
                    <a:lnTo>
                      <a:pt x="188" y="7"/>
                    </a:lnTo>
                    <a:lnTo>
                      <a:pt x="158" y="3"/>
                    </a:lnTo>
                    <a:lnTo>
                      <a:pt x="142" y="2"/>
                    </a:lnTo>
                    <a:lnTo>
                      <a:pt x="126" y="1"/>
                    </a:lnTo>
                    <a:lnTo>
                      <a:pt x="111" y="0"/>
                    </a:lnTo>
                    <a:lnTo>
                      <a:pt x="96" y="0"/>
                    </a:lnTo>
                    <a:lnTo>
                      <a:pt x="80" y="1"/>
                    </a:lnTo>
                    <a:lnTo>
                      <a:pt x="65" y="3"/>
                    </a:lnTo>
                    <a:lnTo>
                      <a:pt x="50" y="7"/>
                    </a:lnTo>
                    <a:lnTo>
                      <a:pt x="35" y="11"/>
                    </a:lnTo>
                    <a:lnTo>
                      <a:pt x="25" y="15"/>
                    </a:lnTo>
                    <a:lnTo>
                      <a:pt x="17" y="19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2" y="42"/>
                    </a:lnTo>
                    <a:lnTo>
                      <a:pt x="0" y="51"/>
                    </a:lnTo>
                    <a:lnTo>
                      <a:pt x="0" y="60"/>
                    </a:lnTo>
                    <a:lnTo>
                      <a:pt x="1" y="69"/>
                    </a:lnTo>
                    <a:lnTo>
                      <a:pt x="4" y="78"/>
                    </a:lnTo>
                    <a:lnTo>
                      <a:pt x="9" y="86"/>
                    </a:lnTo>
                    <a:lnTo>
                      <a:pt x="15" y="93"/>
                    </a:lnTo>
                    <a:lnTo>
                      <a:pt x="22" y="98"/>
                    </a:lnTo>
                    <a:lnTo>
                      <a:pt x="31" y="102"/>
                    </a:lnTo>
                    <a:lnTo>
                      <a:pt x="40" y="104"/>
                    </a:lnTo>
                    <a:lnTo>
                      <a:pt x="49" y="104"/>
                    </a:lnTo>
                    <a:lnTo>
                      <a:pt x="58" y="103"/>
                    </a:lnTo>
                    <a:close/>
                  </a:path>
                </a:pathLst>
              </a:custGeom>
              <a:solidFill>
                <a:srgbClr val="F6F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99" name="Freeform 319"/>
              <p:cNvSpPr>
                <a:spLocks/>
              </p:cNvSpPr>
              <p:nvPr/>
            </p:nvSpPr>
            <p:spPr bwMode="auto">
              <a:xfrm>
                <a:off x="4380" y="1836"/>
                <a:ext cx="39" cy="9"/>
              </a:xfrm>
              <a:custGeom>
                <a:avLst/>
                <a:gdLst>
                  <a:gd name="T0" fmla="*/ 0 w 467"/>
                  <a:gd name="T1" fmla="*/ 0 h 109"/>
                  <a:gd name="T2" fmla="*/ 0 w 467"/>
                  <a:gd name="T3" fmla="*/ 0 h 109"/>
                  <a:gd name="T4" fmla="*/ 0 w 467"/>
                  <a:gd name="T5" fmla="*/ 0 h 109"/>
                  <a:gd name="T6" fmla="*/ 0 w 467"/>
                  <a:gd name="T7" fmla="*/ 0 h 109"/>
                  <a:gd name="T8" fmla="*/ 0 w 467"/>
                  <a:gd name="T9" fmla="*/ 0 h 109"/>
                  <a:gd name="T10" fmla="*/ 0 w 467"/>
                  <a:gd name="T11" fmla="*/ 0 h 109"/>
                  <a:gd name="T12" fmla="*/ 0 w 467"/>
                  <a:gd name="T13" fmla="*/ 0 h 109"/>
                  <a:gd name="T14" fmla="*/ 0 w 467"/>
                  <a:gd name="T15" fmla="*/ 0 h 109"/>
                  <a:gd name="T16" fmla="*/ 0 w 467"/>
                  <a:gd name="T17" fmla="*/ 0 h 109"/>
                  <a:gd name="T18" fmla="*/ 0 w 467"/>
                  <a:gd name="T19" fmla="*/ 0 h 109"/>
                  <a:gd name="T20" fmla="*/ 0 w 467"/>
                  <a:gd name="T21" fmla="*/ 0 h 109"/>
                  <a:gd name="T22" fmla="*/ 0 w 467"/>
                  <a:gd name="T23" fmla="*/ 0 h 109"/>
                  <a:gd name="T24" fmla="*/ 0 w 467"/>
                  <a:gd name="T25" fmla="*/ 0 h 109"/>
                  <a:gd name="T26" fmla="*/ 0 w 467"/>
                  <a:gd name="T27" fmla="*/ 0 h 109"/>
                  <a:gd name="T28" fmla="*/ 0 w 467"/>
                  <a:gd name="T29" fmla="*/ 0 h 109"/>
                  <a:gd name="T30" fmla="*/ 0 w 467"/>
                  <a:gd name="T31" fmla="*/ 0 h 109"/>
                  <a:gd name="T32" fmla="*/ 0 w 467"/>
                  <a:gd name="T33" fmla="*/ 0 h 109"/>
                  <a:gd name="T34" fmla="*/ 0 w 467"/>
                  <a:gd name="T35" fmla="*/ 0 h 109"/>
                  <a:gd name="T36" fmla="*/ 0 w 467"/>
                  <a:gd name="T37" fmla="*/ 0 h 109"/>
                  <a:gd name="T38" fmla="*/ 0 w 467"/>
                  <a:gd name="T39" fmla="*/ 0 h 109"/>
                  <a:gd name="T40" fmla="*/ 0 w 467"/>
                  <a:gd name="T41" fmla="*/ 0 h 109"/>
                  <a:gd name="T42" fmla="*/ 0 w 467"/>
                  <a:gd name="T43" fmla="*/ 0 h 109"/>
                  <a:gd name="T44" fmla="*/ 0 w 467"/>
                  <a:gd name="T45" fmla="*/ 0 h 109"/>
                  <a:gd name="T46" fmla="*/ 0 w 467"/>
                  <a:gd name="T47" fmla="*/ 0 h 109"/>
                  <a:gd name="T48" fmla="*/ 0 w 467"/>
                  <a:gd name="T49" fmla="*/ 0 h 109"/>
                  <a:gd name="T50" fmla="*/ 0 w 467"/>
                  <a:gd name="T51" fmla="*/ 0 h 109"/>
                  <a:gd name="T52" fmla="*/ 0 w 467"/>
                  <a:gd name="T53" fmla="*/ 0 h 109"/>
                  <a:gd name="T54" fmla="*/ 0 w 467"/>
                  <a:gd name="T55" fmla="*/ 0 h 109"/>
                  <a:gd name="T56" fmla="*/ 0 w 467"/>
                  <a:gd name="T57" fmla="*/ 0 h 109"/>
                  <a:gd name="T58" fmla="*/ 0 w 467"/>
                  <a:gd name="T59" fmla="*/ 0 h 109"/>
                  <a:gd name="T60" fmla="*/ 0 w 467"/>
                  <a:gd name="T61" fmla="*/ 0 h 109"/>
                  <a:gd name="T62" fmla="*/ 0 w 467"/>
                  <a:gd name="T63" fmla="*/ 0 h 109"/>
                  <a:gd name="T64" fmla="*/ 0 w 467"/>
                  <a:gd name="T65" fmla="*/ 0 h 109"/>
                  <a:gd name="T66" fmla="*/ 0 w 467"/>
                  <a:gd name="T67" fmla="*/ 0 h 109"/>
                  <a:gd name="T68" fmla="*/ 0 w 467"/>
                  <a:gd name="T69" fmla="*/ 0 h 1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7"/>
                  <a:gd name="T106" fmla="*/ 0 h 109"/>
                  <a:gd name="T107" fmla="*/ 467 w 467"/>
                  <a:gd name="T108" fmla="*/ 109 h 10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7" h="109">
                    <a:moveTo>
                      <a:pt x="58" y="102"/>
                    </a:moveTo>
                    <a:lnTo>
                      <a:pt x="101" y="100"/>
                    </a:lnTo>
                    <a:lnTo>
                      <a:pt x="145" y="100"/>
                    </a:lnTo>
                    <a:lnTo>
                      <a:pt x="187" y="100"/>
                    </a:lnTo>
                    <a:lnTo>
                      <a:pt x="230" y="101"/>
                    </a:lnTo>
                    <a:lnTo>
                      <a:pt x="273" y="103"/>
                    </a:lnTo>
                    <a:lnTo>
                      <a:pt x="316" y="104"/>
                    </a:lnTo>
                    <a:lnTo>
                      <a:pt x="358" y="105"/>
                    </a:lnTo>
                    <a:lnTo>
                      <a:pt x="401" y="105"/>
                    </a:lnTo>
                    <a:lnTo>
                      <a:pt x="410" y="108"/>
                    </a:lnTo>
                    <a:lnTo>
                      <a:pt x="420" y="109"/>
                    </a:lnTo>
                    <a:lnTo>
                      <a:pt x="429" y="108"/>
                    </a:lnTo>
                    <a:lnTo>
                      <a:pt x="437" y="106"/>
                    </a:lnTo>
                    <a:lnTo>
                      <a:pt x="445" y="102"/>
                    </a:lnTo>
                    <a:lnTo>
                      <a:pt x="452" y="96"/>
                    </a:lnTo>
                    <a:lnTo>
                      <a:pt x="458" y="89"/>
                    </a:lnTo>
                    <a:lnTo>
                      <a:pt x="463" y="80"/>
                    </a:lnTo>
                    <a:lnTo>
                      <a:pt x="466" y="71"/>
                    </a:lnTo>
                    <a:lnTo>
                      <a:pt x="467" y="62"/>
                    </a:lnTo>
                    <a:lnTo>
                      <a:pt x="466" y="53"/>
                    </a:lnTo>
                    <a:lnTo>
                      <a:pt x="464" y="45"/>
                    </a:lnTo>
                    <a:lnTo>
                      <a:pt x="460" y="37"/>
                    </a:lnTo>
                    <a:lnTo>
                      <a:pt x="454" y="30"/>
                    </a:lnTo>
                    <a:lnTo>
                      <a:pt x="448" y="23"/>
                    </a:lnTo>
                    <a:lnTo>
                      <a:pt x="440" y="19"/>
                    </a:lnTo>
                    <a:lnTo>
                      <a:pt x="432" y="15"/>
                    </a:lnTo>
                    <a:lnTo>
                      <a:pt x="424" y="12"/>
                    </a:lnTo>
                    <a:lnTo>
                      <a:pt x="416" y="9"/>
                    </a:lnTo>
                    <a:lnTo>
                      <a:pt x="408" y="7"/>
                    </a:lnTo>
                    <a:lnTo>
                      <a:pt x="400" y="5"/>
                    </a:lnTo>
                    <a:lnTo>
                      <a:pt x="392" y="4"/>
                    </a:lnTo>
                    <a:lnTo>
                      <a:pt x="383" y="3"/>
                    </a:lnTo>
                    <a:lnTo>
                      <a:pt x="375" y="3"/>
                    </a:lnTo>
                    <a:lnTo>
                      <a:pt x="364" y="3"/>
                    </a:lnTo>
                    <a:lnTo>
                      <a:pt x="351" y="4"/>
                    </a:lnTo>
                    <a:lnTo>
                      <a:pt x="339" y="6"/>
                    </a:lnTo>
                    <a:lnTo>
                      <a:pt x="328" y="7"/>
                    </a:lnTo>
                    <a:lnTo>
                      <a:pt x="316" y="9"/>
                    </a:lnTo>
                    <a:lnTo>
                      <a:pt x="305" y="11"/>
                    </a:lnTo>
                    <a:lnTo>
                      <a:pt x="292" y="12"/>
                    </a:lnTo>
                    <a:lnTo>
                      <a:pt x="281" y="13"/>
                    </a:lnTo>
                    <a:lnTo>
                      <a:pt x="266" y="13"/>
                    </a:lnTo>
                    <a:lnTo>
                      <a:pt x="251" y="13"/>
                    </a:lnTo>
                    <a:lnTo>
                      <a:pt x="234" y="12"/>
                    </a:lnTo>
                    <a:lnTo>
                      <a:pt x="219" y="10"/>
                    </a:lnTo>
                    <a:lnTo>
                      <a:pt x="188" y="7"/>
                    </a:lnTo>
                    <a:lnTo>
                      <a:pt x="158" y="3"/>
                    </a:lnTo>
                    <a:lnTo>
                      <a:pt x="142" y="1"/>
                    </a:lnTo>
                    <a:lnTo>
                      <a:pt x="126" y="0"/>
                    </a:lnTo>
                    <a:lnTo>
                      <a:pt x="111" y="0"/>
                    </a:lnTo>
                    <a:lnTo>
                      <a:pt x="96" y="0"/>
                    </a:lnTo>
                    <a:lnTo>
                      <a:pt x="80" y="1"/>
                    </a:lnTo>
                    <a:lnTo>
                      <a:pt x="65" y="3"/>
                    </a:lnTo>
                    <a:lnTo>
                      <a:pt x="50" y="6"/>
                    </a:lnTo>
                    <a:lnTo>
                      <a:pt x="35" y="11"/>
                    </a:lnTo>
                    <a:lnTo>
                      <a:pt x="25" y="14"/>
                    </a:lnTo>
                    <a:lnTo>
                      <a:pt x="17" y="19"/>
                    </a:lnTo>
                    <a:lnTo>
                      <a:pt x="11" y="25"/>
                    </a:lnTo>
                    <a:lnTo>
                      <a:pt x="6" y="33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9"/>
                    </a:lnTo>
                    <a:lnTo>
                      <a:pt x="1" y="69"/>
                    </a:lnTo>
                    <a:lnTo>
                      <a:pt x="4" y="78"/>
                    </a:lnTo>
                    <a:lnTo>
                      <a:pt x="9" y="86"/>
                    </a:lnTo>
                    <a:lnTo>
                      <a:pt x="15" y="93"/>
                    </a:lnTo>
                    <a:lnTo>
                      <a:pt x="22" y="98"/>
                    </a:lnTo>
                    <a:lnTo>
                      <a:pt x="31" y="102"/>
                    </a:lnTo>
                    <a:lnTo>
                      <a:pt x="40" y="104"/>
                    </a:lnTo>
                    <a:lnTo>
                      <a:pt x="49" y="104"/>
                    </a:lnTo>
                    <a:lnTo>
                      <a:pt x="58" y="102"/>
                    </a:lnTo>
                    <a:close/>
                  </a:path>
                </a:pathLst>
              </a:custGeom>
              <a:solidFill>
                <a:srgbClr val="F6F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00" name="Freeform 320"/>
              <p:cNvSpPr>
                <a:spLocks/>
              </p:cNvSpPr>
              <p:nvPr/>
            </p:nvSpPr>
            <p:spPr bwMode="auto">
              <a:xfrm>
                <a:off x="4439" y="1675"/>
                <a:ext cx="81" cy="55"/>
              </a:xfrm>
              <a:custGeom>
                <a:avLst/>
                <a:gdLst>
                  <a:gd name="T0" fmla="*/ 0 w 960"/>
                  <a:gd name="T1" fmla="*/ 0 h 693"/>
                  <a:gd name="T2" fmla="*/ 0 w 960"/>
                  <a:gd name="T3" fmla="*/ 0 h 693"/>
                  <a:gd name="T4" fmla="*/ 0 w 960"/>
                  <a:gd name="T5" fmla="*/ 0 h 693"/>
                  <a:gd name="T6" fmla="*/ 0 w 960"/>
                  <a:gd name="T7" fmla="*/ 0 h 693"/>
                  <a:gd name="T8" fmla="*/ 0 w 960"/>
                  <a:gd name="T9" fmla="*/ 0 h 693"/>
                  <a:gd name="T10" fmla="*/ 0 w 960"/>
                  <a:gd name="T11" fmla="*/ 0 h 693"/>
                  <a:gd name="T12" fmla="*/ 0 w 960"/>
                  <a:gd name="T13" fmla="*/ 0 h 693"/>
                  <a:gd name="T14" fmla="*/ 0 w 960"/>
                  <a:gd name="T15" fmla="*/ 0 h 693"/>
                  <a:gd name="T16" fmla="*/ 0 w 960"/>
                  <a:gd name="T17" fmla="*/ 0 h 693"/>
                  <a:gd name="T18" fmla="*/ 0 w 960"/>
                  <a:gd name="T19" fmla="*/ 0 h 693"/>
                  <a:gd name="T20" fmla="*/ 0 w 960"/>
                  <a:gd name="T21" fmla="*/ 0 h 693"/>
                  <a:gd name="T22" fmla="*/ 0 w 960"/>
                  <a:gd name="T23" fmla="*/ 0 h 693"/>
                  <a:gd name="T24" fmla="*/ 0 w 960"/>
                  <a:gd name="T25" fmla="*/ 0 h 693"/>
                  <a:gd name="T26" fmla="*/ 0 w 960"/>
                  <a:gd name="T27" fmla="*/ 0 h 693"/>
                  <a:gd name="T28" fmla="*/ 0 w 960"/>
                  <a:gd name="T29" fmla="*/ 0 h 693"/>
                  <a:gd name="T30" fmla="*/ 0 w 960"/>
                  <a:gd name="T31" fmla="*/ 0 h 693"/>
                  <a:gd name="T32" fmla="*/ 0 w 960"/>
                  <a:gd name="T33" fmla="*/ 0 h 693"/>
                  <a:gd name="T34" fmla="*/ 0 w 960"/>
                  <a:gd name="T35" fmla="*/ 0 h 693"/>
                  <a:gd name="T36" fmla="*/ 0 w 960"/>
                  <a:gd name="T37" fmla="*/ 0 h 693"/>
                  <a:gd name="T38" fmla="*/ 0 w 960"/>
                  <a:gd name="T39" fmla="*/ 0 h 693"/>
                  <a:gd name="T40" fmla="*/ 0 w 960"/>
                  <a:gd name="T41" fmla="*/ 0 h 693"/>
                  <a:gd name="T42" fmla="*/ 0 w 960"/>
                  <a:gd name="T43" fmla="*/ 0 h 693"/>
                  <a:gd name="T44" fmla="*/ 0 w 960"/>
                  <a:gd name="T45" fmla="*/ 0 h 693"/>
                  <a:gd name="T46" fmla="*/ 0 w 960"/>
                  <a:gd name="T47" fmla="*/ 0 h 693"/>
                  <a:gd name="T48" fmla="*/ 0 w 960"/>
                  <a:gd name="T49" fmla="*/ 0 h 693"/>
                  <a:gd name="T50" fmla="*/ 0 w 960"/>
                  <a:gd name="T51" fmla="*/ 0 h 693"/>
                  <a:gd name="T52" fmla="*/ 0 w 960"/>
                  <a:gd name="T53" fmla="*/ 0 h 693"/>
                  <a:gd name="T54" fmla="*/ 0 w 960"/>
                  <a:gd name="T55" fmla="*/ 0 h 693"/>
                  <a:gd name="T56" fmla="*/ 0 w 960"/>
                  <a:gd name="T57" fmla="*/ 0 h 693"/>
                  <a:gd name="T58" fmla="*/ 0 w 960"/>
                  <a:gd name="T59" fmla="*/ 0 h 693"/>
                  <a:gd name="T60" fmla="*/ 0 w 960"/>
                  <a:gd name="T61" fmla="*/ 0 h 693"/>
                  <a:gd name="T62" fmla="*/ 0 w 960"/>
                  <a:gd name="T63" fmla="*/ 0 h 693"/>
                  <a:gd name="T64" fmla="*/ 0 w 960"/>
                  <a:gd name="T65" fmla="*/ 0 h 693"/>
                  <a:gd name="T66" fmla="*/ 0 w 960"/>
                  <a:gd name="T67" fmla="*/ 0 h 693"/>
                  <a:gd name="T68" fmla="*/ 0 w 960"/>
                  <a:gd name="T69" fmla="*/ 0 h 693"/>
                  <a:gd name="T70" fmla="*/ 0 w 960"/>
                  <a:gd name="T71" fmla="*/ 0 h 693"/>
                  <a:gd name="T72" fmla="*/ 0 w 960"/>
                  <a:gd name="T73" fmla="*/ 0 h 693"/>
                  <a:gd name="T74" fmla="*/ 0 w 960"/>
                  <a:gd name="T75" fmla="*/ 0 h 693"/>
                  <a:gd name="T76" fmla="*/ 0 w 960"/>
                  <a:gd name="T77" fmla="*/ 0 h 693"/>
                  <a:gd name="T78" fmla="*/ 0 w 960"/>
                  <a:gd name="T79" fmla="*/ 0 h 693"/>
                  <a:gd name="T80" fmla="*/ 0 w 960"/>
                  <a:gd name="T81" fmla="*/ 0 h 693"/>
                  <a:gd name="T82" fmla="*/ 0 w 960"/>
                  <a:gd name="T83" fmla="*/ 0 h 693"/>
                  <a:gd name="T84" fmla="*/ 0 w 960"/>
                  <a:gd name="T85" fmla="*/ 0 h 693"/>
                  <a:gd name="T86" fmla="*/ 0 w 960"/>
                  <a:gd name="T87" fmla="*/ 0 h 69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60"/>
                  <a:gd name="T133" fmla="*/ 0 h 693"/>
                  <a:gd name="T134" fmla="*/ 960 w 960"/>
                  <a:gd name="T135" fmla="*/ 693 h 69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60" h="693">
                    <a:moveTo>
                      <a:pt x="471" y="9"/>
                    </a:moveTo>
                    <a:lnTo>
                      <a:pt x="436" y="36"/>
                    </a:lnTo>
                    <a:lnTo>
                      <a:pt x="401" y="63"/>
                    </a:lnTo>
                    <a:lnTo>
                      <a:pt x="367" y="92"/>
                    </a:lnTo>
                    <a:lnTo>
                      <a:pt x="335" y="122"/>
                    </a:lnTo>
                    <a:lnTo>
                      <a:pt x="304" y="154"/>
                    </a:lnTo>
                    <a:lnTo>
                      <a:pt x="274" y="187"/>
                    </a:lnTo>
                    <a:lnTo>
                      <a:pt x="244" y="220"/>
                    </a:lnTo>
                    <a:lnTo>
                      <a:pt x="217" y="254"/>
                    </a:lnTo>
                    <a:lnTo>
                      <a:pt x="188" y="289"/>
                    </a:lnTo>
                    <a:lnTo>
                      <a:pt x="162" y="325"/>
                    </a:lnTo>
                    <a:lnTo>
                      <a:pt x="135" y="361"/>
                    </a:lnTo>
                    <a:lnTo>
                      <a:pt x="109" y="397"/>
                    </a:lnTo>
                    <a:lnTo>
                      <a:pt x="58" y="470"/>
                    </a:lnTo>
                    <a:lnTo>
                      <a:pt x="7" y="543"/>
                    </a:lnTo>
                    <a:lnTo>
                      <a:pt x="0" y="563"/>
                    </a:lnTo>
                    <a:lnTo>
                      <a:pt x="0" y="567"/>
                    </a:lnTo>
                    <a:lnTo>
                      <a:pt x="0" y="571"/>
                    </a:lnTo>
                    <a:lnTo>
                      <a:pt x="0" y="576"/>
                    </a:lnTo>
                    <a:lnTo>
                      <a:pt x="0" y="580"/>
                    </a:lnTo>
                    <a:lnTo>
                      <a:pt x="1" y="584"/>
                    </a:lnTo>
                    <a:lnTo>
                      <a:pt x="3" y="588"/>
                    </a:lnTo>
                    <a:lnTo>
                      <a:pt x="4" y="591"/>
                    </a:lnTo>
                    <a:lnTo>
                      <a:pt x="6" y="595"/>
                    </a:lnTo>
                    <a:lnTo>
                      <a:pt x="12" y="605"/>
                    </a:lnTo>
                    <a:lnTo>
                      <a:pt x="16" y="610"/>
                    </a:lnTo>
                    <a:lnTo>
                      <a:pt x="19" y="615"/>
                    </a:lnTo>
                    <a:lnTo>
                      <a:pt x="23" y="621"/>
                    </a:lnTo>
                    <a:lnTo>
                      <a:pt x="26" y="626"/>
                    </a:lnTo>
                    <a:lnTo>
                      <a:pt x="30" y="630"/>
                    </a:lnTo>
                    <a:lnTo>
                      <a:pt x="34" y="636"/>
                    </a:lnTo>
                    <a:lnTo>
                      <a:pt x="39" y="639"/>
                    </a:lnTo>
                    <a:lnTo>
                      <a:pt x="45" y="641"/>
                    </a:lnTo>
                    <a:lnTo>
                      <a:pt x="70" y="650"/>
                    </a:lnTo>
                    <a:lnTo>
                      <a:pt x="96" y="657"/>
                    </a:lnTo>
                    <a:lnTo>
                      <a:pt x="123" y="664"/>
                    </a:lnTo>
                    <a:lnTo>
                      <a:pt x="149" y="670"/>
                    </a:lnTo>
                    <a:lnTo>
                      <a:pt x="175" y="675"/>
                    </a:lnTo>
                    <a:lnTo>
                      <a:pt x="201" y="679"/>
                    </a:lnTo>
                    <a:lnTo>
                      <a:pt x="228" y="683"/>
                    </a:lnTo>
                    <a:lnTo>
                      <a:pt x="254" y="686"/>
                    </a:lnTo>
                    <a:lnTo>
                      <a:pt x="281" y="689"/>
                    </a:lnTo>
                    <a:lnTo>
                      <a:pt x="308" y="691"/>
                    </a:lnTo>
                    <a:lnTo>
                      <a:pt x="335" y="692"/>
                    </a:lnTo>
                    <a:lnTo>
                      <a:pt x="361" y="693"/>
                    </a:lnTo>
                    <a:lnTo>
                      <a:pt x="415" y="693"/>
                    </a:lnTo>
                    <a:lnTo>
                      <a:pt x="468" y="691"/>
                    </a:lnTo>
                    <a:lnTo>
                      <a:pt x="522" y="687"/>
                    </a:lnTo>
                    <a:lnTo>
                      <a:pt x="576" y="683"/>
                    </a:lnTo>
                    <a:lnTo>
                      <a:pt x="630" y="679"/>
                    </a:lnTo>
                    <a:lnTo>
                      <a:pt x="684" y="674"/>
                    </a:lnTo>
                    <a:lnTo>
                      <a:pt x="737" y="669"/>
                    </a:lnTo>
                    <a:lnTo>
                      <a:pt x="791" y="665"/>
                    </a:lnTo>
                    <a:lnTo>
                      <a:pt x="845" y="661"/>
                    </a:lnTo>
                    <a:lnTo>
                      <a:pt x="898" y="658"/>
                    </a:lnTo>
                    <a:lnTo>
                      <a:pt x="903" y="657"/>
                    </a:lnTo>
                    <a:lnTo>
                      <a:pt x="908" y="657"/>
                    </a:lnTo>
                    <a:lnTo>
                      <a:pt x="913" y="655"/>
                    </a:lnTo>
                    <a:lnTo>
                      <a:pt x="917" y="654"/>
                    </a:lnTo>
                    <a:lnTo>
                      <a:pt x="922" y="651"/>
                    </a:lnTo>
                    <a:lnTo>
                      <a:pt x="926" y="648"/>
                    </a:lnTo>
                    <a:lnTo>
                      <a:pt x="930" y="644"/>
                    </a:lnTo>
                    <a:lnTo>
                      <a:pt x="934" y="639"/>
                    </a:lnTo>
                    <a:lnTo>
                      <a:pt x="942" y="634"/>
                    </a:lnTo>
                    <a:lnTo>
                      <a:pt x="948" y="627"/>
                    </a:lnTo>
                    <a:lnTo>
                      <a:pt x="954" y="620"/>
                    </a:lnTo>
                    <a:lnTo>
                      <a:pt x="958" y="612"/>
                    </a:lnTo>
                    <a:lnTo>
                      <a:pt x="960" y="603"/>
                    </a:lnTo>
                    <a:lnTo>
                      <a:pt x="960" y="594"/>
                    </a:lnTo>
                    <a:lnTo>
                      <a:pt x="959" y="586"/>
                    </a:lnTo>
                    <a:lnTo>
                      <a:pt x="956" y="577"/>
                    </a:lnTo>
                    <a:lnTo>
                      <a:pt x="951" y="568"/>
                    </a:lnTo>
                    <a:lnTo>
                      <a:pt x="945" y="561"/>
                    </a:lnTo>
                    <a:lnTo>
                      <a:pt x="938" y="556"/>
                    </a:lnTo>
                    <a:lnTo>
                      <a:pt x="929" y="552"/>
                    </a:lnTo>
                    <a:lnTo>
                      <a:pt x="920" y="549"/>
                    </a:lnTo>
                    <a:lnTo>
                      <a:pt x="911" y="549"/>
                    </a:lnTo>
                    <a:lnTo>
                      <a:pt x="902" y="550"/>
                    </a:lnTo>
                    <a:lnTo>
                      <a:pt x="893" y="554"/>
                    </a:lnTo>
                    <a:lnTo>
                      <a:pt x="845" y="562"/>
                    </a:lnTo>
                    <a:lnTo>
                      <a:pt x="796" y="569"/>
                    </a:lnTo>
                    <a:lnTo>
                      <a:pt x="747" y="577"/>
                    </a:lnTo>
                    <a:lnTo>
                      <a:pt x="698" y="582"/>
                    </a:lnTo>
                    <a:lnTo>
                      <a:pt x="648" y="586"/>
                    </a:lnTo>
                    <a:lnTo>
                      <a:pt x="600" y="589"/>
                    </a:lnTo>
                    <a:lnTo>
                      <a:pt x="550" y="591"/>
                    </a:lnTo>
                    <a:lnTo>
                      <a:pt x="501" y="593"/>
                    </a:lnTo>
                    <a:lnTo>
                      <a:pt x="452" y="593"/>
                    </a:lnTo>
                    <a:lnTo>
                      <a:pt x="402" y="593"/>
                    </a:lnTo>
                    <a:lnTo>
                      <a:pt x="353" y="592"/>
                    </a:lnTo>
                    <a:lnTo>
                      <a:pt x="303" y="590"/>
                    </a:lnTo>
                    <a:lnTo>
                      <a:pt x="254" y="587"/>
                    </a:lnTo>
                    <a:lnTo>
                      <a:pt x="205" y="584"/>
                    </a:lnTo>
                    <a:lnTo>
                      <a:pt x="156" y="580"/>
                    </a:lnTo>
                    <a:lnTo>
                      <a:pt x="107" y="576"/>
                    </a:lnTo>
                    <a:lnTo>
                      <a:pt x="87" y="548"/>
                    </a:lnTo>
                    <a:lnTo>
                      <a:pt x="93" y="580"/>
                    </a:lnTo>
                    <a:lnTo>
                      <a:pt x="107" y="552"/>
                    </a:lnTo>
                    <a:lnTo>
                      <a:pt x="157" y="490"/>
                    </a:lnTo>
                    <a:lnTo>
                      <a:pt x="204" y="427"/>
                    </a:lnTo>
                    <a:lnTo>
                      <a:pt x="252" y="364"/>
                    </a:lnTo>
                    <a:lnTo>
                      <a:pt x="302" y="302"/>
                    </a:lnTo>
                    <a:lnTo>
                      <a:pt x="327" y="271"/>
                    </a:lnTo>
                    <a:lnTo>
                      <a:pt x="352" y="242"/>
                    </a:lnTo>
                    <a:lnTo>
                      <a:pt x="379" y="212"/>
                    </a:lnTo>
                    <a:lnTo>
                      <a:pt x="406" y="184"/>
                    </a:lnTo>
                    <a:lnTo>
                      <a:pt x="435" y="156"/>
                    </a:lnTo>
                    <a:lnTo>
                      <a:pt x="464" y="130"/>
                    </a:lnTo>
                    <a:lnTo>
                      <a:pt x="495" y="105"/>
                    </a:lnTo>
                    <a:lnTo>
                      <a:pt x="526" y="82"/>
                    </a:lnTo>
                    <a:lnTo>
                      <a:pt x="527" y="82"/>
                    </a:lnTo>
                    <a:lnTo>
                      <a:pt x="527" y="83"/>
                    </a:lnTo>
                    <a:lnTo>
                      <a:pt x="528" y="84"/>
                    </a:lnTo>
                    <a:lnTo>
                      <a:pt x="535" y="78"/>
                    </a:lnTo>
                    <a:lnTo>
                      <a:pt x="540" y="71"/>
                    </a:lnTo>
                    <a:lnTo>
                      <a:pt x="545" y="62"/>
                    </a:lnTo>
                    <a:lnTo>
                      <a:pt x="547" y="54"/>
                    </a:lnTo>
                    <a:lnTo>
                      <a:pt x="547" y="45"/>
                    </a:lnTo>
                    <a:lnTo>
                      <a:pt x="546" y="36"/>
                    </a:lnTo>
                    <a:lnTo>
                      <a:pt x="543" y="27"/>
                    </a:lnTo>
                    <a:lnTo>
                      <a:pt x="537" y="19"/>
                    </a:lnTo>
                    <a:lnTo>
                      <a:pt x="531" y="11"/>
                    </a:lnTo>
                    <a:lnTo>
                      <a:pt x="524" y="6"/>
                    </a:lnTo>
                    <a:lnTo>
                      <a:pt x="516" y="2"/>
                    </a:lnTo>
                    <a:lnTo>
                      <a:pt x="507" y="0"/>
                    </a:lnTo>
                    <a:lnTo>
                      <a:pt x="498" y="0"/>
                    </a:lnTo>
                    <a:lnTo>
                      <a:pt x="489" y="1"/>
                    </a:lnTo>
                    <a:lnTo>
                      <a:pt x="480" y="4"/>
                    </a:lnTo>
                    <a:lnTo>
                      <a:pt x="471" y="9"/>
                    </a:lnTo>
                    <a:close/>
                  </a:path>
                </a:pathLst>
              </a:custGeom>
              <a:solidFill>
                <a:srgbClr val="F6F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01" name="Freeform 321"/>
              <p:cNvSpPr>
                <a:spLocks/>
              </p:cNvSpPr>
              <p:nvPr/>
            </p:nvSpPr>
            <p:spPr bwMode="auto">
              <a:xfrm>
                <a:off x="4483" y="1689"/>
                <a:ext cx="10" cy="56"/>
              </a:xfrm>
              <a:custGeom>
                <a:avLst/>
                <a:gdLst>
                  <a:gd name="T0" fmla="*/ 0 w 117"/>
                  <a:gd name="T1" fmla="*/ 0 h 725"/>
                  <a:gd name="T2" fmla="*/ 0 w 117"/>
                  <a:gd name="T3" fmla="*/ 0 h 725"/>
                  <a:gd name="T4" fmla="*/ 0 w 117"/>
                  <a:gd name="T5" fmla="*/ 0 h 725"/>
                  <a:gd name="T6" fmla="*/ 0 w 117"/>
                  <a:gd name="T7" fmla="*/ 0 h 725"/>
                  <a:gd name="T8" fmla="*/ 0 w 117"/>
                  <a:gd name="T9" fmla="*/ 0 h 725"/>
                  <a:gd name="T10" fmla="*/ 0 w 117"/>
                  <a:gd name="T11" fmla="*/ 0 h 725"/>
                  <a:gd name="T12" fmla="*/ 0 w 117"/>
                  <a:gd name="T13" fmla="*/ 0 h 725"/>
                  <a:gd name="T14" fmla="*/ 0 w 117"/>
                  <a:gd name="T15" fmla="*/ 0 h 725"/>
                  <a:gd name="T16" fmla="*/ 0 w 117"/>
                  <a:gd name="T17" fmla="*/ 0 h 725"/>
                  <a:gd name="T18" fmla="*/ 0 w 117"/>
                  <a:gd name="T19" fmla="*/ 0 h 725"/>
                  <a:gd name="T20" fmla="*/ 0 w 117"/>
                  <a:gd name="T21" fmla="*/ 0 h 725"/>
                  <a:gd name="T22" fmla="*/ 0 w 117"/>
                  <a:gd name="T23" fmla="*/ 0 h 725"/>
                  <a:gd name="T24" fmla="*/ 0 w 117"/>
                  <a:gd name="T25" fmla="*/ 0 h 725"/>
                  <a:gd name="T26" fmla="*/ 0 w 117"/>
                  <a:gd name="T27" fmla="*/ 0 h 725"/>
                  <a:gd name="T28" fmla="*/ 0 w 117"/>
                  <a:gd name="T29" fmla="*/ 0 h 725"/>
                  <a:gd name="T30" fmla="*/ 0 w 117"/>
                  <a:gd name="T31" fmla="*/ 0 h 725"/>
                  <a:gd name="T32" fmla="*/ 0 w 117"/>
                  <a:gd name="T33" fmla="*/ 0 h 725"/>
                  <a:gd name="T34" fmla="*/ 0 w 117"/>
                  <a:gd name="T35" fmla="*/ 0 h 725"/>
                  <a:gd name="T36" fmla="*/ 0 w 117"/>
                  <a:gd name="T37" fmla="*/ 0 h 725"/>
                  <a:gd name="T38" fmla="*/ 0 w 117"/>
                  <a:gd name="T39" fmla="*/ 0 h 725"/>
                  <a:gd name="T40" fmla="*/ 0 w 117"/>
                  <a:gd name="T41" fmla="*/ 0 h 725"/>
                  <a:gd name="T42" fmla="*/ 0 w 117"/>
                  <a:gd name="T43" fmla="*/ 0 h 725"/>
                  <a:gd name="T44" fmla="*/ 0 w 117"/>
                  <a:gd name="T45" fmla="*/ 0 h 725"/>
                  <a:gd name="T46" fmla="*/ 0 w 117"/>
                  <a:gd name="T47" fmla="*/ 0 h 725"/>
                  <a:gd name="T48" fmla="*/ 0 w 117"/>
                  <a:gd name="T49" fmla="*/ 0 h 725"/>
                  <a:gd name="T50" fmla="*/ 0 w 117"/>
                  <a:gd name="T51" fmla="*/ 0 h 725"/>
                  <a:gd name="T52" fmla="*/ 0 w 117"/>
                  <a:gd name="T53" fmla="*/ 0 h 725"/>
                  <a:gd name="T54" fmla="*/ 0 w 117"/>
                  <a:gd name="T55" fmla="*/ 0 h 725"/>
                  <a:gd name="T56" fmla="*/ 0 w 117"/>
                  <a:gd name="T57" fmla="*/ 0 h 725"/>
                  <a:gd name="T58" fmla="*/ 0 w 117"/>
                  <a:gd name="T59" fmla="*/ 0 h 725"/>
                  <a:gd name="T60" fmla="*/ 0 w 117"/>
                  <a:gd name="T61" fmla="*/ 0 h 725"/>
                  <a:gd name="T62" fmla="*/ 0 w 117"/>
                  <a:gd name="T63" fmla="*/ 0 h 725"/>
                  <a:gd name="T64" fmla="*/ 0 w 117"/>
                  <a:gd name="T65" fmla="*/ 0 h 7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7"/>
                  <a:gd name="T100" fmla="*/ 0 h 725"/>
                  <a:gd name="T101" fmla="*/ 117 w 117"/>
                  <a:gd name="T102" fmla="*/ 725 h 7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7" h="725">
                    <a:moveTo>
                      <a:pt x="12" y="47"/>
                    </a:moveTo>
                    <a:lnTo>
                      <a:pt x="16" y="88"/>
                    </a:lnTo>
                    <a:lnTo>
                      <a:pt x="17" y="129"/>
                    </a:lnTo>
                    <a:lnTo>
                      <a:pt x="17" y="169"/>
                    </a:lnTo>
                    <a:lnTo>
                      <a:pt x="16" y="210"/>
                    </a:lnTo>
                    <a:lnTo>
                      <a:pt x="11" y="293"/>
                    </a:lnTo>
                    <a:lnTo>
                      <a:pt x="5" y="374"/>
                    </a:lnTo>
                    <a:lnTo>
                      <a:pt x="2" y="415"/>
                    </a:lnTo>
                    <a:lnTo>
                      <a:pt x="0" y="455"/>
                    </a:lnTo>
                    <a:lnTo>
                      <a:pt x="0" y="496"/>
                    </a:lnTo>
                    <a:lnTo>
                      <a:pt x="1" y="536"/>
                    </a:lnTo>
                    <a:lnTo>
                      <a:pt x="2" y="556"/>
                    </a:lnTo>
                    <a:lnTo>
                      <a:pt x="3" y="577"/>
                    </a:lnTo>
                    <a:lnTo>
                      <a:pt x="5" y="597"/>
                    </a:lnTo>
                    <a:lnTo>
                      <a:pt x="8" y="616"/>
                    </a:lnTo>
                    <a:lnTo>
                      <a:pt x="11" y="637"/>
                    </a:lnTo>
                    <a:lnTo>
                      <a:pt x="15" y="656"/>
                    </a:lnTo>
                    <a:lnTo>
                      <a:pt x="19" y="675"/>
                    </a:lnTo>
                    <a:lnTo>
                      <a:pt x="26" y="696"/>
                    </a:lnTo>
                    <a:lnTo>
                      <a:pt x="30" y="704"/>
                    </a:lnTo>
                    <a:lnTo>
                      <a:pt x="36" y="711"/>
                    </a:lnTo>
                    <a:lnTo>
                      <a:pt x="43" y="717"/>
                    </a:lnTo>
                    <a:lnTo>
                      <a:pt x="51" y="721"/>
                    </a:lnTo>
                    <a:lnTo>
                      <a:pt x="59" y="724"/>
                    </a:lnTo>
                    <a:lnTo>
                      <a:pt x="68" y="725"/>
                    </a:lnTo>
                    <a:lnTo>
                      <a:pt x="77" y="724"/>
                    </a:lnTo>
                    <a:lnTo>
                      <a:pt x="87" y="722"/>
                    </a:lnTo>
                    <a:lnTo>
                      <a:pt x="95" y="717"/>
                    </a:lnTo>
                    <a:lnTo>
                      <a:pt x="102" y="711"/>
                    </a:lnTo>
                    <a:lnTo>
                      <a:pt x="108" y="705"/>
                    </a:lnTo>
                    <a:lnTo>
                      <a:pt x="113" y="697"/>
                    </a:lnTo>
                    <a:lnTo>
                      <a:pt x="115" y="688"/>
                    </a:lnTo>
                    <a:lnTo>
                      <a:pt x="117" y="679"/>
                    </a:lnTo>
                    <a:lnTo>
                      <a:pt x="116" y="670"/>
                    </a:lnTo>
                    <a:lnTo>
                      <a:pt x="113" y="661"/>
                    </a:lnTo>
                    <a:lnTo>
                      <a:pt x="109" y="643"/>
                    </a:lnTo>
                    <a:lnTo>
                      <a:pt x="106" y="623"/>
                    </a:lnTo>
                    <a:lnTo>
                      <a:pt x="103" y="605"/>
                    </a:lnTo>
                    <a:lnTo>
                      <a:pt x="100" y="586"/>
                    </a:lnTo>
                    <a:lnTo>
                      <a:pt x="97" y="548"/>
                    </a:lnTo>
                    <a:lnTo>
                      <a:pt x="95" y="510"/>
                    </a:lnTo>
                    <a:lnTo>
                      <a:pt x="95" y="472"/>
                    </a:lnTo>
                    <a:lnTo>
                      <a:pt x="96" y="434"/>
                    </a:lnTo>
                    <a:lnTo>
                      <a:pt x="98" y="395"/>
                    </a:lnTo>
                    <a:lnTo>
                      <a:pt x="100" y="357"/>
                    </a:lnTo>
                    <a:lnTo>
                      <a:pt x="106" y="279"/>
                    </a:lnTo>
                    <a:lnTo>
                      <a:pt x="110" y="202"/>
                    </a:lnTo>
                    <a:lnTo>
                      <a:pt x="111" y="163"/>
                    </a:lnTo>
                    <a:lnTo>
                      <a:pt x="111" y="125"/>
                    </a:lnTo>
                    <a:lnTo>
                      <a:pt x="110" y="86"/>
                    </a:lnTo>
                    <a:lnTo>
                      <a:pt x="107" y="47"/>
                    </a:lnTo>
                    <a:lnTo>
                      <a:pt x="106" y="38"/>
                    </a:lnTo>
                    <a:lnTo>
                      <a:pt x="103" y="29"/>
                    </a:lnTo>
                    <a:lnTo>
                      <a:pt x="99" y="21"/>
                    </a:lnTo>
                    <a:lnTo>
                      <a:pt x="93" y="14"/>
                    </a:lnTo>
                    <a:lnTo>
                      <a:pt x="86" y="8"/>
                    </a:lnTo>
                    <a:lnTo>
                      <a:pt x="79" y="4"/>
                    </a:lnTo>
                    <a:lnTo>
                      <a:pt x="69" y="1"/>
                    </a:lnTo>
                    <a:lnTo>
                      <a:pt x="59" y="0"/>
                    </a:lnTo>
                    <a:lnTo>
                      <a:pt x="50" y="1"/>
                    </a:lnTo>
                    <a:lnTo>
                      <a:pt x="41" y="4"/>
                    </a:lnTo>
                    <a:lnTo>
                      <a:pt x="33" y="8"/>
                    </a:lnTo>
                    <a:lnTo>
                      <a:pt x="27" y="14"/>
                    </a:lnTo>
                    <a:lnTo>
                      <a:pt x="20" y="21"/>
                    </a:lnTo>
                    <a:lnTo>
                      <a:pt x="16" y="29"/>
                    </a:lnTo>
                    <a:lnTo>
                      <a:pt x="13" y="38"/>
                    </a:lnTo>
                    <a:lnTo>
                      <a:pt x="12" y="47"/>
                    </a:lnTo>
                    <a:close/>
                  </a:path>
                </a:pathLst>
              </a:custGeom>
              <a:solidFill>
                <a:srgbClr val="F6F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02" name="Freeform 322"/>
              <p:cNvSpPr>
                <a:spLocks/>
              </p:cNvSpPr>
              <p:nvPr/>
            </p:nvSpPr>
            <p:spPr bwMode="auto">
              <a:xfrm>
                <a:off x="4141" y="1799"/>
                <a:ext cx="45" cy="63"/>
              </a:xfrm>
              <a:custGeom>
                <a:avLst/>
                <a:gdLst>
                  <a:gd name="T0" fmla="*/ 0 w 552"/>
                  <a:gd name="T1" fmla="*/ 0 h 813"/>
                  <a:gd name="T2" fmla="*/ 0 w 552"/>
                  <a:gd name="T3" fmla="*/ 0 h 813"/>
                  <a:gd name="T4" fmla="*/ 0 w 552"/>
                  <a:gd name="T5" fmla="*/ 0 h 813"/>
                  <a:gd name="T6" fmla="*/ 0 w 552"/>
                  <a:gd name="T7" fmla="*/ 0 h 813"/>
                  <a:gd name="T8" fmla="*/ 0 w 552"/>
                  <a:gd name="T9" fmla="*/ 0 h 813"/>
                  <a:gd name="T10" fmla="*/ 0 w 552"/>
                  <a:gd name="T11" fmla="*/ 0 h 813"/>
                  <a:gd name="T12" fmla="*/ 0 w 552"/>
                  <a:gd name="T13" fmla="*/ 0 h 813"/>
                  <a:gd name="T14" fmla="*/ 0 w 552"/>
                  <a:gd name="T15" fmla="*/ 0 h 813"/>
                  <a:gd name="T16" fmla="*/ 0 w 552"/>
                  <a:gd name="T17" fmla="*/ 0 h 813"/>
                  <a:gd name="T18" fmla="*/ 0 w 552"/>
                  <a:gd name="T19" fmla="*/ 0 h 813"/>
                  <a:gd name="T20" fmla="*/ 0 w 552"/>
                  <a:gd name="T21" fmla="*/ 0 h 813"/>
                  <a:gd name="T22" fmla="*/ 0 w 552"/>
                  <a:gd name="T23" fmla="*/ 0 h 813"/>
                  <a:gd name="T24" fmla="*/ 0 w 552"/>
                  <a:gd name="T25" fmla="*/ 0 h 813"/>
                  <a:gd name="T26" fmla="*/ 0 w 552"/>
                  <a:gd name="T27" fmla="*/ 0 h 813"/>
                  <a:gd name="T28" fmla="*/ 0 w 552"/>
                  <a:gd name="T29" fmla="*/ 0 h 813"/>
                  <a:gd name="T30" fmla="*/ 0 w 552"/>
                  <a:gd name="T31" fmla="*/ 0 h 813"/>
                  <a:gd name="T32" fmla="*/ 0 w 552"/>
                  <a:gd name="T33" fmla="*/ 0 h 813"/>
                  <a:gd name="T34" fmla="*/ 0 w 552"/>
                  <a:gd name="T35" fmla="*/ 0 h 813"/>
                  <a:gd name="T36" fmla="*/ 0 w 552"/>
                  <a:gd name="T37" fmla="*/ 0 h 813"/>
                  <a:gd name="T38" fmla="*/ 0 w 552"/>
                  <a:gd name="T39" fmla="*/ 0 h 813"/>
                  <a:gd name="T40" fmla="*/ 0 w 552"/>
                  <a:gd name="T41" fmla="*/ 0 h 813"/>
                  <a:gd name="T42" fmla="*/ 0 w 552"/>
                  <a:gd name="T43" fmla="*/ 0 h 813"/>
                  <a:gd name="T44" fmla="*/ 0 w 552"/>
                  <a:gd name="T45" fmla="*/ 0 h 813"/>
                  <a:gd name="T46" fmla="*/ 0 w 552"/>
                  <a:gd name="T47" fmla="*/ 0 h 813"/>
                  <a:gd name="T48" fmla="*/ 0 w 552"/>
                  <a:gd name="T49" fmla="*/ 0 h 813"/>
                  <a:gd name="T50" fmla="*/ 0 w 552"/>
                  <a:gd name="T51" fmla="*/ 0 h 813"/>
                  <a:gd name="T52" fmla="*/ 0 w 552"/>
                  <a:gd name="T53" fmla="*/ 0 h 813"/>
                  <a:gd name="T54" fmla="*/ 0 w 552"/>
                  <a:gd name="T55" fmla="*/ 0 h 813"/>
                  <a:gd name="T56" fmla="*/ 0 w 552"/>
                  <a:gd name="T57" fmla="*/ 0 h 813"/>
                  <a:gd name="T58" fmla="*/ 0 w 552"/>
                  <a:gd name="T59" fmla="*/ 0 h 813"/>
                  <a:gd name="T60" fmla="*/ 0 w 552"/>
                  <a:gd name="T61" fmla="*/ 0 h 813"/>
                  <a:gd name="T62" fmla="*/ 0 w 552"/>
                  <a:gd name="T63" fmla="*/ 0 h 813"/>
                  <a:gd name="T64" fmla="*/ 0 w 552"/>
                  <a:gd name="T65" fmla="*/ 0 h 813"/>
                  <a:gd name="T66" fmla="*/ 0 w 552"/>
                  <a:gd name="T67" fmla="*/ 0 h 813"/>
                  <a:gd name="T68" fmla="*/ 0 w 552"/>
                  <a:gd name="T69" fmla="*/ 0 h 813"/>
                  <a:gd name="T70" fmla="*/ 0 w 552"/>
                  <a:gd name="T71" fmla="*/ 0 h 813"/>
                  <a:gd name="T72" fmla="*/ 0 w 552"/>
                  <a:gd name="T73" fmla="*/ 0 h 813"/>
                  <a:gd name="T74" fmla="*/ 0 w 552"/>
                  <a:gd name="T75" fmla="*/ 0 h 813"/>
                  <a:gd name="T76" fmla="*/ 0 w 552"/>
                  <a:gd name="T77" fmla="*/ 0 h 813"/>
                  <a:gd name="T78" fmla="*/ 0 w 552"/>
                  <a:gd name="T79" fmla="*/ 0 h 813"/>
                  <a:gd name="T80" fmla="*/ 0 w 552"/>
                  <a:gd name="T81" fmla="*/ 0 h 813"/>
                  <a:gd name="T82" fmla="*/ 0 w 552"/>
                  <a:gd name="T83" fmla="*/ 0 h 813"/>
                  <a:gd name="T84" fmla="*/ 0 w 552"/>
                  <a:gd name="T85" fmla="*/ 0 h 813"/>
                  <a:gd name="T86" fmla="*/ 0 w 552"/>
                  <a:gd name="T87" fmla="*/ 0 h 813"/>
                  <a:gd name="T88" fmla="*/ 0 w 552"/>
                  <a:gd name="T89" fmla="*/ 0 h 813"/>
                  <a:gd name="T90" fmla="*/ 0 w 552"/>
                  <a:gd name="T91" fmla="*/ 0 h 813"/>
                  <a:gd name="T92" fmla="*/ 0 w 552"/>
                  <a:gd name="T93" fmla="*/ 0 h 813"/>
                  <a:gd name="T94" fmla="*/ 0 w 552"/>
                  <a:gd name="T95" fmla="*/ 0 h 813"/>
                  <a:gd name="T96" fmla="*/ 0 w 552"/>
                  <a:gd name="T97" fmla="*/ 0 h 813"/>
                  <a:gd name="T98" fmla="*/ 0 w 552"/>
                  <a:gd name="T99" fmla="*/ 0 h 813"/>
                  <a:gd name="T100" fmla="*/ 0 w 552"/>
                  <a:gd name="T101" fmla="*/ 0 h 813"/>
                  <a:gd name="T102" fmla="*/ 0 w 552"/>
                  <a:gd name="T103" fmla="*/ 0 h 813"/>
                  <a:gd name="T104" fmla="*/ 0 w 552"/>
                  <a:gd name="T105" fmla="*/ 0 h 813"/>
                  <a:gd name="T106" fmla="*/ 0 w 552"/>
                  <a:gd name="T107" fmla="*/ 0 h 813"/>
                  <a:gd name="T108" fmla="*/ 0 w 552"/>
                  <a:gd name="T109" fmla="*/ 0 h 813"/>
                  <a:gd name="T110" fmla="*/ 0 w 552"/>
                  <a:gd name="T111" fmla="*/ 0 h 81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52"/>
                  <a:gd name="T169" fmla="*/ 0 h 813"/>
                  <a:gd name="T170" fmla="*/ 552 w 552"/>
                  <a:gd name="T171" fmla="*/ 813 h 81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52" h="813">
                    <a:moveTo>
                      <a:pt x="532" y="309"/>
                    </a:moveTo>
                    <a:lnTo>
                      <a:pt x="536" y="298"/>
                    </a:lnTo>
                    <a:lnTo>
                      <a:pt x="540" y="286"/>
                    </a:lnTo>
                    <a:lnTo>
                      <a:pt x="544" y="273"/>
                    </a:lnTo>
                    <a:lnTo>
                      <a:pt x="547" y="261"/>
                    </a:lnTo>
                    <a:lnTo>
                      <a:pt x="549" y="249"/>
                    </a:lnTo>
                    <a:lnTo>
                      <a:pt x="551" y="236"/>
                    </a:lnTo>
                    <a:lnTo>
                      <a:pt x="552" y="223"/>
                    </a:lnTo>
                    <a:lnTo>
                      <a:pt x="552" y="211"/>
                    </a:lnTo>
                    <a:lnTo>
                      <a:pt x="552" y="198"/>
                    </a:lnTo>
                    <a:lnTo>
                      <a:pt x="550" y="186"/>
                    </a:lnTo>
                    <a:lnTo>
                      <a:pt x="548" y="174"/>
                    </a:lnTo>
                    <a:lnTo>
                      <a:pt x="545" y="161"/>
                    </a:lnTo>
                    <a:lnTo>
                      <a:pt x="541" y="149"/>
                    </a:lnTo>
                    <a:lnTo>
                      <a:pt x="536" y="137"/>
                    </a:lnTo>
                    <a:lnTo>
                      <a:pt x="530" y="126"/>
                    </a:lnTo>
                    <a:lnTo>
                      <a:pt x="523" y="114"/>
                    </a:lnTo>
                    <a:lnTo>
                      <a:pt x="515" y="103"/>
                    </a:lnTo>
                    <a:lnTo>
                      <a:pt x="507" y="92"/>
                    </a:lnTo>
                    <a:lnTo>
                      <a:pt x="497" y="82"/>
                    </a:lnTo>
                    <a:lnTo>
                      <a:pt x="487" y="73"/>
                    </a:lnTo>
                    <a:lnTo>
                      <a:pt x="478" y="63"/>
                    </a:lnTo>
                    <a:lnTo>
                      <a:pt x="467" y="54"/>
                    </a:lnTo>
                    <a:lnTo>
                      <a:pt x="457" y="46"/>
                    </a:lnTo>
                    <a:lnTo>
                      <a:pt x="445" y="38"/>
                    </a:lnTo>
                    <a:lnTo>
                      <a:pt x="434" y="31"/>
                    </a:lnTo>
                    <a:lnTo>
                      <a:pt x="422" y="25"/>
                    </a:lnTo>
                    <a:lnTo>
                      <a:pt x="410" y="19"/>
                    </a:lnTo>
                    <a:lnTo>
                      <a:pt x="398" y="14"/>
                    </a:lnTo>
                    <a:lnTo>
                      <a:pt x="385" y="10"/>
                    </a:lnTo>
                    <a:lnTo>
                      <a:pt x="372" y="7"/>
                    </a:lnTo>
                    <a:lnTo>
                      <a:pt x="359" y="4"/>
                    </a:lnTo>
                    <a:lnTo>
                      <a:pt x="346" y="1"/>
                    </a:lnTo>
                    <a:lnTo>
                      <a:pt x="326" y="0"/>
                    </a:lnTo>
                    <a:lnTo>
                      <a:pt x="307" y="0"/>
                    </a:lnTo>
                    <a:lnTo>
                      <a:pt x="288" y="4"/>
                    </a:lnTo>
                    <a:lnTo>
                      <a:pt x="268" y="7"/>
                    </a:lnTo>
                    <a:lnTo>
                      <a:pt x="249" y="12"/>
                    </a:lnTo>
                    <a:lnTo>
                      <a:pt x="231" y="19"/>
                    </a:lnTo>
                    <a:lnTo>
                      <a:pt x="213" y="27"/>
                    </a:lnTo>
                    <a:lnTo>
                      <a:pt x="196" y="36"/>
                    </a:lnTo>
                    <a:lnTo>
                      <a:pt x="181" y="47"/>
                    </a:lnTo>
                    <a:lnTo>
                      <a:pt x="166" y="60"/>
                    </a:lnTo>
                    <a:lnTo>
                      <a:pt x="152" y="73"/>
                    </a:lnTo>
                    <a:lnTo>
                      <a:pt x="141" y="88"/>
                    </a:lnTo>
                    <a:lnTo>
                      <a:pt x="131" y="104"/>
                    </a:lnTo>
                    <a:lnTo>
                      <a:pt x="123" y="122"/>
                    </a:lnTo>
                    <a:lnTo>
                      <a:pt x="120" y="131"/>
                    </a:lnTo>
                    <a:lnTo>
                      <a:pt x="116" y="140"/>
                    </a:lnTo>
                    <a:lnTo>
                      <a:pt x="113" y="149"/>
                    </a:lnTo>
                    <a:lnTo>
                      <a:pt x="112" y="159"/>
                    </a:lnTo>
                    <a:lnTo>
                      <a:pt x="110" y="169"/>
                    </a:lnTo>
                    <a:lnTo>
                      <a:pt x="110" y="179"/>
                    </a:lnTo>
                    <a:lnTo>
                      <a:pt x="112" y="187"/>
                    </a:lnTo>
                    <a:lnTo>
                      <a:pt x="116" y="195"/>
                    </a:lnTo>
                    <a:lnTo>
                      <a:pt x="122" y="203"/>
                    </a:lnTo>
                    <a:lnTo>
                      <a:pt x="128" y="209"/>
                    </a:lnTo>
                    <a:lnTo>
                      <a:pt x="136" y="214"/>
                    </a:lnTo>
                    <a:lnTo>
                      <a:pt x="145" y="217"/>
                    </a:lnTo>
                    <a:lnTo>
                      <a:pt x="154" y="219"/>
                    </a:lnTo>
                    <a:lnTo>
                      <a:pt x="163" y="218"/>
                    </a:lnTo>
                    <a:lnTo>
                      <a:pt x="173" y="216"/>
                    </a:lnTo>
                    <a:lnTo>
                      <a:pt x="181" y="213"/>
                    </a:lnTo>
                    <a:lnTo>
                      <a:pt x="188" y="208"/>
                    </a:lnTo>
                    <a:lnTo>
                      <a:pt x="194" y="201"/>
                    </a:lnTo>
                    <a:lnTo>
                      <a:pt x="199" y="194"/>
                    </a:lnTo>
                    <a:lnTo>
                      <a:pt x="202" y="185"/>
                    </a:lnTo>
                    <a:lnTo>
                      <a:pt x="205" y="173"/>
                    </a:lnTo>
                    <a:lnTo>
                      <a:pt x="209" y="160"/>
                    </a:lnTo>
                    <a:lnTo>
                      <a:pt x="214" y="149"/>
                    </a:lnTo>
                    <a:lnTo>
                      <a:pt x="220" y="139"/>
                    </a:lnTo>
                    <a:lnTo>
                      <a:pt x="229" y="130"/>
                    </a:lnTo>
                    <a:lnTo>
                      <a:pt x="237" y="122"/>
                    </a:lnTo>
                    <a:lnTo>
                      <a:pt x="246" y="114"/>
                    </a:lnTo>
                    <a:lnTo>
                      <a:pt x="256" y="107"/>
                    </a:lnTo>
                    <a:lnTo>
                      <a:pt x="267" y="102"/>
                    </a:lnTo>
                    <a:lnTo>
                      <a:pt x="278" y="98"/>
                    </a:lnTo>
                    <a:lnTo>
                      <a:pt x="290" y="95"/>
                    </a:lnTo>
                    <a:lnTo>
                      <a:pt x="302" y="93"/>
                    </a:lnTo>
                    <a:lnTo>
                      <a:pt x="313" y="93"/>
                    </a:lnTo>
                    <a:lnTo>
                      <a:pt x="325" y="94"/>
                    </a:lnTo>
                    <a:lnTo>
                      <a:pt x="336" y="95"/>
                    </a:lnTo>
                    <a:lnTo>
                      <a:pt x="348" y="98"/>
                    </a:lnTo>
                    <a:lnTo>
                      <a:pt x="360" y="103"/>
                    </a:lnTo>
                    <a:lnTo>
                      <a:pt x="373" y="109"/>
                    </a:lnTo>
                    <a:lnTo>
                      <a:pt x="386" y="114"/>
                    </a:lnTo>
                    <a:lnTo>
                      <a:pt x="400" y="122"/>
                    </a:lnTo>
                    <a:lnTo>
                      <a:pt x="412" y="130"/>
                    </a:lnTo>
                    <a:lnTo>
                      <a:pt x="423" y="139"/>
                    </a:lnTo>
                    <a:lnTo>
                      <a:pt x="433" y="149"/>
                    </a:lnTo>
                    <a:lnTo>
                      <a:pt x="442" y="161"/>
                    </a:lnTo>
                    <a:lnTo>
                      <a:pt x="447" y="169"/>
                    </a:lnTo>
                    <a:lnTo>
                      <a:pt x="451" y="178"/>
                    </a:lnTo>
                    <a:lnTo>
                      <a:pt x="454" y="187"/>
                    </a:lnTo>
                    <a:lnTo>
                      <a:pt x="456" y="195"/>
                    </a:lnTo>
                    <a:lnTo>
                      <a:pt x="458" y="204"/>
                    </a:lnTo>
                    <a:lnTo>
                      <a:pt x="459" y="212"/>
                    </a:lnTo>
                    <a:lnTo>
                      <a:pt x="459" y="221"/>
                    </a:lnTo>
                    <a:lnTo>
                      <a:pt x="458" y="230"/>
                    </a:lnTo>
                    <a:lnTo>
                      <a:pt x="457" y="239"/>
                    </a:lnTo>
                    <a:lnTo>
                      <a:pt x="455" y="248"/>
                    </a:lnTo>
                    <a:lnTo>
                      <a:pt x="453" y="256"/>
                    </a:lnTo>
                    <a:lnTo>
                      <a:pt x="449" y="264"/>
                    </a:lnTo>
                    <a:lnTo>
                      <a:pt x="442" y="280"/>
                    </a:lnTo>
                    <a:lnTo>
                      <a:pt x="433" y="296"/>
                    </a:lnTo>
                    <a:lnTo>
                      <a:pt x="427" y="304"/>
                    </a:lnTo>
                    <a:lnTo>
                      <a:pt x="421" y="312"/>
                    </a:lnTo>
                    <a:lnTo>
                      <a:pt x="414" y="319"/>
                    </a:lnTo>
                    <a:lnTo>
                      <a:pt x="406" y="326"/>
                    </a:lnTo>
                    <a:lnTo>
                      <a:pt x="390" y="338"/>
                    </a:lnTo>
                    <a:lnTo>
                      <a:pt x="373" y="349"/>
                    </a:lnTo>
                    <a:lnTo>
                      <a:pt x="356" y="357"/>
                    </a:lnTo>
                    <a:lnTo>
                      <a:pt x="336" y="364"/>
                    </a:lnTo>
                    <a:lnTo>
                      <a:pt x="317" y="369"/>
                    </a:lnTo>
                    <a:lnTo>
                      <a:pt x="298" y="373"/>
                    </a:lnTo>
                    <a:lnTo>
                      <a:pt x="291" y="373"/>
                    </a:lnTo>
                    <a:lnTo>
                      <a:pt x="279" y="373"/>
                    </a:lnTo>
                    <a:lnTo>
                      <a:pt x="266" y="374"/>
                    </a:lnTo>
                    <a:lnTo>
                      <a:pt x="253" y="374"/>
                    </a:lnTo>
                    <a:lnTo>
                      <a:pt x="240" y="375"/>
                    </a:lnTo>
                    <a:lnTo>
                      <a:pt x="230" y="375"/>
                    </a:lnTo>
                    <a:lnTo>
                      <a:pt x="221" y="376"/>
                    </a:lnTo>
                    <a:lnTo>
                      <a:pt x="219" y="376"/>
                    </a:lnTo>
                    <a:lnTo>
                      <a:pt x="204" y="378"/>
                    </a:lnTo>
                    <a:lnTo>
                      <a:pt x="192" y="381"/>
                    </a:lnTo>
                    <a:lnTo>
                      <a:pt x="181" y="386"/>
                    </a:lnTo>
                    <a:lnTo>
                      <a:pt x="171" y="391"/>
                    </a:lnTo>
                    <a:lnTo>
                      <a:pt x="164" y="398"/>
                    </a:lnTo>
                    <a:lnTo>
                      <a:pt x="158" y="405"/>
                    </a:lnTo>
                    <a:lnTo>
                      <a:pt x="154" y="412"/>
                    </a:lnTo>
                    <a:lnTo>
                      <a:pt x="151" y="419"/>
                    </a:lnTo>
                    <a:lnTo>
                      <a:pt x="150" y="426"/>
                    </a:lnTo>
                    <a:lnTo>
                      <a:pt x="151" y="434"/>
                    </a:lnTo>
                    <a:lnTo>
                      <a:pt x="153" y="441"/>
                    </a:lnTo>
                    <a:lnTo>
                      <a:pt x="157" y="448"/>
                    </a:lnTo>
                    <a:lnTo>
                      <a:pt x="162" y="455"/>
                    </a:lnTo>
                    <a:lnTo>
                      <a:pt x="169" y="461"/>
                    </a:lnTo>
                    <a:lnTo>
                      <a:pt x="179" y="466"/>
                    </a:lnTo>
                    <a:lnTo>
                      <a:pt x="189" y="470"/>
                    </a:lnTo>
                    <a:lnTo>
                      <a:pt x="191" y="471"/>
                    </a:lnTo>
                    <a:lnTo>
                      <a:pt x="198" y="472"/>
                    </a:lnTo>
                    <a:lnTo>
                      <a:pt x="209" y="474"/>
                    </a:lnTo>
                    <a:lnTo>
                      <a:pt x="221" y="476"/>
                    </a:lnTo>
                    <a:lnTo>
                      <a:pt x="237" y="477"/>
                    </a:lnTo>
                    <a:lnTo>
                      <a:pt x="251" y="476"/>
                    </a:lnTo>
                    <a:lnTo>
                      <a:pt x="258" y="475"/>
                    </a:lnTo>
                    <a:lnTo>
                      <a:pt x="265" y="474"/>
                    </a:lnTo>
                    <a:lnTo>
                      <a:pt x="272" y="472"/>
                    </a:lnTo>
                    <a:lnTo>
                      <a:pt x="278" y="469"/>
                    </a:lnTo>
                    <a:lnTo>
                      <a:pt x="293" y="470"/>
                    </a:lnTo>
                    <a:lnTo>
                      <a:pt x="307" y="472"/>
                    </a:lnTo>
                    <a:lnTo>
                      <a:pt x="320" y="475"/>
                    </a:lnTo>
                    <a:lnTo>
                      <a:pt x="333" y="478"/>
                    </a:lnTo>
                    <a:lnTo>
                      <a:pt x="347" y="482"/>
                    </a:lnTo>
                    <a:lnTo>
                      <a:pt x="359" y="487"/>
                    </a:lnTo>
                    <a:lnTo>
                      <a:pt x="371" y="493"/>
                    </a:lnTo>
                    <a:lnTo>
                      <a:pt x="382" y="500"/>
                    </a:lnTo>
                    <a:lnTo>
                      <a:pt x="392" y="507"/>
                    </a:lnTo>
                    <a:lnTo>
                      <a:pt x="402" y="517"/>
                    </a:lnTo>
                    <a:lnTo>
                      <a:pt x="410" y="526"/>
                    </a:lnTo>
                    <a:lnTo>
                      <a:pt x="418" y="537"/>
                    </a:lnTo>
                    <a:lnTo>
                      <a:pt x="424" y="548"/>
                    </a:lnTo>
                    <a:lnTo>
                      <a:pt x="428" y="561"/>
                    </a:lnTo>
                    <a:lnTo>
                      <a:pt x="432" y="576"/>
                    </a:lnTo>
                    <a:lnTo>
                      <a:pt x="433" y="591"/>
                    </a:lnTo>
                    <a:lnTo>
                      <a:pt x="434" y="605"/>
                    </a:lnTo>
                    <a:lnTo>
                      <a:pt x="432" y="618"/>
                    </a:lnTo>
                    <a:lnTo>
                      <a:pt x="428" y="632"/>
                    </a:lnTo>
                    <a:lnTo>
                      <a:pt x="423" y="643"/>
                    </a:lnTo>
                    <a:lnTo>
                      <a:pt x="416" y="654"/>
                    </a:lnTo>
                    <a:lnTo>
                      <a:pt x="408" y="664"/>
                    </a:lnTo>
                    <a:lnTo>
                      <a:pt x="398" y="674"/>
                    </a:lnTo>
                    <a:lnTo>
                      <a:pt x="387" y="683"/>
                    </a:lnTo>
                    <a:lnTo>
                      <a:pt x="376" y="690"/>
                    </a:lnTo>
                    <a:lnTo>
                      <a:pt x="364" y="697"/>
                    </a:lnTo>
                    <a:lnTo>
                      <a:pt x="351" y="702"/>
                    </a:lnTo>
                    <a:lnTo>
                      <a:pt x="338" y="707"/>
                    </a:lnTo>
                    <a:lnTo>
                      <a:pt x="324" y="711"/>
                    </a:lnTo>
                    <a:lnTo>
                      <a:pt x="311" y="714"/>
                    </a:lnTo>
                    <a:lnTo>
                      <a:pt x="298" y="717"/>
                    </a:lnTo>
                    <a:lnTo>
                      <a:pt x="285" y="718"/>
                    </a:lnTo>
                    <a:lnTo>
                      <a:pt x="270" y="718"/>
                    </a:lnTo>
                    <a:lnTo>
                      <a:pt x="256" y="718"/>
                    </a:lnTo>
                    <a:lnTo>
                      <a:pt x="242" y="717"/>
                    </a:lnTo>
                    <a:lnTo>
                      <a:pt x="229" y="715"/>
                    </a:lnTo>
                    <a:lnTo>
                      <a:pt x="214" y="712"/>
                    </a:lnTo>
                    <a:lnTo>
                      <a:pt x="200" y="709"/>
                    </a:lnTo>
                    <a:lnTo>
                      <a:pt x="187" y="705"/>
                    </a:lnTo>
                    <a:lnTo>
                      <a:pt x="174" y="700"/>
                    </a:lnTo>
                    <a:lnTo>
                      <a:pt x="160" y="695"/>
                    </a:lnTo>
                    <a:lnTo>
                      <a:pt x="147" y="688"/>
                    </a:lnTo>
                    <a:lnTo>
                      <a:pt x="135" y="682"/>
                    </a:lnTo>
                    <a:lnTo>
                      <a:pt x="123" y="673"/>
                    </a:lnTo>
                    <a:lnTo>
                      <a:pt x="110" y="665"/>
                    </a:lnTo>
                    <a:lnTo>
                      <a:pt x="99" y="657"/>
                    </a:lnTo>
                    <a:lnTo>
                      <a:pt x="88" y="648"/>
                    </a:lnTo>
                    <a:lnTo>
                      <a:pt x="78" y="638"/>
                    </a:lnTo>
                    <a:lnTo>
                      <a:pt x="70" y="633"/>
                    </a:lnTo>
                    <a:lnTo>
                      <a:pt x="62" y="629"/>
                    </a:lnTo>
                    <a:lnTo>
                      <a:pt x="52" y="628"/>
                    </a:lnTo>
                    <a:lnTo>
                      <a:pt x="43" y="627"/>
                    </a:lnTo>
                    <a:lnTo>
                      <a:pt x="34" y="629"/>
                    </a:lnTo>
                    <a:lnTo>
                      <a:pt x="26" y="632"/>
                    </a:lnTo>
                    <a:lnTo>
                      <a:pt x="18" y="637"/>
                    </a:lnTo>
                    <a:lnTo>
                      <a:pt x="12" y="644"/>
                    </a:lnTo>
                    <a:lnTo>
                      <a:pt x="5" y="652"/>
                    </a:lnTo>
                    <a:lnTo>
                      <a:pt x="2" y="660"/>
                    </a:lnTo>
                    <a:lnTo>
                      <a:pt x="0" y="669"/>
                    </a:lnTo>
                    <a:lnTo>
                      <a:pt x="0" y="679"/>
                    </a:lnTo>
                    <a:lnTo>
                      <a:pt x="2" y="688"/>
                    </a:lnTo>
                    <a:lnTo>
                      <a:pt x="5" y="696"/>
                    </a:lnTo>
                    <a:lnTo>
                      <a:pt x="11" y="704"/>
                    </a:lnTo>
                    <a:lnTo>
                      <a:pt x="17" y="710"/>
                    </a:lnTo>
                    <a:lnTo>
                      <a:pt x="29" y="721"/>
                    </a:lnTo>
                    <a:lnTo>
                      <a:pt x="41" y="732"/>
                    </a:lnTo>
                    <a:lnTo>
                      <a:pt x="53" y="742"/>
                    </a:lnTo>
                    <a:lnTo>
                      <a:pt x="67" y="751"/>
                    </a:lnTo>
                    <a:lnTo>
                      <a:pt x="80" y="759"/>
                    </a:lnTo>
                    <a:lnTo>
                      <a:pt x="94" y="767"/>
                    </a:lnTo>
                    <a:lnTo>
                      <a:pt x="108" y="774"/>
                    </a:lnTo>
                    <a:lnTo>
                      <a:pt x="123" y="780"/>
                    </a:lnTo>
                    <a:lnTo>
                      <a:pt x="138" y="786"/>
                    </a:lnTo>
                    <a:lnTo>
                      <a:pt x="153" y="792"/>
                    </a:lnTo>
                    <a:lnTo>
                      <a:pt x="168" y="796"/>
                    </a:lnTo>
                    <a:lnTo>
                      <a:pt x="184" y="800"/>
                    </a:lnTo>
                    <a:lnTo>
                      <a:pt x="215" y="807"/>
                    </a:lnTo>
                    <a:lnTo>
                      <a:pt x="247" y="811"/>
                    </a:lnTo>
                    <a:lnTo>
                      <a:pt x="259" y="813"/>
                    </a:lnTo>
                    <a:lnTo>
                      <a:pt x="271" y="813"/>
                    </a:lnTo>
                    <a:lnTo>
                      <a:pt x="284" y="813"/>
                    </a:lnTo>
                    <a:lnTo>
                      <a:pt x="296" y="813"/>
                    </a:lnTo>
                    <a:lnTo>
                      <a:pt x="308" y="812"/>
                    </a:lnTo>
                    <a:lnTo>
                      <a:pt x="320" y="810"/>
                    </a:lnTo>
                    <a:lnTo>
                      <a:pt x="332" y="808"/>
                    </a:lnTo>
                    <a:lnTo>
                      <a:pt x="345" y="805"/>
                    </a:lnTo>
                    <a:lnTo>
                      <a:pt x="368" y="798"/>
                    </a:lnTo>
                    <a:lnTo>
                      <a:pt x="390" y="787"/>
                    </a:lnTo>
                    <a:lnTo>
                      <a:pt x="412" y="776"/>
                    </a:lnTo>
                    <a:lnTo>
                      <a:pt x="433" y="763"/>
                    </a:lnTo>
                    <a:lnTo>
                      <a:pt x="442" y="755"/>
                    </a:lnTo>
                    <a:lnTo>
                      <a:pt x="452" y="748"/>
                    </a:lnTo>
                    <a:lnTo>
                      <a:pt x="461" y="740"/>
                    </a:lnTo>
                    <a:lnTo>
                      <a:pt x="470" y="730"/>
                    </a:lnTo>
                    <a:lnTo>
                      <a:pt x="478" y="721"/>
                    </a:lnTo>
                    <a:lnTo>
                      <a:pt x="485" y="712"/>
                    </a:lnTo>
                    <a:lnTo>
                      <a:pt x="492" y="702"/>
                    </a:lnTo>
                    <a:lnTo>
                      <a:pt x="498" y="692"/>
                    </a:lnTo>
                    <a:lnTo>
                      <a:pt x="504" y="682"/>
                    </a:lnTo>
                    <a:lnTo>
                      <a:pt x="511" y="670"/>
                    </a:lnTo>
                    <a:lnTo>
                      <a:pt x="515" y="659"/>
                    </a:lnTo>
                    <a:lnTo>
                      <a:pt x="519" y="648"/>
                    </a:lnTo>
                    <a:lnTo>
                      <a:pt x="523" y="637"/>
                    </a:lnTo>
                    <a:lnTo>
                      <a:pt x="526" y="625"/>
                    </a:lnTo>
                    <a:lnTo>
                      <a:pt x="528" y="612"/>
                    </a:lnTo>
                    <a:lnTo>
                      <a:pt x="529" y="599"/>
                    </a:lnTo>
                    <a:lnTo>
                      <a:pt x="529" y="590"/>
                    </a:lnTo>
                    <a:lnTo>
                      <a:pt x="529" y="580"/>
                    </a:lnTo>
                    <a:lnTo>
                      <a:pt x="528" y="570"/>
                    </a:lnTo>
                    <a:lnTo>
                      <a:pt x="526" y="560"/>
                    </a:lnTo>
                    <a:lnTo>
                      <a:pt x="521" y="542"/>
                    </a:lnTo>
                    <a:lnTo>
                      <a:pt x="513" y="524"/>
                    </a:lnTo>
                    <a:lnTo>
                      <a:pt x="504" y="506"/>
                    </a:lnTo>
                    <a:lnTo>
                      <a:pt x="493" y="490"/>
                    </a:lnTo>
                    <a:lnTo>
                      <a:pt x="482" y="474"/>
                    </a:lnTo>
                    <a:lnTo>
                      <a:pt x="471" y="458"/>
                    </a:lnTo>
                    <a:lnTo>
                      <a:pt x="467" y="453"/>
                    </a:lnTo>
                    <a:lnTo>
                      <a:pt x="463" y="446"/>
                    </a:lnTo>
                    <a:lnTo>
                      <a:pt x="458" y="442"/>
                    </a:lnTo>
                    <a:lnTo>
                      <a:pt x="453" y="437"/>
                    </a:lnTo>
                    <a:lnTo>
                      <a:pt x="447" y="432"/>
                    </a:lnTo>
                    <a:lnTo>
                      <a:pt x="443" y="428"/>
                    </a:lnTo>
                    <a:lnTo>
                      <a:pt x="437" y="424"/>
                    </a:lnTo>
                    <a:lnTo>
                      <a:pt x="432" y="420"/>
                    </a:lnTo>
                    <a:lnTo>
                      <a:pt x="448" y="409"/>
                    </a:lnTo>
                    <a:lnTo>
                      <a:pt x="463" y="398"/>
                    </a:lnTo>
                    <a:lnTo>
                      <a:pt x="477" y="385"/>
                    </a:lnTo>
                    <a:lnTo>
                      <a:pt x="490" y="372"/>
                    </a:lnTo>
                    <a:lnTo>
                      <a:pt x="502" y="358"/>
                    </a:lnTo>
                    <a:lnTo>
                      <a:pt x="514" y="343"/>
                    </a:lnTo>
                    <a:lnTo>
                      <a:pt x="523" y="326"/>
                    </a:lnTo>
                    <a:lnTo>
                      <a:pt x="532" y="309"/>
                    </a:lnTo>
                    <a:close/>
                  </a:path>
                </a:pathLst>
              </a:custGeom>
              <a:solidFill>
                <a:srgbClr val="F6F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03" name="Freeform 323"/>
              <p:cNvSpPr>
                <a:spLocks/>
              </p:cNvSpPr>
              <p:nvPr/>
            </p:nvSpPr>
            <p:spPr bwMode="auto">
              <a:xfrm>
                <a:off x="4308" y="1799"/>
                <a:ext cx="47" cy="63"/>
              </a:xfrm>
              <a:custGeom>
                <a:avLst/>
                <a:gdLst>
                  <a:gd name="T0" fmla="*/ 0 w 552"/>
                  <a:gd name="T1" fmla="*/ 0 h 813"/>
                  <a:gd name="T2" fmla="*/ 0 w 552"/>
                  <a:gd name="T3" fmla="*/ 0 h 813"/>
                  <a:gd name="T4" fmla="*/ 0 w 552"/>
                  <a:gd name="T5" fmla="*/ 0 h 813"/>
                  <a:gd name="T6" fmla="*/ 0 w 552"/>
                  <a:gd name="T7" fmla="*/ 0 h 813"/>
                  <a:gd name="T8" fmla="*/ 0 w 552"/>
                  <a:gd name="T9" fmla="*/ 0 h 813"/>
                  <a:gd name="T10" fmla="*/ 0 w 552"/>
                  <a:gd name="T11" fmla="*/ 0 h 813"/>
                  <a:gd name="T12" fmla="*/ 0 w 552"/>
                  <a:gd name="T13" fmla="*/ 0 h 813"/>
                  <a:gd name="T14" fmla="*/ 0 w 552"/>
                  <a:gd name="T15" fmla="*/ 0 h 813"/>
                  <a:gd name="T16" fmla="*/ 0 w 552"/>
                  <a:gd name="T17" fmla="*/ 0 h 813"/>
                  <a:gd name="T18" fmla="*/ 0 w 552"/>
                  <a:gd name="T19" fmla="*/ 0 h 813"/>
                  <a:gd name="T20" fmla="*/ 0 w 552"/>
                  <a:gd name="T21" fmla="*/ 0 h 813"/>
                  <a:gd name="T22" fmla="*/ 0 w 552"/>
                  <a:gd name="T23" fmla="*/ 0 h 813"/>
                  <a:gd name="T24" fmla="*/ 0 w 552"/>
                  <a:gd name="T25" fmla="*/ 0 h 813"/>
                  <a:gd name="T26" fmla="*/ 0 w 552"/>
                  <a:gd name="T27" fmla="*/ 0 h 813"/>
                  <a:gd name="T28" fmla="*/ 0 w 552"/>
                  <a:gd name="T29" fmla="*/ 0 h 813"/>
                  <a:gd name="T30" fmla="*/ 0 w 552"/>
                  <a:gd name="T31" fmla="*/ 0 h 813"/>
                  <a:gd name="T32" fmla="*/ 0 w 552"/>
                  <a:gd name="T33" fmla="*/ 0 h 813"/>
                  <a:gd name="T34" fmla="*/ 0 w 552"/>
                  <a:gd name="T35" fmla="*/ 0 h 813"/>
                  <a:gd name="T36" fmla="*/ 0 w 552"/>
                  <a:gd name="T37" fmla="*/ 0 h 813"/>
                  <a:gd name="T38" fmla="*/ 0 w 552"/>
                  <a:gd name="T39" fmla="*/ 0 h 813"/>
                  <a:gd name="T40" fmla="*/ 0 w 552"/>
                  <a:gd name="T41" fmla="*/ 0 h 813"/>
                  <a:gd name="T42" fmla="*/ 0 w 552"/>
                  <a:gd name="T43" fmla="*/ 0 h 813"/>
                  <a:gd name="T44" fmla="*/ 0 w 552"/>
                  <a:gd name="T45" fmla="*/ 0 h 813"/>
                  <a:gd name="T46" fmla="*/ 0 w 552"/>
                  <a:gd name="T47" fmla="*/ 0 h 813"/>
                  <a:gd name="T48" fmla="*/ 0 w 552"/>
                  <a:gd name="T49" fmla="*/ 0 h 813"/>
                  <a:gd name="T50" fmla="*/ 0 w 552"/>
                  <a:gd name="T51" fmla="*/ 0 h 813"/>
                  <a:gd name="T52" fmla="*/ 0 w 552"/>
                  <a:gd name="T53" fmla="*/ 0 h 813"/>
                  <a:gd name="T54" fmla="*/ 0 w 552"/>
                  <a:gd name="T55" fmla="*/ 0 h 813"/>
                  <a:gd name="T56" fmla="*/ 0 w 552"/>
                  <a:gd name="T57" fmla="*/ 0 h 813"/>
                  <a:gd name="T58" fmla="*/ 0 w 552"/>
                  <a:gd name="T59" fmla="*/ 0 h 813"/>
                  <a:gd name="T60" fmla="*/ 0 w 552"/>
                  <a:gd name="T61" fmla="*/ 0 h 813"/>
                  <a:gd name="T62" fmla="*/ 0 w 552"/>
                  <a:gd name="T63" fmla="*/ 0 h 813"/>
                  <a:gd name="T64" fmla="*/ 0 w 552"/>
                  <a:gd name="T65" fmla="*/ 0 h 813"/>
                  <a:gd name="T66" fmla="*/ 0 w 552"/>
                  <a:gd name="T67" fmla="*/ 0 h 813"/>
                  <a:gd name="T68" fmla="*/ 0 w 552"/>
                  <a:gd name="T69" fmla="*/ 0 h 813"/>
                  <a:gd name="T70" fmla="*/ 0 w 552"/>
                  <a:gd name="T71" fmla="*/ 0 h 813"/>
                  <a:gd name="T72" fmla="*/ 0 w 552"/>
                  <a:gd name="T73" fmla="*/ 0 h 813"/>
                  <a:gd name="T74" fmla="*/ 0 w 552"/>
                  <a:gd name="T75" fmla="*/ 0 h 813"/>
                  <a:gd name="T76" fmla="*/ 0 w 552"/>
                  <a:gd name="T77" fmla="*/ 0 h 813"/>
                  <a:gd name="T78" fmla="*/ 0 w 552"/>
                  <a:gd name="T79" fmla="*/ 0 h 813"/>
                  <a:gd name="T80" fmla="*/ 0 w 552"/>
                  <a:gd name="T81" fmla="*/ 0 h 813"/>
                  <a:gd name="T82" fmla="*/ 0 w 552"/>
                  <a:gd name="T83" fmla="*/ 0 h 813"/>
                  <a:gd name="T84" fmla="*/ 0 w 552"/>
                  <a:gd name="T85" fmla="*/ 0 h 813"/>
                  <a:gd name="T86" fmla="*/ 0 w 552"/>
                  <a:gd name="T87" fmla="*/ 0 h 813"/>
                  <a:gd name="T88" fmla="*/ 0 w 552"/>
                  <a:gd name="T89" fmla="*/ 0 h 813"/>
                  <a:gd name="T90" fmla="*/ 0 w 552"/>
                  <a:gd name="T91" fmla="*/ 0 h 813"/>
                  <a:gd name="T92" fmla="*/ 0 w 552"/>
                  <a:gd name="T93" fmla="*/ 0 h 813"/>
                  <a:gd name="T94" fmla="*/ 0 w 552"/>
                  <a:gd name="T95" fmla="*/ 0 h 813"/>
                  <a:gd name="T96" fmla="*/ 0 w 552"/>
                  <a:gd name="T97" fmla="*/ 0 h 813"/>
                  <a:gd name="T98" fmla="*/ 0 w 552"/>
                  <a:gd name="T99" fmla="*/ 0 h 813"/>
                  <a:gd name="T100" fmla="*/ 0 w 552"/>
                  <a:gd name="T101" fmla="*/ 0 h 813"/>
                  <a:gd name="T102" fmla="*/ 0 w 552"/>
                  <a:gd name="T103" fmla="*/ 0 h 813"/>
                  <a:gd name="T104" fmla="*/ 0 w 552"/>
                  <a:gd name="T105" fmla="*/ 0 h 813"/>
                  <a:gd name="T106" fmla="*/ 0 w 552"/>
                  <a:gd name="T107" fmla="*/ 0 h 813"/>
                  <a:gd name="T108" fmla="*/ 0 w 552"/>
                  <a:gd name="T109" fmla="*/ 0 h 813"/>
                  <a:gd name="T110" fmla="*/ 0 w 552"/>
                  <a:gd name="T111" fmla="*/ 0 h 81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52"/>
                  <a:gd name="T169" fmla="*/ 0 h 813"/>
                  <a:gd name="T170" fmla="*/ 552 w 552"/>
                  <a:gd name="T171" fmla="*/ 813 h 81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52" h="813">
                    <a:moveTo>
                      <a:pt x="531" y="309"/>
                    </a:moveTo>
                    <a:lnTo>
                      <a:pt x="536" y="298"/>
                    </a:lnTo>
                    <a:lnTo>
                      <a:pt x="540" y="286"/>
                    </a:lnTo>
                    <a:lnTo>
                      <a:pt x="544" y="273"/>
                    </a:lnTo>
                    <a:lnTo>
                      <a:pt x="547" y="261"/>
                    </a:lnTo>
                    <a:lnTo>
                      <a:pt x="549" y="249"/>
                    </a:lnTo>
                    <a:lnTo>
                      <a:pt x="551" y="236"/>
                    </a:lnTo>
                    <a:lnTo>
                      <a:pt x="552" y="223"/>
                    </a:lnTo>
                    <a:lnTo>
                      <a:pt x="552" y="211"/>
                    </a:lnTo>
                    <a:lnTo>
                      <a:pt x="551" y="198"/>
                    </a:lnTo>
                    <a:lnTo>
                      <a:pt x="550" y="186"/>
                    </a:lnTo>
                    <a:lnTo>
                      <a:pt x="548" y="174"/>
                    </a:lnTo>
                    <a:lnTo>
                      <a:pt x="545" y="161"/>
                    </a:lnTo>
                    <a:lnTo>
                      <a:pt x="541" y="149"/>
                    </a:lnTo>
                    <a:lnTo>
                      <a:pt x="536" y="137"/>
                    </a:lnTo>
                    <a:lnTo>
                      <a:pt x="530" y="126"/>
                    </a:lnTo>
                    <a:lnTo>
                      <a:pt x="523" y="114"/>
                    </a:lnTo>
                    <a:lnTo>
                      <a:pt x="515" y="103"/>
                    </a:lnTo>
                    <a:lnTo>
                      <a:pt x="506" y="92"/>
                    </a:lnTo>
                    <a:lnTo>
                      <a:pt x="496" y="82"/>
                    </a:lnTo>
                    <a:lnTo>
                      <a:pt x="487" y="73"/>
                    </a:lnTo>
                    <a:lnTo>
                      <a:pt x="477" y="63"/>
                    </a:lnTo>
                    <a:lnTo>
                      <a:pt x="467" y="54"/>
                    </a:lnTo>
                    <a:lnTo>
                      <a:pt x="457" y="46"/>
                    </a:lnTo>
                    <a:lnTo>
                      <a:pt x="445" y="38"/>
                    </a:lnTo>
                    <a:lnTo>
                      <a:pt x="433" y="31"/>
                    </a:lnTo>
                    <a:lnTo>
                      <a:pt x="422" y="25"/>
                    </a:lnTo>
                    <a:lnTo>
                      <a:pt x="410" y="19"/>
                    </a:lnTo>
                    <a:lnTo>
                      <a:pt x="398" y="14"/>
                    </a:lnTo>
                    <a:lnTo>
                      <a:pt x="384" y="10"/>
                    </a:lnTo>
                    <a:lnTo>
                      <a:pt x="372" y="7"/>
                    </a:lnTo>
                    <a:lnTo>
                      <a:pt x="359" y="4"/>
                    </a:lnTo>
                    <a:lnTo>
                      <a:pt x="345" y="1"/>
                    </a:lnTo>
                    <a:lnTo>
                      <a:pt x="325" y="0"/>
                    </a:lnTo>
                    <a:lnTo>
                      <a:pt x="306" y="0"/>
                    </a:lnTo>
                    <a:lnTo>
                      <a:pt x="287" y="4"/>
                    </a:lnTo>
                    <a:lnTo>
                      <a:pt x="267" y="7"/>
                    </a:lnTo>
                    <a:lnTo>
                      <a:pt x="249" y="12"/>
                    </a:lnTo>
                    <a:lnTo>
                      <a:pt x="231" y="19"/>
                    </a:lnTo>
                    <a:lnTo>
                      <a:pt x="213" y="27"/>
                    </a:lnTo>
                    <a:lnTo>
                      <a:pt x="196" y="36"/>
                    </a:lnTo>
                    <a:lnTo>
                      <a:pt x="180" y="47"/>
                    </a:lnTo>
                    <a:lnTo>
                      <a:pt x="165" y="60"/>
                    </a:lnTo>
                    <a:lnTo>
                      <a:pt x="152" y="73"/>
                    </a:lnTo>
                    <a:lnTo>
                      <a:pt x="140" y="88"/>
                    </a:lnTo>
                    <a:lnTo>
                      <a:pt x="131" y="104"/>
                    </a:lnTo>
                    <a:lnTo>
                      <a:pt x="122" y="122"/>
                    </a:lnTo>
                    <a:lnTo>
                      <a:pt x="119" y="131"/>
                    </a:lnTo>
                    <a:lnTo>
                      <a:pt x="116" y="140"/>
                    </a:lnTo>
                    <a:lnTo>
                      <a:pt x="113" y="149"/>
                    </a:lnTo>
                    <a:lnTo>
                      <a:pt x="111" y="159"/>
                    </a:lnTo>
                    <a:lnTo>
                      <a:pt x="110" y="169"/>
                    </a:lnTo>
                    <a:lnTo>
                      <a:pt x="110" y="179"/>
                    </a:lnTo>
                    <a:lnTo>
                      <a:pt x="112" y="187"/>
                    </a:lnTo>
                    <a:lnTo>
                      <a:pt x="117" y="195"/>
                    </a:lnTo>
                    <a:lnTo>
                      <a:pt x="122" y="203"/>
                    </a:lnTo>
                    <a:lnTo>
                      <a:pt x="128" y="209"/>
                    </a:lnTo>
                    <a:lnTo>
                      <a:pt x="135" y="214"/>
                    </a:lnTo>
                    <a:lnTo>
                      <a:pt x="144" y="217"/>
                    </a:lnTo>
                    <a:lnTo>
                      <a:pt x="153" y="219"/>
                    </a:lnTo>
                    <a:lnTo>
                      <a:pt x="163" y="218"/>
                    </a:lnTo>
                    <a:lnTo>
                      <a:pt x="172" y="216"/>
                    </a:lnTo>
                    <a:lnTo>
                      <a:pt x="180" y="213"/>
                    </a:lnTo>
                    <a:lnTo>
                      <a:pt x="187" y="208"/>
                    </a:lnTo>
                    <a:lnTo>
                      <a:pt x="194" y="201"/>
                    </a:lnTo>
                    <a:lnTo>
                      <a:pt x="198" y="194"/>
                    </a:lnTo>
                    <a:lnTo>
                      <a:pt x="202" y="185"/>
                    </a:lnTo>
                    <a:lnTo>
                      <a:pt x="204" y="173"/>
                    </a:lnTo>
                    <a:lnTo>
                      <a:pt x="208" y="160"/>
                    </a:lnTo>
                    <a:lnTo>
                      <a:pt x="213" y="149"/>
                    </a:lnTo>
                    <a:lnTo>
                      <a:pt x="220" y="139"/>
                    </a:lnTo>
                    <a:lnTo>
                      <a:pt x="228" y="130"/>
                    </a:lnTo>
                    <a:lnTo>
                      <a:pt x="237" y="122"/>
                    </a:lnTo>
                    <a:lnTo>
                      <a:pt x="246" y="114"/>
                    </a:lnTo>
                    <a:lnTo>
                      <a:pt x="256" y="107"/>
                    </a:lnTo>
                    <a:lnTo>
                      <a:pt x="266" y="102"/>
                    </a:lnTo>
                    <a:lnTo>
                      <a:pt x="277" y="98"/>
                    </a:lnTo>
                    <a:lnTo>
                      <a:pt x="290" y="95"/>
                    </a:lnTo>
                    <a:lnTo>
                      <a:pt x="301" y="93"/>
                    </a:lnTo>
                    <a:lnTo>
                      <a:pt x="313" y="93"/>
                    </a:lnTo>
                    <a:lnTo>
                      <a:pt x="324" y="94"/>
                    </a:lnTo>
                    <a:lnTo>
                      <a:pt x="335" y="95"/>
                    </a:lnTo>
                    <a:lnTo>
                      <a:pt x="347" y="98"/>
                    </a:lnTo>
                    <a:lnTo>
                      <a:pt x="360" y="103"/>
                    </a:lnTo>
                    <a:lnTo>
                      <a:pt x="373" y="109"/>
                    </a:lnTo>
                    <a:lnTo>
                      <a:pt x="386" y="114"/>
                    </a:lnTo>
                    <a:lnTo>
                      <a:pt x="399" y="122"/>
                    </a:lnTo>
                    <a:lnTo>
                      <a:pt x="411" y="130"/>
                    </a:lnTo>
                    <a:lnTo>
                      <a:pt x="422" y="139"/>
                    </a:lnTo>
                    <a:lnTo>
                      <a:pt x="433" y="149"/>
                    </a:lnTo>
                    <a:lnTo>
                      <a:pt x="442" y="161"/>
                    </a:lnTo>
                    <a:lnTo>
                      <a:pt x="446" y="169"/>
                    </a:lnTo>
                    <a:lnTo>
                      <a:pt x="451" y="178"/>
                    </a:lnTo>
                    <a:lnTo>
                      <a:pt x="454" y="187"/>
                    </a:lnTo>
                    <a:lnTo>
                      <a:pt x="456" y="195"/>
                    </a:lnTo>
                    <a:lnTo>
                      <a:pt x="457" y="204"/>
                    </a:lnTo>
                    <a:lnTo>
                      <a:pt x="458" y="212"/>
                    </a:lnTo>
                    <a:lnTo>
                      <a:pt x="458" y="221"/>
                    </a:lnTo>
                    <a:lnTo>
                      <a:pt x="458" y="230"/>
                    </a:lnTo>
                    <a:lnTo>
                      <a:pt x="457" y="239"/>
                    </a:lnTo>
                    <a:lnTo>
                      <a:pt x="455" y="248"/>
                    </a:lnTo>
                    <a:lnTo>
                      <a:pt x="453" y="256"/>
                    </a:lnTo>
                    <a:lnTo>
                      <a:pt x="450" y="264"/>
                    </a:lnTo>
                    <a:lnTo>
                      <a:pt x="442" y="280"/>
                    </a:lnTo>
                    <a:lnTo>
                      <a:pt x="433" y="296"/>
                    </a:lnTo>
                    <a:lnTo>
                      <a:pt x="427" y="304"/>
                    </a:lnTo>
                    <a:lnTo>
                      <a:pt x="420" y="312"/>
                    </a:lnTo>
                    <a:lnTo>
                      <a:pt x="413" y="319"/>
                    </a:lnTo>
                    <a:lnTo>
                      <a:pt x="406" y="326"/>
                    </a:lnTo>
                    <a:lnTo>
                      <a:pt x="389" y="338"/>
                    </a:lnTo>
                    <a:lnTo>
                      <a:pt x="373" y="349"/>
                    </a:lnTo>
                    <a:lnTo>
                      <a:pt x="355" y="357"/>
                    </a:lnTo>
                    <a:lnTo>
                      <a:pt x="336" y="364"/>
                    </a:lnTo>
                    <a:lnTo>
                      <a:pt x="317" y="369"/>
                    </a:lnTo>
                    <a:lnTo>
                      <a:pt x="298" y="373"/>
                    </a:lnTo>
                    <a:lnTo>
                      <a:pt x="290" y="373"/>
                    </a:lnTo>
                    <a:lnTo>
                      <a:pt x="278" y="373"/>
                    </a:lnTo>
                    <a:lnTo>
                      <a:pt x="266" y="374"/>
                    </a:lnTo>
                    <a:lnTo>
                      <a:pt x="252" y="374"/>
                    </a:lnTo>
                    <a:lnTo>
                      <a:pt x="240" y="375"/>
                    </a:lnTo>
                    <a:lnTo>
                      <a:pt x="229" y="375"/>
                    </a:lnTo>
                    <a:lnTo>
                      <a:pt x="221" y="376"/>
                    </a:lnTo>
                    <a:lnTo>
                      <a:pt x="218" y="376"/>
                    </a:lnTo>
                    <a:lnTo>
                      <a:pt x="204" y="378"/>
                    </a:lnTo>
                    <a:lnTo>
                      <a:pt x="192" y="381"/>
                    </a:lnTo>
                    <a:lnTo>
                      <a:pt x="181" y="386"/>
                    </a:lnTo>
                    <a:lnTo>
                      <a:pt x="172" y="391"/>
                    </a:lnTo>
                    <a:lnTo>
                      <a:pt x="163" y="398"/>
                    </a:lnTo>
                    <a:lnTo>
                      <a:pt x="157" y="405"/>
                    </a:lnTo>
                    <a:lnTo>
                      <a:pt x="153" y="412"/>
                    </a:lnTo>
                    <a:lnTo>
                      <a:pt x="151" y="419"/>
                    </a:lnTo>
                    <a:lnTo>
                      <a:pt x="150" y="426"/>
                    </a:lnTo>
                    <a:lnTo>
                      <a:pt x="150" y="434"/>
                    </a:lnTo>
                    <a:lnTo>
                      <a:pt x="153" y="441"/>
                    </a:lnTo>
                    <a:lnTo>
                      <a:pt x="156" y="448"/>
                    </a:lnTo>
                    <a:lnTo>
                      <a:pt x="162" y="455"/>
                    </a:lnTo>
                    <a:lnTo>
                      <a:pt x="169" y="461"/>
                    </a:lnTo>
                    <a:lnTo>
                      <a:pt x="178" y="466"/>
                    </a:lnTo>
                    <a:lnTo>
                      <a:pt x="188" y="470"/>
                    </a:lnTo>
                    <a:lnTo>
                      <a:pt x="191" y="471"/>
                    </a:lnTo>
                    <a:lnTo>
                      <a:pt x="198" y="472"/>
                    </a:lnTo>
                    <a:lnTo>
                      <a:pt x="208" y="474"/>
                    </a:lnTo>
                    <a:lnTo>
                      <a:pt x="221" y="476"/>
                    </a:lnTo>
                    <a:lnTo>
                      <a:pt x="236" y="477"/>
                    </a:lnTo>
                    <a:lnTo>
                      <a:pt x="251" y="476"/>
                    </a:lnTo>
                    <a:lnTo>
                      <a:pt x="258" y="475"/>
                    </a:lnTo>
                    <a:lnTo>
                      <a:pt x="265" y="474"/>
                    </a:lnTo>
                    <a:lnTo>
                      <a:pt x="271" y="472"/>
                    </a:lnTo>
                    <a:lnTo>
                      <a:pt x="277" y="469"/>
                    </a:lnTo>
                    <a:lnTo>
                      <a:pt x="292" y="470"/>
                    </a:lnTo>
                    <a:lnTo>
                      <a:pt x="306" y="472"/>
                    </a:lnTo>
                    <a:lnTo>
                      <a:pt x="320" y="475"/>
                    </a:lnTo>
                    <a:lnTo>
                      <a:pt x="333" y="478"/>
                    </a:lnTo>
                    <a:lnTo>
                      <a:pt x="347" y="482"/>
                    </a:lnTo>
                    <a:lnTo>
                      <a:pt x="359" y="487"/>
                    </a:lnTo>
                    <a:lnTo>
                      <a:pt x="371" y="493"/>
                    </a:lnTo>
                    <a:lnTo>
                      <a:pt x="382" y="500"/>
                    </a:lnTo>
                    <a:lnTo>
                      <a:pt x="393" y="507"/>
                    </a:lnTo>
                    <a:lnTo>
                      <a:pt x="402" y="517"/>
                    </a:lnTo>
                    <a:lnTo>
                      <a:pt x="410" y="526"/>
                    </a:lnTo>
                    <a:lnTo>
                      <a:pt x="417" y="537"/>
                    </a:lnTo>
                    <a:lnTo>
                      <a:pt x="423" y="548"/>
                    </a:lnTo>
                    <a:lnTo>
                      <a:pt x="428" y="561"/>
                    </a:lnTo>
                    <a:lnTo>
                      <a:pt x="431" y="576"/>
                    </a:lnTo>
                    <a:lnTo>
                      <a:pt x="433" y="591"/>
                    </a:lnTo>
                    <a:lnTo>
                      <a:pt x="433" y="605"/>
                    </a:lnTo>
                    <a:lnTo>
                      <a:pt x="431" y="618"/>
                    </a:lnTo>
                    <a:lnTo>
                      <a:pt x="427" y="632"/>
                    </a:lnTo>
                    <a:lnTo>
                      <a:pt x="422" y="643"/>
                    </a:lnTo>
                    <a:lnTo>
                      <a:pt x="415" y="654"/>
                    </a:lnTo>
                    <a:lnTo>
                      <a:pt x="407" y="664"/>
                    </a:lnTo>
                    <a:lnTo>
                      <a:pt x="398" y="674"/>
                    </a:lnTo>
                    <a:lnTo>
                      <a:pt x="387" y="683"/>
                    </a:lnTo>
                    <a:lnTo>
                      <a:pt x="375" y="690"/>
                    </a:lnTo>
                    <a:lnTo>
                      <a:pt x="363" y="697"/>
                    </a:lnTo>
                    <a:lnTo>
                      <a:pt x="351" y="702"/>
                    </a:lnTo>
                    <a:lnTo>
                      <a:pt x="338" y="707"/>
                    </a:lnTo>
                    <a:lnTo>
                      <a:pt x="324" y="711"/>
                    </a:lnTo>
                    <a:lnTo>
                      <a:pt x="311" y="714"/>
                    </a:lnTo>
                    <a:lnTo>
                      <a:pt x="298" y="717"/>
                    </a:lnTo>
                    <a:lnTo>
                      <a:pt x="285" y="718"/>
                    </a:lnTo>
                    <a:lnTo>
                      <a:pt x="270" y="718"/>
                    </a:lnTo>
                    <a:lnTo>
                      <a:pt x="256" y="718"/>
                    </a:lnTo>
                    <a:lnTo>
                      <a:pt x="242" y="717"/>
                    </a:lnTo>
                    <a:lnTo>
                      <a:pt x="228" y="715"/>
                    </a:lnTo>
                    <a:lnTo>
                      <a:pt x="214" y="712"/>
                    </a:lnTo>
                    <a:lnTo>
                      <a:pt x="200" y="709"/>
                    </a:lnTo>
                    <a:lnTo>
                      <a:pt x="187" y="705"/>
                    </a:lnTo>
                    <a:lnTo>
                      <a:pt x="174" y="700"/>
                    </a:lnTo>
                    <a:lnTo>
                      <a:pt x="160" y="695"/>
                    </a:lnTo>
                    <a:lnTo>
                      <a:pt x="147" y="688"/>
                    </a:lnTo>
                    <a:lnTo>
                      <a:pt x="135" y="682"/>
                    </a:lnTo>
                    <a:lnTo>
                      <a:pt x="123" y="673"/>
                    </a:lnTo>
                    <a:lnTo>
                      <a:pt x="110" y="665"/>
                    </a:lnTo>
                    <a:lnTo>
                      <a:pt x="99" y="657"/>
                    </a:lnTo>
                    <a:lnTo>
                      <a:pt x="88" y="648"/>
                    </a:lnTo>
                    <a:lnTo>
                      <a:pt x="78" y="638"/>
                    </a:lnTo>
                    <a:lnTo>
                      <a:pt x="70" y="633"/>
                    </a:lnTo>
                    <a:lnTo>
                      <a:pt x="62" y="629"/>
                    </a:lnTo>
                    <a:lnTo>
                      <a:pt x="52" y="628"/>
                    </a:lnTo>
                    <a:lnTo>
                      <a:pt x="43" y="627"/>
                    </a:lnTo>
                    <a:lnTo>
                      <a:pt x="34" y="629"/>
                    </a:lnTo>
                    <a:lnTo>
                      <a:pt x="26" y="632"/>
                    </a:lnTo>
                    <a:lnTo>
                      <a:pt x="18" y="637"/>
                    </a:lnTo>
                    <a:lnTo>
                      <a:pt x="11" y="644"/>
                    </a:lnTo>
                    <a:lnTo>
                      <a:pt x="6" y="652"/>
                    </a:lnTo>
                    <a:lnTo>
                      <a:pt x="1" y="660"/>
                    </a:lnTo>
                    <a:lnTo>
                      <a:pt x="0" y="669"/>
                    </a:lnTo>
                    <a:lnTo>
                      <a:pt x="0" y="679"/>
                    </a:lnTo>
                    <a:lnTo>
                      <a:pt x="1" y="688"/>
                    </a:lnTo>
                    <a:lnTo>
                      <a:pt x="6" y="696"/>
                    </a:lnTo>
                    <a:lnTo>
                      <a:pt x="10" y="704"/>
                    </a:lnTo>
                    <a:lnTo>
                      <a:pt x="17" y="710"/>
                    </a:lnTo>
                    <a:lnTo>
                      <a:pt x="28" y="721"/>
                    </a:lnTo>
                    <a:lnTo>
                      <a:pt x="40" y="732"/>
                    </a:lnTo>
                    <a:lnTo>
                      <a:pt x="53" y="742"/>
                    </a:lnTo>
                    <a:lnTo>
                      <a:pt x="67" y="751"/>
                    </a:lnTo>
                    <a:lnTo>
                      <a:pt x="80" y="759"/>
                    </a:lnTo>
                    <a:lnTo>
                      <a:pt x="94" y="767"/>
                    </a:lnTo>
                    <a:lnTo>
                      <a:pt x="108" y="774"/>
                    </a:lnTo>
                    <a:lnTo>
                      <a:pt x="123" y="780"/>
                    </a:lnTo>
                    <a:lnTo>
                      <a:pt x="137" y="786"/>
                    </a:lnTo>
                    <a:lnTo>
                      <a:pt x="152" y="792"/>
                    </a:lnTo>
                    <a:lnTo>
                      <a:pt x="167" y="796"/>
                    </a:lnTo>
                    <a:lnTo>
                      <a:pt x="183" y="800"/>
                    </a:lnTo>
                    <a:lnTo>
                      <a:pt x="214" y="807"/>
                    </a:lnTo>
                    <a:lnTo>
                      <a:pt x="246" y="811"/>
                    </a:lnTo>
                    <a:lnTo>
                      <a:pt x="258" y="813"/>
                    </a:lnTo>
                    <a:lnTo>
                      <a:pt x="270" y="813"/>
                    </a:lnTo>
                    <a:lnTo>
                      <a:pt x="283" y="813"/>
                    </a:lnTo>
                    <a:lnTo>
                      <a:pt x="295" y="813"/>
                    </a:lnTo>
                    <a:lnTo>
                      <a:pt x="307" y="812"/>
                    </a:lnTo>
                    <a:lnTo>
                      <a:pt x="319" y="810"/>
                    </a:lnTo>
                    <a:lnTo>
                      <a:pt x="331" y="808"/>
                    </a:lnTo>
                    <a:lnTo>
                      <a:pt x="344" y="805"/>
                    </a:lnTo>
                    <a:lnTo>
                      <a:pt x="367" y="798"/>
                    </a:lnTo>
                    <a:lnTo>
                      <a:pt x="390" y="787"/>
                    </a:lnTo>
                    <a:lnTo>
                      <a:pt x="412" y="776"/>
                    </a:lnTo>
                    <a:lnTo>
                      <a:pt x="432" y="763"/>
                    </a:lnTo>
                    <a:lnTo>
                      <a:pt x="442" y="755"/>
                    </a:lnTo>
                    <a:lnTo>
                      <a:pt x="452" y="748"/>
                    </a:lnTo>
                    <a:lnTo>
                      <a:pt x="461" y="740"/>
                    </a:lnTo>
                    <a:lnTo>
                      <a:pt x="469" y="730"/>
                    </a:lnTo>
                    <a:lnTo>
                      <a:pt x="477" y="721"/>
                    </a:lnTo>
                    <a:lnTo>
                      <a:pt x="485" y="712"/>
                    </a:lnTo>
                    <a:lnTo>
                      <a:pt x="491" y="702"/>
                    </a:lnTo>
                    <a:lnTo>
                      <a:pt x="498" y="692"/>
                    </a:lnTo>
                    <a:lnTo>
                      <a:pt x="505" y="682"/>
                    </a:lnTo>
                    <a:lnTo>
                      <a:pt x="510" y="670"/>
                    </a:lnTo>
                    <a:lnTo>
                      <a:pt x="515" y="659"/>
                    </a:lnTo>
                    <a:lnTo>
                      <a:pt x="519" y="648"/>
                    </a:lnTo>
                    <a:lnTo>
                      <a:pt x="522" y="637"/>
                    </a:lnTo>
                    <a:lnTo>
                      <a:pt x="525" y="625"/>
                    </a:lnTo>
                    <a:lnTo>
                      <a:pt x="527" y="612"/>
                    </a:lnTo>
                    <a:lnTo>
                      <a:pt x="528" y="599"/>
                    </a:lnTo>
                    <a:lnTo>
                      <a:pt x="529" y="590"/>
                    </a:lnTo>
                    <a:lnTo>
                      <a:pt x="528" y="580"/>
                    </a:lnTo>
                    <a:lnTo>
                      <a:pt x="527" y="570"/>
                    </a:lnTo>
                    <a:lnTo>
                      <a:pt x="525" y="560"/>
                    </a:lnTo>
                    <a:lnTo>
                      <a:pt x="520" y="542"/>
                    </a:lnTo>
                    <a:lnTo>
                      <a:pt x="513" y="524"/>
                    </a:lnTo>
                    <a:lnTo>
                      <a:pt x="504" y="506"/>
                    </a:lnTo>
                    <a:lnTo>
                      <a:pt x="493" y="490"/>
                    </a:lnTo>
                    <a:lnTo>
                      <a:pt x="482" y="474"/>
                    </a:lnTo>
                    <a:lnTo>
                      <a:pt x="471" y="458"/>
                    </a:lnTo>
                    <a:lnTo>
                      <a:pt x="466" y="453"/>
                    </a:lnTo>
                    <a:lnTo>
                      <a:pt x="462" y="446"/>
                    </a:lnTo>
                    <a:lnTo>
                      <a:pt x="458" y="442"/>
                    </a:lnTo>
                    <a:lnTo>
                      <a:pt x="453" y="437"/>
                    </a:lnTo>
                    <a:lnTo>
                      <a:pt x="447" y="432"/>
                    </a:lnTo>
                    <a:lnTo>
                      <a:pt x="442" y="428"/>
                    </a:lnTo>
                    <a:lnTo>
                      <a:pt x="437" y="424"/>
                    </a:lnTo>
                    <a:lnTo>
                      <a:pt x="432" y="420"/>
                    </a:lnTo>
                    <a:lnTo>
                      <a:pt x="447" y="409"/>
                    </a:lnTo>
                    <a:lnTo>
                      <a:pt x="463" y="398"/>
                    </a:lnTo>
                    <a:lnTo>
                      <a:pt x="477" y="385"/>
                    </a:lnTo>
                    <a:lnTo>
                      <a:pt x="490" y="372"/>
                    </a:lnTo>
                    <a:lnTo>
                      <a:pt x="501" y="358"/>
                    </a:lnTo>
                    <a:lnTo>
                      <a:pt x="513" y="343"/>
                    </a:lnTo>
                    <a:lnTo>
                      <a:pt x="523" y="326"/>
                    </a:lnTo>
                    <a:lnTo>
                      <a:pt x="531" y="309"/>
                    </a:lnTo>
                    <a:close/>
                  </a:path>
                </a:pathLst>
              </a:custGeom>
              <a:solidFill>
                <a:srgbClr val="F6F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04" name="Freeform 324"/>
              <p:cNvSpPr>
                <a:spLocks/>
              </p:cNvSpPr>
              <p:nvPr/>
            </p:nvSpPr>
            <p:spPr bwMode="auto">
              <a:xfrm>
                <a:off x="4445" y="1770"/>
                <a:ext cx="59" cy="47"/>
              </a:xfrm>
              <a:custGeom>
                <a:avLst/>
                <a:gdLst>
                  <a:gd name="T0" fmla="*/ 0 w 710"/>
                  <a:gd name="T1" fmla="*/ 0 h 603"/>
                  <a:gd name="T2" fmla="*/ 0 w 710"/>
                  <a:gd name="T3" fmla="*/ 0 h 603"/>
                  <a:gd name="T4" fmla="*/ 0 w 710"/>
                  <a:gd name="T5" fmla="*/ 0 h 603"/>
                  <a:gd name="T6" fmla="*/ 0 w 710"/>
                  <a:gd name="T7" fmla="*/ 0 h 603"/>
                  <a:gd name="T8" fmla="*/ 0 w 710"/>
                  <a:gd name="T9" fmla="*/ 0 h 603"/>
                  <a:gd name="T10" fmla="*/ 0 w 710"/>
                  <a:gd name="T11" fmla="*/ 0 h 603"/>
                  <a:gd name="T12" fmla="*/ 0 w 710"/>
                  <a:gd name="T13" fmla="*/ 0 h 603"/>
                  <a:gd name="T14" fmla="*/ 0 w 710"/>
                  <a:gd name="T15" fmla="*/ 0 h 603"/>
                  <a:gd name="T16" fmla="*/ 0 w 710"/>
                  <a:gd name="T17" fmla="*/ 0 h 603"/>
                  <a:gd name="T18" fmla="*/ 0 w 710"/>
                  <a:gd name="T19" fmla="*/ 0 h 603"/>
                  <a:gd name="T20" fmla="*/ 0 w 710"/>
                  <a:gd name="T21" fmla="*/ 0 h 603"/>
                  <a:gd name="T22" fmla="*/ 0 w 710"/>
                  <a:gd name="T23" fmla="*/ 0 h 603"/>
                  <a:gd name="T24" fmla="*/ 0 w 710"/>
                  <a:gd name="T25" fmla="*/ 0 h 603"/>
                  <a:gd name="T26" fmla="*/ 0 w 710"/>
                  <a:gd name="T27" fmla="*/ 0 h 603"/>
                  <a:gd name="T28" fmla="*/ 0 w 710"/>
                  <a:gd name="T29" fmla="*/ 0 h 603"/>
                  <a:gd name="T30" fmla="*/ 0 w 710"/>
                  <a:gd name="T31" fmla="*/ 0 h 603"/>
                  <a:gd name="T32" fmla="*/ 0 w 710"/>
                  <a:gd name="T33" fmla="*/ 0 h 603"/>
                  <a:gd name="T34" fmla="*/ 0 w 710"/>
                  <a:gd name="T35" fmla="*/ 0 h 603"/>
                  <a:gd name="T36" fmla="*/ 0 w 710"/>
                  <a:gd name="T37" fmla="*/ 0 h 603"/>
                  <a:gd name="T38" fmla="*/ 0 w 710"/>
                  <a:gd name="T39" fmla="*/ 0 h 603"/>
                  <a:gd name="T40" fmla="*/ 0 w 710"/>
                  <a:gd name="T41" fmla="*/ 0 h 603"/>
                  <a:gd name="T42" fmla="*/ 0 w 710"/>
                  <a:gd name="T43" fmla="*/ 0 h 603"/>
                  <a:gd name="T44" fmla="*/ 0 w 710"/>
                  <a:gd name="T45" fmla="*/ 0 h 603"/>
                  <a:gd name="T46" fmla="*/ 0 w 710"/>
                  <a:gd name="T47" fmla="*/ 0 h 603"/>
                  <a:gd name="T48" fmla="*/ 0 w 710"/>
                  <a:gd name="T49" fmla="*/ 0 h 603"/>
                  <a:gd name="T50" fmla="*/ 0 w 710"/>
                  <a:gd name="T51" fmla="*/ 0 h 603"/>
                  <a:gd name="T52" fmla="*/ 0 w 710"/>
                  <a:gd name="T53" fmla="*/ 0 h 603"/>
                  <a:gd name="T54" fmla="*/ 0 w 710"/>
                  <a:gd name="T55" fmla="*/ 0 h 603"/>
                  <a:gd name="T56" fmla="*/ 0 w 710"/>
                  <a:gd name="T57" fmla="*/ 0 h 603"/>
                  <a:gd name="T58" fmla="*/ 0 w 710"/>
                  <a:gd name="T59" fmla="*/ 0 h 603"/>
                  <a:gd name="T60" fmla="*/ 0 w 710"/>
                  <a:gd name="T61" fmla="*/ 0 h 603"/>
                  <a:gd name="T62" fmla="*/ 0 w 710"/>
                  <a:gd name="T63" fmla="*/ 0 h 603"/>
                  <a:gd name="T64" fmla="*/ 0 w 710"/>
                  <a:gd name="T65" fmla="*/ 0 h 603"/>
                  <a:gd name="T66" fmla="*/ 0 w 710"/>
                  <a:gd name="T67" fmla="*/ 0 h 603"/>
                  <a:gd name="T68" fmla="*/ 0 w 710"/>
                  <a:gd name="T69" fmla="*/ 0 h 603"/>
                  <a:gd name="T70" fmla="*/ 0 w 710"/>
                  <a:gd name="T71" fmla="*/ 0 h 603"/>
                  <a:gd name="T72" fmla="*/ 0 w 710"/>
                  <a:gd name="T73" fmla="*/ 0 h 603"/>
                  <a:gd name="T74" fmla="*/ 0 w 710"/>
                  <a:gd name="T75" fmla="*/ 0 h 603"/>
                  <a:gd name="T76" fmla="*/ 0 w 710"/>
                  <a:gd name="T77" fmla="*/ 0 h 603"/>
                  <a:gd name="T78" fmla="*/ 0 w 710"/>
                  <a:gd name="T79" fmla="*/ 0 h 603"/>
                  <a:gd name="T80" fmla="*/ 0 w 710"/>
                  <a:gd name="T81" fmla="*/ 0 h 603"/>
                  <a:gd name="T82" fmla="*/ 0 w 710"/>
                  <a:gd name="T83" fmla="*/ 0 h 603"/>
                  <a:gd name="T84" fmla="*/ 0 w 710"/>
                  <a:gd name="T85" fmla="*/ 0 h 603"/>
                  <a:gd name="T86" fmla="*/ 0 w 710"/>
                  <a:gd name="T87" fmla="*/ 0 h 603"/>
                  <a:gd name="T88" fmla="*/ 0 w 710"/>
                  <a:gd name="T89" fmla="*/ 0 h 603"/>
                  <a:gd name="T90" fmla="*/ 0 w 710"/>
                  <a:gd name="T91" fmla="*/ 0 h 603"/>
                  <a:gd name="T92" fmla="*/ 0 w 710"/>
                  <a:gd name="T93" fmla="*/ 0 h 603"/>
                  <a:gd name="T94" fmla="*/ 0 w 710"/>
                  <a:gd name="T95" fmla="*/ 0 h 60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10"/>
                  <a:gd name="T145" fmla="*/ 0 h 603"/>
                  <a:gd name="T146" fmla="*/ 710 w 710"/>
                  <a:gd name="T147" fmla="*/ 603 h 60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10" h="603">
                    <a:moveTo>
                      <a:pt x="547" y="588"/>
                    </a:moveTo>
                    <a:lnTo>
                      <a:pt x="568" y="563"/>
                    </a:lnTo>
                    <a:lnTo>
                      <a:pt x="590" y="535"/>
                    </a:lnTo>
                    <a:lnTo>
                      <a:pt x="611" y="506"/>
                    </a:lnTo>
                    <a:lnTo>
                      <a:pt x="630" y="476"/>
                    </a:lnTo>
                    <a:lnTo>
                      <a:pt x="649" y="445"/>
                    </a:lnTo>
                    <a:lnTo>
                      <a:pt x="665" y="412"/>
                    </a:lnTo>
                    <a:lnTo>
                      <a:pt x="673" y="396"/>
                    </a:lnTo>
                    <a:lnTo>
                      <a:pt x="680" y="379"/>
                    </a:lnTo>
                    <a:lnTo>
                      <a:pt x="686" y="362"/>
                    </a:lnTo>
                    <a:lnTo>
                      <a:pt x="692" y="345"/>
                    </a:lnTo>
                    <a:lnTo>
                      <a:pt x="696" y="328"/>
                    </a:lnTo>
                    <a:lnTo>
                      <a:pt x="702" y="311"/>
                    </a:lnTo>
                    <a:lnTo>
                      <a:pt x="705" y="294"/>
                    </a:lnTo>
                    <a:lnTo>
                      <a:pt x="707" y="277"/>
                    </a:lnTo>
                    <a:lnTo>
                      <a:pt x="709" y="260"/>
                    </a:lnTo>
                    <a:lnTo>
                      <a:pt x="710" y="243"/>
                    </a:lnTo>
                    <a:lnTo>
                      <a:pt x="709" y="226"/>
                    </a:lnTo>
                    <a:lnTo>
                      <a:pt x="708" y="210"/>
                    </a:lnTo>
                    <a:lnTo>
                      <a:pt x="706" y="192"/>
                    </a:lnTo>
                    <a:lnTo>
                      <a:pt x="702" y="176"/>
                    </a:lnTo>
                    <a:lnTo>
                      <a:pt x="697" y="160"/>
                    </a:lnTo>
                    <a:lnTo>
                      <a:pt x="691" y="143"/>
                    </a:lnTo>
                    <a:lnTo>
                      <a:pt x="684" y="127"/>
                    </a:lnTo>
                    <a:lnTo>
                      <a:pt x="676" y="112"/>
                    </a:lnTo>
                    <a:lnTo>
                      <a:pt x="666" y="97"/>
                    </a:lnTo>
                    <a:lnTo>
                      <a:pt x="655" y="81"/>
                    </a:lnTo>
                    <a:lnTo>
                      <a:pt x="645" y="69"/>
                    </a:lnTo>
                    <a:lnTo>
                      <a:pt x="633" y="59"/>
                    </a:lnTo>
                    <a:lnTo>
                      <a:pt x="621" y="49"/>
                    </a:lnTo>
                    <a:lnTo>
                      <a:pt x="608" y="41"/>
                    </a:lnTo>
                    <a:lnTo>
                      <a:pt x="596" y="33"/>
                    </a:lnTo>
                    <a:lnTo>
                      <a:pt x="581" y="26"/>
                    </a:lnTo>
                    <a:lnTo>
                      <a:pt x="567" y="20"/>
                    </a:lnTo>
                    <a:lnTo>
                      <a:pt x="553" y="15"/>
                    </a:lnTo>
                    <a:lnTo>
                      <a:pt x="539" y="11"/>
                    </a:lnTo>
                    <a:lnTo>
                      <a:pt x="523" y="8"/>
                    </a:lnTo>
                    <a:lnTo>
                      <a:pt x="508" y="5"/>
                    </a:lnTo>
                    <a:lnTo>
                      <a:pt x="493" y="3"/>
                    </a:lnTo>
                    <a:lnTo>
                      <a:pt x="463" y="1"/>
                    </a:lnTo>
                    <a:lnTo>
                      <a:pt x="433" y="0"/>
                    </a:lnTo>
                    <a:lnTo>
                      <a:pt x="415" y="1"/>
                    </a:lnTo>
                    <a:lnTo>
                      <a:pt x="398" y="2"/>
                    </a:lnTo>
                    <a:lnTo>
                      <a:pt x="380" y="4"/>
                    </a:lnTo>
                    <a:lnTo>
                      <a:pt x="362" y="6"/>
                    </a:lnTo>
                    <a:lnTo>
                      <a:pt x="345" y="9"/>
                    </a:lnTo>
                    <a:lnTo>
                      <a:pt x="328" y="13"/>
                    </a:lnTo>
                    <a:lnTo>
                      <a:pt x="311" y="17"/>
                    </a:lnTo>
                    <a:lnTo>
                      <a:pt x="294" y="23"/>
                    </a:lnTo>
                    <a:lnTo>
                      <a:pt x="277" y="28"/>
                    </a:lnTo>
                    <a:lnTo>
                      <a:pt x="261" y="36"/>
                    </a:lnTo>
                    <a:lnTo>
                      <a:pt x="244" y="43"/>
                    </a:lnTo>
                    <a:lnTo>
                      <a:pt x="229" y="50"/>
                    </a:lnTo>
                    <a:lnTo>
                      <a:pt x="214" y="59"/>
                    </a:lnTo>
                    <a:lnTo>
                      <a:pt x="198" y="67"/>
                    </a:lnTo>
                    <a:lnTo>
                      <a:pt x="183" y="77"/>
                    </a:lnTo>
                    <a:lnTo>
                      <a:pt x="169" y="87"/>
                    </a:lnTo>
                    <a:lnTo>
                      <a:pt x="155" y="98"/>
                    </a:lnTo>
                    <a:lnTo>
                      <a:pt x="141" y="109"/>
                    </a:lnTo>
                    <a:lnTo>
                      <a:pt x="128" y="121"/>
                    </a:lnTo>
                    <a:lnTo>
                      <a:pt x="115" y="133"/>
                    </a:lnTo>
                    <a:lnTo>
                      <a:pt x="103" y="146"/>
                    </a:lnTo>
                    <a:lnTo>
                      <a:pt x="92" y="159"/>
                    </a:lnTo>
                    <a:lnTo>
                      <a:pt x="80" y="173"/>
                    </a:lnTo>
                    <a:lnTo>
                      <a:pt x="69" y="186"/>
                    </a:lnTo>
                    <a:lnTo>
                      <a:pt x="59" y="202"/>
                    </a:lnTo>
                    <a:lnTo>
                      <a:pt x="50" y="217"/>
                    </a:lnTo>
                    <a:lnTo>
                      <a:pt x="41" y="232"/>
                    </a:lnTo>
                    <a:lnTo>
                      <a:pt x="33" y="248"/>
                    </a:lnTo>
                    <a:lnTo>
                      <a:pt x="25" y="265"/>
                    </a:lnTo>
                    <a:lnTo>
                      <a:pt x="18" y="281"/>
                    </a:lnTo>
                    <a:lnTo>
                      <a:pt x="12" y="298"/>
                    </a:lnTo>
                    <a:lnTo>
                      <a:pt x="7" y="316"/>
                    </a:lnTo>
                    <a:lnTo>
                      <a:pt x="4" y="326"/>
                    </a:lnTo>
                    <a:lnTo>
                      <a:pt x="2" y="336"/>
                    </a:lnTo>
                    <a:lnTo>
                      <a:pt x="1" y="346"/>
                    </a:lnTo>
                    <a:lnTo>
                      <a:pt x="0" y="356"/>
                    </a:lnTo>
                    <a:lnTo>
                      <a:pt x="0" y="365"/>
                    </a:lnTo>
                    <a:lnTo>
                      <a:pt x="0" y="376"/>
                    </a:lnTo>
                    <a:lnTo>
                      <a:pt x="1" y="385"/>
                    </a:lnTo>
                    <a:lnTo>
                      <a:pt x="2" y="395"/>
                    </a:lnTo>
                    <a:lnTo>
                      <a:pt x="7" y="413"/>
                    </a:lnTo>
                    <a:lnTo>
                      <a:pt x="13" y="433"/>
                    </a:lnTo>
                    <a:lnTo>
                      <a:pt x="20" y="451"/>
                    </a:lnTo>
                    <a:lnTo>
                      <a:pt x="29" y="468"/>
                    </a:lnTo>
                    <a:lnTo>
                      <a:pt x="40" y="486"/>
                    </a:lnTo>
                    <a:lnTo>
                      <a:pt x="51" y="502"/>
                    </a:lnTo>
                    <a:lnTo>
                      <a:pt x="64" y="518"/>
                    </a:lnTo>
                    <a:lnTo>
                      <a:pt x="77" y="533"/>
                    </a:lnTo>
                    <a:lnTo>
                      <a:pt x="92" y="549"/>
                    </a:lnTo>
                    <a:lnTo>
                      <a:pt x="106" y="562"/>
                    </a:lnTo>
                    <a:lnTo>
                      <a:pt x="120" y="576"/>
                    </a:lnTo>
                    <a:lnTo>
                      <a:pt x="135" y="588"/>
                    </a:lnTo>
                    <a:lnTo>
                      <a:pt x="142" y="595"/>
                    </a:lnTo>
                    <a:lnTo>
                      <a:pt x="151" y="599"/>
                    </a:lnTo>
                    <a:lnTo>
                      <a:pt x="160" y="601"/>
                    </a:lnTo>
                    <a:lnTo>
                      <a:pt x="169" y="602"/>
                    </a:lnTo>
                    <a:lnTo>
                      <a:pt x="178" y="601"/>
                    </a:lnTo>
                    <a:lnTo>
                      <a:pt x="186" y="599"/>
                    </a:lnTo>
                    <a:lnTo>
                      <a:pt x="194" y="595"/>
                    </a:lnTo>
                    <a:lnTo>
                      <a:pt x="202" y="588"/>
                    </a:lnTo>
                    <a:lnTo>
                      <a:pt x="208" y="580"/>
                    </a:lnTo>
                    <a:lnTo>
                      <a:pt x="212" y="572"/>
                    </a:lnTo>
                    <a:lnTo>
                      <a:pt x="215" y="564"/>
                    </a:lnTo>
                    <a:lnTo>
                      <a:pt x="216" y="555"/>
                    </a:lnTo>
                    <a:lnTo>
                      <a:pt x="215" y="546"/>
                    </a:lnTo>
                    <a:lnTo>
                      <a:pt x="212" y="536"/>
                    </a:lnTo>
                    <a:lnTo>
                      <a:pt x="208" y="528"/>
                    </a:lnTo>
                    <a:lnTo>
                      <a:pt x="202" y="521"/>
                    </a:lnTo>
                    <a:lnTo>
                      <a:pt x="183" y="506"/>
                    </a:lnTo>
                    <a:lnTo>
                      <a:pt x="165" y="490"/>
                    </a:lnTo>
                    <a:lnTo>
                      <a:pt x="148" y="473"/>
                    </a:lnTo>
                    <a:lnTo>
                      <a:pt x="132" y="455"/>
                    </a:lnTo>
                    <a:lnTo>
                      <a:pt x="125" y="446"/>
                    </a:lnTo>
                    <a:lnTo>
                      <a:pt x="119" y="436"/>
                    </a:lnTo>
                    <a:lnTo>
                      <a:pt x="113" y="427"/>
                    </a:lnTo>
                    <a:lnTo>
                      <a:pt x="109" y="416"/>
                    </a:lnTo>
                    <a:lnTo>
                      <a:pt x="105" y="406"/>
                    </a:lnTo>
                    <a:lnTo>
                      <a:pt x="102" y="396"/>
                    </a:lnTo>
                    <a:lnTo>
                      <a:pt x="101" y="386"/>
                    </a:lnTo>
                    <a:lnTo>
                      <a:pt x="100" y="376"/>
                    </a:lnTo>
                    <a:lnTo>
                      <a:pt x="101" y="356"/>
                    </a:lnTo>
                    <a:lnTo>
                      <a:pt x="103" y="337"/>
                    </a:lnTo>
                    <a:lnTo>
                      <a:pt x="107" y="319"/>
                    </a:lnTo>
                    <a:lnTo>
                      <a:pt x="113" y="300"/>
                    </a:lnTo>
                    <a:lnTo>
                      <a:pt x="119" y="283"/>
                    </a:lnTo>
                    <a:lnTo>
                      <a:pt x="127" y="267"/>
                    </a:lnTo>
                    <a:lnTo>
                      <a:pt x="136" y="250"/>
                    </a:lnTo>
                    <a:lnTo>
                      <a:pt x="148" y="235"/>
                    </a:lnTo>
                    <a:lnTo>
                      <a:pt x="159" y="220"/>
                    </a:lnTo>
                    <a:lnTo>
                      <a:pt x="171" y="206"/>
                    </a:lnTo>
                    <a:lnTo>
                      <a:pt x="185" y="192"/>
                    </a:lnTo>
                    <a:lnTo>
                      <a:pt x="200" y="180"/>
                    </a:lnTo>
                    <a:lnTo>
                      <a:pt x="215" y="168"/>
                    </a:lnTo>
                    <a:lnTo>
                      <a:pt x="231" y="157"/>
                    </a:lnTo>
                    <a:lnTo>
                      <a:pt x="247" y="147"/>
                    </a:lnTo>
                    <a:lnTo>
                      <a:pt x="265" y="137"/>
                    </a:lnTo>
                    <a:lnTo>
                      <a:pt x="283" y="128"/>
                    </a:lnTo>
                    <a:lnTo>
                      <a:pt x="301" y="121"/>
                    </a:lnTo>
                    <a:lnTo>
                      <a:pt x="320" y="114"/>
                    </a:lnTo>
                    <a:lnTo>
                      <a:pt x="339" y="109"/>
                    </a:lnTo>
                    <a:lnTo>
                      <a:pt x="358" y="104"/>
                    </a:lnTo>
                    <a:lnTo>
                      <a:pt x="379" y="101"/>
                    </a:lnTo>
                    <a:lnTo>
                      <a:pt x="398" y="98"/>
                    </a:lnTo>
                    <a:lnTo>
                      <a:pt x="418" y="97"/>
                    </a:lnTo>
                    <a:lnTo>
                      <a:pt x="438" y="96"/>
                    </a:lnTo>
                    <a:lnTo>
                      <a:pt x="458" y="97"/>
                    </a:lnTo>
                    <a:lnTo>
                      <a:pt x="478" y="99"/>
                    </a:lnTo>
                    <a:lnTo>
                      <a:pt x="497" y="102"/>
                    </a:lnTo>
                    <a:lnTo>
                      <a:pt x="516" y="107"/>
                    </a:lnTo>
                    <a:lnTo>
                      <a:pt x="536" y="112"/>
                    </a:lnTo>
                    <a:lnTo>
                      <a:pt x="554" y="119"/>
                    </a:lnTo>
                    <a:lnTo>
                      <a:pt x="572" y="127"/>
                    </a:lnTo>
                    <a:lnTo>
                      <a:pt x="581" y="138"/>
                    </a:lnTo>
                    <a:lnTo>
                      <a:pt x="589" y="151"/>
                    </a:lnTo>
                    <a:lnTo>
                      <a:pt x="595" y="162"/>
                    </a:lnTo>
                    <a:lnTo>
                      <a:pt x="600" y="174"/>
                    </a:lnTo>
                    <a:lnTo>
                      <a:pt x="605" y="186"/>
                    </a:lnTo>
                    <a:lnTo>
                      <a:pt x="608" y="199"/>
                    </a:lnTo>
                    <a:lnTo>
                      <a:pt x="610" y="212"/>
                    </a:lnTo>
                    <a:lnTo>
                      <a:pt x="612" y="225"/>
                    </a:lnTo>
                    <a:lnTo>
                      <a:pt x="612" y="238"/>
                    </a:lnTo>
                    <a:lnTo>
                      <a:pt x="612" y="250"/>
                    </a:lnTo>
                    <a:lnTo>
                      <a:pt x="611" y="264"/>
                    </a:lnTo>
                    <a:lnTo>
                      <a:pt x="609" y="278"/>
                    </a:lnTo>
                    <a:lnTo>
                      <a:pt x="606" y="291"/>
                    </a:lnTo>
                    <a:lnTo>
                      <a:pt x="603" y="304"/>
                    </a:lnTo>
                    <a:lnTo>
                      <a:pt x="599" y="318"/>
                    </a:lnTo>
                    <a:lnTo>
                      <a:pt x="595" y="331"/>
                    </a:lnTo>
                    <a:lnTo>
                      <a:pt x="584" y="357"/>
                    </a:lnTo>
                    <a:lnTo>
                      <a:pt x="572" y="384"/>
                    </a:lnTo>
                    <a:lnTo>
                      <a:pt x="558" y="409"/>
                    </a:lnTo>
                    <a:lnTo>
                      <a:pt x="544" y="434"/>
                    </a:lnTo>
                    <a:lnTo>
                      <a:pt x="528" y="458"/>
                    </a:lnTo>
                    <a:lnTo>
                      <a:pt x="512" y="480"/>
                    </a:lnTo>
                    <a:lnTo>
                      <a:pt x="496" y="502"/>
                    </a:lnTo>
                    <a:lnTo>
                      <a:pt x="481" y="521"/>
                    </a:lnTo>
                    <a:lnTo>
                      <a:pt x="474" y="529"/>
                    </a:lnTo>
                    <a:lnTo>
                      <a:pt x="469" y="537"/>
                    </a:lnTo>
                    <a:lnTo>
                      <a:pt x="467" y="546"/>
                    </a:lnTo>
                    <a:lnTo>
                      <a:pt x="466" y="555"/>
                    </a:lnTo>
                    <a:lnTo>
                      <a:pt x="467" y="564"/>
                    </a:lnTo>
                    <a:lnTo>
                      <a:pt x="469" y="572"/>
                    </a:lnTo>
                    <a:lnTo>
                      <a:pt x="474" y="581"/>
                    </a:lnTo>
                    <a:lnTo>
                      <a:pt x="481" y="588"/>
                    </a:lnTo>
                    <a:lnTo>
                      <a:pt x="488" y="595"/>
                    </a:lnTo>
                    <a:lnTo>
                      <a:pt x="496" y="599"/>
                    </a:lnTo>
                    <a:lnTo>
                      <a:pt x="505" y="602"/>
                    </a:lnTo>
                    <a:lnTo>
                      <a:pt x="513" y="603"/>
                    </a:lnTo>
                    <a:lnTo>
                      <a:pt x="522" y="602"/>
                    </a:lnTo>
                    <a:lnTo>
                      <a:pt x="531" y="599"/>
                    </a:lnTo>
                    <a:lnTo>
                      <a:pt x="540" y="595"/>
                    </a:lnTo>
                    <a:lnTo>
                      <a:pt x="547" y="588"/>
                    </a:lnTo>
                    <a:close/>
                  </a:path>
                </a:pathLst>
              </a:custGeom>
              <a:solidFill>
                <a:srgbClr val="F6F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05" name="Freeform 325"/>
              <p:cNvSpPr>
                <a:spLocks/>
              </p:cNvSpPr>
              <p:nvPr/>
            </p:nvSpPr>
            <p:spPr bwMode="auto">
              <a:xfrm>
                <a:off x="4445" y="1808"/>
                <a:ext cx="26" cy="68"/>
              </a:xfrm>
              <a:custGeom>
                <a:avLst/>
                <a:gdLst>
                  <a:gd name="T0" fmla="*/ 0 w 299"/>
                  <a:gd name="T1" fmla="*/ 0 h 855"/>
                  <a:gd name="T2" fmla="*/ 0 w 299"/>
                  <a:gd name="T3" fmla="*/ 0 h 855"/>
                  <a:gd name="T4" fmla="*/ 0 w 299"/>
                  <a:gd name="T5" fmla="*/ 0 h 855"/>
                  <a:gd name="T6" fmla="*/ 0 w 299"/>
                  <a:gd name="T7" fmla="*/ 0 h 855"/>
                  <a:gd name="T8" fmla="*/ 0 w 299"/>
                  <a:gd name="T9" fmla="*/ 0 h 855"/>
                  <a:gd name="T10" fmla="*/ 0 w 299"/>
                  <a:gd name="T11" fmla="*/ 0 h 855"/>
                  <a:gd name="T12" fmla="*/ 0 w 299"/>
                  <a:gd name="T13" fmla="*/ 0 h 855"/>
                  <a:gd name="T14" fmla="*/ 0 w 299"/>
                  <a:gd name="T15" fmla="*/ 0 h 855"/>
                  <a:gd name="T16" fmla="*/ 0 w 299"/>
                  <a:gd name="T17" fmla="*/ 0 h 855"/>
                  <a:gd name="T18" fmla="*/ 0 w 299"/>
                  <a:gd name="T19" fmla="*/ 0 h 855"/>
                  <a:gd name="T20" fmla="*/ 0 w 299"/>
                  <a:gd name="T21" fmla="*/ 0 h 855"/>
                  <a:gd name="T22" fmla="*/ 0 w 299"/>
                  <a:gd name="T23" fmla="*/ 0 h 855"/>
                  <a:gd name="T24" fmla="*/ 0 w 299"/>
                  <a:gd name="T25" fmla="*/ 0 h 855"/>
                  <a:gd name="T26" fmla="*/ 0 w 299"/>
                  <a:gd name="T27" fmla="*/ 0 h 855"/>
                  <a:gd name="T28" fmla="*/ 0 w 299"/>
                  <a:gd name="T29" fmla="*/ 0 h 855"/>
                  <a:gd name="T30" fmla="*/ 0 w 299"/>
                  <a:gd name="T31" fmla="*/ 0 h 855"/>
                  <a:gd name="T32" fmla="*/ 0 w 299"/>
                  <a:gd name="T33" fmla="*/ 0 h 855"/>
                  <a:gd name="T34" fmla="*/ 0 w 299"/>
                  <a:gd name="T35" fmla="*/ 0 h 855"/>
                  <a:gd name="T36" fmla="*/ 0 w 299"/>
                  <a:gd name="T37" fmla="*/ 0 h 855"/>
                  <a:gd name="T38" fmla="*/ 0 w 299"/>
                  <a:gd name="T39" fmla="*/ 0 h 855"/>
                  <a:gd name="T40" fmla="*/ 0 w 299"/>
                  <a:gd name="T41" fmla="*/ 0 h 855"/>
                  <a:gd name="T42" fmla="*/ 0 w 299"/>
                  <a:gd name="T43" fmla="*/ 0 h 855"/>
                  <a:gd name="T44" fmla="*/ 0 w 299"/>
                  <a:gd name="T45" fmla="*/ 0 h 855"/>
                  <a:gd name="T46" fmla="*/ 0 w 299"/>
                  <a:gd name="T47" fmla="*/ 0 h 855"/>
                  <a:gd name="T48" fmla="*/ 0 w 299"/>
                  <a:gd name="T49" fmla="*/ 0 h 855"/>
                  <a:gd name="T50" fmla="*/ 0 w 299"/>
                  <a:gd name="T51" fmla="*/ 0 h 855"/>
                  <a:gd name="T52" fmla="*/ 0 w 299"/>
                  <a:gd name="T53" fmla="*/ 0 h 855"/>
                  <a:gd name="T54" fmla="*/ 0 w 299"/>
                  <a:gd name="T55" fmla="*/ 0 h 855"/>
                  <a:gd name="T56" fmla="*/ 0 w 299"/>
                  <a:gd name="T57" fmla="*/ 0 h 855"/>
                  <a:gd name="T58" fmla="*/ 0 w 299"/>
                  <a:gd name="T59" fmla="*/ 0 h 855"/>
                  <a:gd name="T60" fmla="*/ 0 w 299"/>
                  <a:gd name="T61" fmla="*/ 0 h 855"/>
                  <a:gd name="T62" fmla="*/ 0 w 299"/>
                  <a:gd name="T63" fmla="*/ 0 h 855"/>
                  <a:gd name="T64" fmla="*/ 0 w 299"/>
                  <a:gd name="T65" fmla="*/ 0 h 8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9"/>
                  <a:gd name="T100" fmla="*/ 0 h 855"/>
                  <a:gd name="T101" fmla="*/ 299 w 299"/>
                  <a:gd name="T102" fmla="*/ 855 h 85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9" h="855">
                    <a:moveTo>
                      <a:pt x="55" y="853"/>
                    </a:moveTo>
                    <a:lnTo>
                      <a:pt x="62" y="855"/>
                    </a:lnTo>
                    <a:lnTo>
                      <a:pt x="69" y="855"/>
                    </a:lnTo>
                    <a:lnTo>
                      <a:pt x="76" y="855"/>
                    </a:lnTo>
                    <a:lnTo>
                      <a:pt x="84" y="854"/>
                    </a:lnTo>
                    <a:lnTo>
                      <a:pt x="90" y="853"/>
                    </a:lnTo>
                    <a:lnTo>
                      <a:pt x="96" y="850"/>
                    </a:lnTo>
                    <a:lnTo>
                      <a:pt x="103" y="848"/>
                    </a:lnTo>
                    <a:lnTo>
                      <a:pt x="108" y="844"/>
                    </a:lnTo>
                    <a:lnTo>
                      <a:pt x="114" y="840"/>
                    </a:lnTo>
                    <a:lnTo>
                      <a:pt x="119" y="836"/>
                    </a:lnTo>
                    <a:lnTo>
                      <a:pt x="123" y="831"/>
                    </a:lnTo>
                    <a:lnTo>
                      <a:pt x="128" y="825"/>
                    </a:lnTo>
                    <a:lnTo>
                      <a:pt x="131" y="819"/>
                    </a:lnTo>
                    <a:lnTo>
                      <a:pt x="135" y="813"/>
                    </a:lnTo>
                    <a:lnTo>
                      <a:pt x="138" y="807"/>
                    </a:lnTo>
                    <a:lnTo>
                      <a:pt x="140" y="800"/>
                    </a:lnTo>
                    <a:lnTo>
                      <a:pt x="297" y="85"/>
                    </a:lnTo>
                    <a:lnTo>
                      <a:pt x="298" y="78"/>
                    </a:lnTo>
                    <a:lnTo>
                      <a:pt x="299" y="71"/>
                    </a:lnTo>
                    <a:lnTo>
                      <a:pt x="298" y="64"/>
                    </a:lnTo>
                    <a:lnTo>
                      <a:pt x="298" y="58"/>
                    </a:lnTo>
                    <a:lnTo>
                      <a:pt x="296" y="51"/>
                    </a:lnTo>
                    <a:lnTo>
                      <a:pt x="294" y="45"/>
                    </a:lnTo>
                    <a:lnTo>
                      <a:pt x="291" y="38"/>
                    </a:lnTo>
                    <a:lnTo>
                      <a:pt x="288" y="32"/>
                    </a:lnTo>
                    <a:lnTo>
                      <a:pt x="284" y="26"/>
                    </a:lnTo>
                    <a:lnTo>
                      <a:pt x="280" y="21"/>
                    </a:lnTo>
                    <a:lnTo>
                      <a:pt x="275" y="17"/>
                    </a:lnTo>
                    <a:lnTo>
                      <a:pt x="270" y="13"/>
                    </a:lnTo>
                    <a:lnTo>
                      <a:pt x="264" y="9"/>
                    </a:lnTo>
                    <a:lnTo>
                      <a:pt x="258" y="6"/>
                    </a:lnTo>
                    <a:lnTo>
                      <a:pt x="251" y="3"/>
                    </a:lnTo>
                    <a:lnTo>
                      <a:pt x="243" y="1"/>
                    </a:lnTo>
                    <a:lnTo>
                      <a:pt x="236" y="0"/>
                    </a:lnTo>
                    <a:lnTo>
                      <a:pt x="229" y="0"/>
                    </a:lnTo>
                    <a:lnTo>
                      <a:pt x="223" y="0"/>
                    </a:lnTo>
                    <a:lnTo>
                      <a:pt x="216" y="1"/>
                    </a:lnTo>
                    <a:lnTo>
                      <a:pt x="209" y="2"/>
                    </a:lnTo>
                    <a:lnTo>
                      <a:pt x="203" y="5"/>
                    </a:lnTo>
                    <a:lnTo>
                      <a:pt x="197" y="7"/>
                    </a:lnTo>
                    <a:lnTo>
                      <a:pt x="191" y="11"/>
                    </a:lnTo>
                    <a:lnTo>
                      <a:pt x="185" y="14"/>
                    </a:lnTo>
                    <a:lnTo>
                      <a:pt x="180" y="19"/>
                    </a:lnTo>
                    <a:lnTo>
                      <a:pt x="175" y="24"/>
                    </a:lnTo>
                    <a:lnTo>
                      <a:pt x="171" y="29"/>
                    </a:lnTo>
                    <a:lnTo>
                      <a:pt x="167" y="35"/>
                    </a:lnTo>
                    <a:lnTo>
                      <a:pt x="164" y="41"/>
                    </a:lnTo>
                    <a:lnTo>
                      <a:pt x="162" y="48"/>
                    </a:lnTo>
                    <a:lnTo>
                      <a:pt x="160" y="55"/>
                    </a:lnTo>
                    <a:lnTo>
                      <a:pt x="1" y="769"/>
                    </a:lnTo>
                    <a:lnTo>
                      <a:pt x="0" y="777"/>
                    </a:lnTo>
                    <a:lnTo>
                      <a:pt x="0" y="784"/>
                    </a:lnTo>
                    <a:lnTo>
                      <a:pt x="0" y="791"/>
                    </a:lnTo>
                    <a:lnTo>
                      <a:pt x="1" y="797"/>
                    </a:lnTo>
                    <a:lnTo>
                      <a:pt x="2" y="804"/>
                    </a:lnTo>
                    <a:lnTo>
                      <a:pt x="5" y="810"/>
                    </a:lnTo>
                    <a:lnTo>
                      <a:pt x="7" y="816"/>
                    </a:lnTo>
                    <a:lnTo>
                      <a:pt x="11" y="822"/>
                    </a:lnTo>
                    <a:lnTo>
                      <a:pt x="14" y="828"/>
                    </a:lnTo>
                    <a:lnTo>
                      <a:pt x="19" y="834"/>
                    </a:lnTo>
                    <a:lnTo>
                      <a:pt x="25" y="838"/>
                    </a:lnTo>
                    <a:lnTo>
                      <a:pt x="30" y="842"/>
                    </a:lnTo>
                    <a:lnTo>
                      <a:pt x="36" y="846"/>
                    </a:lnTo>
                    <a:lnTo>
                      <a:pt x="42" y="849"/>
                    </a:lnTo>
                    <a:lnTo>
                      <a:pt x="48" y="852"/>
                    </a:lnTo>
                    <a:lnTo>
                      <a:pt x="55" y="853"/>
                    </a:lnTo>
                    <a:close/>
                  </a:path>
                </a:pathLst>
              </a:custGeom>
              <a:solidFill>
                <a:srgbClr val="F6F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06" name="Freeform 326"/>
              <p:cNvSpPr>
                <a:spLocks/>
              </p:cNvSpPr>
              <p:nvPr/>
            </p:nvSpPr>
            <p:spPr bwMode="auto">
              <a:xfrm>
                <a:off x="4141" y="2583"/>
                <a:ext cx="142" cy="38"/>
              </a:xfrm>
              <a:custGeom>
                <a:avLst/>
                <a:gdLst>
                  <a:gd name="T0" fmla="*/ 0 w 1691"/>
                  <a:gd name="T1" fmla="*/ 0 h 470"/>
                  <a:gd name="T2" fmla="*/ 0 w 1691"/>
                  <a:gd name="T3" fmla="*/ 0 h 470"/>
                  <a:gd name="T4" fmla="*/ 0 w 1691"/>
                  <a:gd name="T5" fmla="*/ 0 h 470"/>
                  <a:gd name="T6" fmla="*/ 0 w 1691"/>
                  <a:gd name="T7" fmla="*/ 0 h 470"/>
                  <a:gd name="T8" fmla="*/ 0 w 1691"/>
                  <a:gd name="T9" fmla="*/ 0 h 470"/>
                  <a:gd name="T10" fmla="*/ 0 w 1691"/>
                  <a:gd name="T11" fmla="*/ 0 h 470"/>
                  <a:gd name="T12" fmla="*/ 0 w 1691"/>
                  <a:gd name="T13" fmla="*/ 0 h 470"/>
                  <a:gd name="T14" fmla="*/ 0 w 1691"/>
                  <a:gd name="T15" fmla="*/ 0 h 470"/>
                  <a:gd name="T16" fmla="*/ 0 w 1691"/>
                  <a:gd name="T17" fmla="*/ 0 h 470"/>
                  <a:gd name="T18" fmla="*/ 0 w 1691"/>
                  <a:gd name="T19" fmla="*/ 0 h 470"/>
                  <a:gd name="T20" fmla="*/ 0 w 1691"/>
                  <a:gd name="T21" fmla="*/ 0 h 470"/>
                  <a:gd name="T22" fmla="*/ 0 w 1691"/>
                  <a:gd name="T23" fmla="*/ 0 h 470"/>
                  <a:gd name="T24" fmla="*/ 0 w 1691"/>
                  <a:gd name="T25" fmla="*/ 0 h 470"/>
                  <a:gd name="T26" fmla="*/ 0 w 1691"/>
                  <a:gd name="T27" fmla="*/ 0 h 470"/>
                  <a:gd name="T28" fmla="*/ 0 w 1691"/>
                  <a:gd name="T29" fmla="*/ 0 h 470"/>
                  <a:gd name="T30" fmla="*/ 0 w 1691"/>
                  <a:gd name="T31" fmla="*/ 0 h 470"/>
                  <a:gd name="T32" fmla="*/ 0 w 1691"/>
                  <a:gd name="T33" fmla="*/ 0 h 470"/>
                  <a:gd name="T34" fmla="*/ 0 w 1691"/>
                  <a:gd name="T35" fmla="*/ 0 h 470"/>
                  <a:gd name="T36" fmla="*/ 0 w 1691"/>
                  <a:gd name="T37" fmla="*/ 0 h 470"/>
                  <a:gd name="T38" fmla="*/ 0 w 1691"/>
                  <a:gd name="T39" fmla="*/ 0 h 470"/>
                  <a:gd name="T40" fmla="*/ 0 w 1691"/>
                  <a:gd name="T41" fmla="*/ 0 h 470"/>
                  <a:gd name="T42" fmla="*/ 0 w 1691"/>
                  <a:gd name="T43" fmla="*/ 0 h 470"/>
                  <a:gd name="T44" fmla="*/ 0 w 1691"/>
                  <a:gd name="T45" fmla="*/ 0 h 470"/>
                  <a:gd name="T46" fmla="*/ 0 w 1691"/>
                  <a:gd name="T47" fmla="*/ 0 h 470"/>
                  <a:gd name="T48" fmla="*/ 0 w 1691"/>
                  <a:gd name="T49" fmla="*/ 0 h 470"/>
                  <a:gd name="T50" fmla="*/ 0 w 1691"/>
                  <a:gd name="T51" fmla="*/ 0 h 470"/>
                  <a:gd name="T52" fmla="*/ 0 w 1691"/>
                  <a:gd name="T53" fmla="*/ 0 h 470"/>
                  <a:gd name="T54" fmla="*/ 0 w 1691"/>
                  <a:gd name="T55" fmla="*/ 0 h 470"/>
                  <a:gd name="T56" fmla="*/ 0 w 1691"/>
                  <a:gd name="T57" fmla="*/ 0 h 470"/>
                  <a:gd name="T58" fmla="*/ 0 w 1691"/>
                  <a:gd name="T59" fmla="*/ 0 h 470"/>
                  <a:gd name="T60" fmla="*/ 0 w 1691"/>
                  <a:gd name="T61" fmla="*/ 0 h 470"/>
                  <a:gd name="T62" fmla="*/ 0 w 1691"/>
                  <a:gd name="T63" fmla="*/ 0 h 470"/>
                  <a:gd name="T64" fmla="*/ 0 w 1691"/>
                  <a:gd name="T65" fmla="*/ 0 h 470"/>
                  <a:gd name="T66" fmla="*/ 0 w 1691"/>
                  <a:gd name="T67" fmla="*/ 0 h 470"/>
                  <a:gd name="T68" fmla="*/ 0 w 1691"/>
                  <a:gd name="T69" fmla="*/ 0 h 470"/>
                  <a:gd name="T70" fmla="*/ 0 w 1691"/>
                  <a:gd name="T71" fmla="*/ 0 h 470"/>
                  <a:gd name="T72" fmla="*/ 0 w 1691"/>
                  <a:gd name="T73" fmla="*/ 0 h 470"/>
                  <a:gd name="T74" fmla="*/ 0 w 1691"/>
                  <a:gd name="T75" fmla="*/ 0 h 470"/>
                  <a:gd name="T76" fmla="*/ 0 w 1691"/>
                  <a:gd name="T77" fmla="*/ 0 h 470"/>
                  <a:gd name="T78" fmla="*/ 0 w 1691"/>
                  <a:gd name="T79" fmla="*/ 0 h 470"/>
                  <a:gd name="T80" fmla="*/ 0 w 1691"/>
                  <a:gd name="T81" fmla="*/ 0 h 470"/>
                  <a:gd name="T82" fmla="*/ 0 w 1691"/>
                  <a:gd name="T83" fmla="*/ 0 h 470"/>
                  <a:gd name="T84" fmla="*/ 0 w 1691"/>
                  <a:gd name="T85" fmla="*/ 0 h 470"/>
                  <a:gd name="T86" fmla="*/ 0 w 1691"/>
                  <a:gd name="T87" fmla="*/ 0 h 470"/>
                  <a:gd name="T88" fmla="*/ 0 w 1691"/>
                  <a:gd name="T89" fmla="*/ 0 h 470"/>
                  <a:gd name="T90" fmla="*/ 0 w 1691"/>
                  <a:gd name="T91" fmla="*/ 0 h 470"/>
                  <a:gd name="T92" fmla="*/ 0 w 1691"/>
                  <a:gd name="T93" fmla="*/ 0 h 470"/>
                  <a:gd name="T94" fmla="*/ 0 w 1691"/>
                  <a:gd name="T95" fmla="*/ 0 h 47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691"/>
                  <a:gd name="T145" fmla="*/ 0 h 470"/>
                  <a:gd name="T146" fmla="*/ 1691 w 1691"/>
                  <a:gd name="T147" fmla="*/ 470 h 47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691" h="470">
                    <a:moveTo>
                      <a:pt x="13" y="313"/>
                    </a:moveTo>
                    <a:lnTo>
                      <a:pt x="5" y="303"/>
                    </a:lnTo>
                    <a:lnTo>
                      <a:pt x="0" y="291"/>
                    </a:lnTo>
                    <a:lnTo>
                      <a:pt x="0" y="279"/>
                    </a:lnTo>
                    <a:lnTo>
                      <a:pt x="5" y="266"/>
                    </a:lnTo>
                    <a:lnTo>
                      <a:pt x="12" y="254"/>
                    </a:lnTo>
                    <a:lnTo>
                      <a:pt x="22" y="241"/>
                    </a:lnTo>
                    <a:lnTo>
                      <a:pt x="36" y="228"/>
                    </a:lnTo>
                    <a:lnTo>
                      <a:pt x="52" y="214"/>
                    </a:lnTo>
                    <a:lnTo>
                      <a:pt x="73" y="200"/>
                    </a:lnTo>
                    <a:lnTo>
                      <a:pt x="95" y="187"/>
                    </a:lnTo>
                    <a:lnTo>
                      <a:pt x="120" y="174"/>
                    </a:lnTo>
                    <a:lnTo>
                      <a:pt x="147" y="160"/>
                    </a:lnTo>
                    <a:lnTo>
                      <a:pt x="178" y="146"/>
                    </a:lnTo>
                    <a:lnTo>
                      <a:pt x="209" y="133"/>
                    </a:lnTo>
                    <a:lnTo>
                      <a:pt x="243" y="121"/>
                    </a:lnTo>
                    <a:lnTo>
                      <a:pt x="278" y="108"/>
                    </a:lnTo>
                    <a:lnTo>
                      <a:pt x="315" y="95"/>
                    </a:lnTo>
                    <a:lnTo>
                      <a:pt x="354" y="84"/>
                    </a:lnTo>
                    <a:lnTo>
                      <a:pt x="394" y="73"/>
                    </a:lnTo>
                    <a:lnTo>
                      <a:pt x="435" y="62"/>
                    </a:lnTo>
                    <a:lnTo>
                      <a:pt x="477" y="53"/>
                    </a:lnTo>
                    <a:lnTo>
                      <a:pt x="520" y="42"/>
                    </a:lnTo>
                    <a:lnTo>
                      <a:pt x="563" y="34"/>
                    </a:lnTo>
                    <a:lnTo>
                      <a:pt x="606" y="26"/>
                    </a:lnTo>
                    <a:lnTo>
                      <a:pt x="650" y="19"/>
                    </a:lnTo>
                    <a:lnTo>
                      <a:pt x="695" y="13"/>
                    </a:lnTo>
                    <a:lnTo>
                      <a:pt x="739" y="8"/>
                    </a:lnTo>
                    <a:lnTo>
                      <a:pt x="784" y="5"/>
                    </a:lnTo>
                    <a:lnTo>
                      <a:pt x="826" y="2"/>
                    </a:lnTo>
                    <a:lnTo>
                      <a:pt x="870" y="0"/>
                    </a:lnTo>
                    <a:lnTo>
                      <a:pt x="913" y="0"/>
                    </a:lnTo>
                    <a:lnTo>
                      <a:pt x="954" y="0"/>
                    </a:lnTo>
                    <a:lnTo>
                      <a:pt x="994" y="2"/>
                    </a:lnTo>
                    <a:lnTo>
                      <a:pt x="1035" y="4"/>
                    </a:lnTo>
                    <a:lnTo>
                      <a:pt x="1074" y="7"/>
                    </a:lnTo>
                    <a:lnTo>
                      <a:pt x="1111" y="10"/>
                    </a:lnTo>
                    <a:lnTo>
                      <a:pt x="1149" y="14"/>
                    </a:lnTo>
                    <a:lnTo>
                      <a:pt x="1185" y="18"/>
                    </a:lnTo>
                    <a:lnTo>
                      <a:pt x="1220" y="23"/>
                    </a:lnTo>
                    <a:lnTo>
                      <a:pt x="1254" y="28"/>
                    </a:lnTo>
                    <a:lnTo>
                      <a:pt x="1288" y="34"/>
                    </a:lnTo>
                    <a:lnTo>
                      <a:pt x="1319" y="40"/>
                    </a:lnTo>
                    <a:lnTo>
                      <a:pt x="1351" y="48"/>
                    </a:lnTo>
                    <a:lnTo>
                      <a:pt x="1380" y="55"/>
                    </a:lnTo>
                    <a:lnTo>
                      <a:pt x="1409" y="63"/>
                    </a:lnTo>
                    <a:lnTo>
                      <a:pt x="1436" y="71"/>
                    </a:lnTo>
                    <a:lnTo>
                      <a:pt x="1463" y="79"/>
                    </a:lnTo>
                    <a:lnTo>
                      <a:pt x="1487" y="88"/>
                    </a:lnTo>
                    <a:lnTo>
                      <a:pt x="1511" y="97"/>
                    </a:lnTo>
                    <a:lnTo>
                      <a:pt x="1533" y="108"/>
                    </a:lnTo>
                    <a:lnTo>
                      <a:pt x="1554" y="118"/>
                    </a:lnTo>
                    <a:lnTo>
                      <a:pt x="1574" y="128"/>
                    </a:lnTo>
                    <a:lnTo>
                      <a:pt x="1592" y="139"/>
                    </a:lnTo>
                    <a:lnTo>
                      <a:pt x="1608" y="150"/>
                    </a:lnTo>
                    <a:lnTo>
                      <a:pt x="1624" y="163"/>
                    </a:lnTo>
                    <a:lnTo>
                      <a:pt x="1638" y="174"/>
                    </a:lnTo>
                    <a:lnTo>
                      <a:pt x="1650" y="187"/>
                    </a:lnTo>
                    <a:lnTo>
                      <a:pt x="1660" y="199"/>
                    </a:lnTo>
                    <a:lnTo>
                      <a:pt x="1669" y="212"/>
                    </a:lnTo>
                    <a:lnTo>
                      <a:pt x="1678" y="226"/>
                    </a:lnTo>
                    <a:lnTo>
                      <a:pt x="1684" y="240"/>
                    </a:lnTo>
                    <a:lnTo>
                      <a:pt x="1688" y="253"/>
                    </a:lnTo>
                    <a:lnTo>
                      <a:pt x="1691" y="267"/>
                    </a:lnTo>
                    <a:lnTo>
                      <a:pt x="1691" y="283"/>
                    </a:lnTo>
                    <a:lnTo>
                      <a:pt x="1687" y="297"/>
                    </a:lnTo>
                    <a:lnTo>
                      <a:pt x="1676" y="311"/>
                    </a:lnTo>
                    <a:lnTo>
                      <a:pt x="1656" y="326"/>
                    </a:lnTo>
                    <a:lnTo>
                      <a:pt x="1630" y="340"/>
                    </a:lnTo>
                    <a:lnTo>
                      <a:pt x="1597" y="354"/>
                    </a:lnTo>
                    <a:lnTo>
                      <a:pt x="1560" y="367"/>
                    </a:lnTo>
                    <a:lnTo>
                      <a:pt x="1516" y="380"/>
                    </a:lnTo>
                    <a:lnTo>
                      <a:pt x="1467" y="393"/>
                    </a:lnTo>
                    <a:lnTo>
                      <a:pt x="1413" y="405"/>
                    </a:lnTo>
                    <a:lnTo>
                      <a:pt x="1356" y="416"/>
                    </a:lnTo>
                    <a:lnTo>
                      <a:pt x="1295" y="426"/>
                    </a:lnTo>
                    <a:lnTo>
                      <a:pt x="1231" y="435"/>
                    </a:lnTo>
                    <a:lnTo>
                      <a:pt x="1163" y="444"/>
                    </a:lnTo>
                    <a:lnTo>
                      <a:pt x="1095" y="452"/>
                    </a:lnTo>
                    <a:lnTo>
                      <a:pt x="1024" y="458"/>
                    </a:lnTo>
                    <a:lnTo>
                      <a:pt x="953" y="463"/>
                    </a:lnTo>
                    <a:lnTo>
                      <a:pt x="879" y="466"/>
                    </a:lnTo>
                    <a:lnTo>
                      <a:pt x="806" y="469"/>
                    </a:lnTo>
                    <a:lnTo>
                      <a:pt x="734" y="470"/>
                    </a:lnTo>
                    <a:lnTo>
                      <a:pt x="661" y="469"/>
                    </a:lnTo>
                    <a:lnTo>
                      <a:pt x="590" y="467"/>
                    </a:lnTo>
                    <a:lnTo>
                      <a:pt x="521" y="463"/>
                    </a:lnTo>
                    <a:lnTo>
                      <a:pt x="453" y="458"/>
                    </a:lnTo>
                    <a:lnTo>
                      <a:pt x="387" y="450"/>
                    </a:lnTo>
                    <a:lnTo>
                      <a:pt x="325" y="441"/>
                    </a:lnTo>
                    <a:lnTo>
                      <a:pt x="267" y="429"/>
                    </a:lnTo>
                    <a:lnTo>
                      <a:pt x="212" y="415"/>
                    </a:lnTo>
                    <a:lnTo>
                      <a:pt x="161" y="400"/>
                    </a:lnTo>
                    <a:lnTo>
                      <a:pt x="117" y="381"/>
                    </a:lnTo>
                    <a:lnTo>
                      <a:pt x="76" y="361"/>
                    </a:lnTo>
                    <a:lnTo>
                      <a:pt x="41" y="339"/>
                    </a:lnTo>
                    <a:lnTo>
                      <a:pt x="13" y="313"/>
                    </a:lnTo>
                    <a:close/>
                  </a:path>
                </a:pathLst>
              </a:custGeom>
              <a:solidFill>
                <a:srgbClr val="4E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07" name="Freeform 327"/>
              <p:cNvSpPr>
                <a:spLocks/>
              </p:cNvSpPr>
              <p:nvPr/>
            </p:nvSpPr>
            <p:spPr bwMode="auto">
              <a:xfrm>
                <a:off x="4280" y="2583"/>
                <a:ext cx="141" cy="38"/>
              </a:xfrm>
              <a:custGeom>
                <a:avLst/>
                <a:gdLst>
                  <a:gd name="T0" fmla="*/ 0 w 1691"/>
                  <a:gd name="T1" fmla="*/ 0 h 470"/>
                  <a:gd name="T2" fmla="*/ 0 w 1691"/>
                  <a:gd name="T3" fmla="*/ 0 h 470"/>
                  <a:gd name="T4" fmla="*/ 0 w 1691"/>
                  <a:gd name="T5" fmla="*/ 0 h 470"/>
                  <a:gd name="T6" fmla="*/ 0 w 1691"/>
                  <a:gd name="T7" fmla="*/ 0 h 470"/>
                  <a:gd name="T8" fmla="*/ 0 w 1691"/>
                  <a:gd name="T9" fmla="*/ 0 h 470"/>
                  <a:gd name="T10" fmla="*/ 0 w 1691"/>
                  <a:gd name="T11" fmla="*/ 0 h 470"/>
                  <a:gd name="T12" fmla="*/ 0 w 1691"/>
                  <a:gd name="T13" fmla="*/ 0 h 470"/>
                  <a:gd name="T14" fmla="*/ 0 w 1691"/>
                  <a:gd name="T15" fmla="*/ 0 h 470"/>
                  <a:gd name="T16" fmla="*/ 0 w 1691"/>
                  <a:gd name="T17" fmla="*/ 0 h 470"/>
                  <a:gd name="T18" fmla="*/ 0 w 1691"/>
                  <a:gd name="T19" fmla="*/ 0 h 470"/>
                  <a:gd name="T20" fmla="*/ 0 w 1691"/>
                  <a:gd name="T21" fmla="*/ 0 h 470"/>
                  <a:gd name="T22" fmla="*/ 0 w 1691"/>
                  <a:gd name="T23" fmla="*/ 0 h 470"/>
                  <a:gd name="T24" fmla="*/ 0 w 1691"/>
                  <a:gd name="T25" fmla="*/ 0 h 470"/>
                  <a:gd name="T26" fmla="*/ 0 w 1691"/>
                  <a:gd name="T27" fmla="*/ 0 h 470"/>
                  <a:gd name="T28" fmla="*/ 0 w 1691"/>
                  <a:gd name="T29" fmla="*/ 0 h 470"/>
                  <a:gd name="T30" fmla="*/ 0 w 1691"/>
                  <a:gd name="T31" fmla="*/ 0 h 470"/>
                  <a:gd name="T32" fmla="*/ 0 w 1691"/>
                  <a:gd name="T33" fmla="*/ 0 h 470"/>
                  <a:gd name="T34" fmla="*/ 0 w 1691"/>
                  <a:gd name="T35" fmla="*/ 0 h 470"/>
                  <a:gd name="T36" fmla="*/ 0 w 1691"/>
                  <a:gd name="T37" fmla="*/ 0 h 470"/>
                  <a:gd name="T38" fmla="*/ 0 w 1691"/>
                  <a:gd name="T39" fmla="*/ 0 h 470"/>
                  <a:gd name="T40" fmla="*/ 0 w 1691"/>
                  <a:gd name="T41" fmla="*/ 0 h 470"/>
                  <a:gd name="T42" fmla="*/ 0 w 1691"/>
                  <a:gd name="T43" fmla="*/ 0 h 470"/>
                  <a:gd name="T44" fmla="*/ 0 w 1691"/>
                  <a:gd name="T45" fmla="*/ 0 h 470"/>
                  <a:gd name="T46" fmla="*/ 0 w 1691"/>
                  <a:gd name="T47" fmla="*/ 0 h 470"/>
                  <a:gd name="T48" fmla="*/ 0 w 1691"/>
                  <a:gd name="T49" fmla="*/ 0 h 470"/>
                  <a:gd name="T50" fmla="*/ 0 w 1691"/>
                  <a:gd name="T51" fmla="*/ 0 h 470"/>
                  <a:gd name="T52" fmla="*/ 0 w 1691"/>
                  <a:gd name="T53" fmla="*/ 0 h 470"/>
                  <a:gd name="T54" fmla="*/ 0 w 1691"/>
                  <a:gd name="T55" fmla="*/ 0 h 470"/>
                  <a:gd name="T56" fmla="*/ 0 w 1691"/>
                  <a:gd name="T57" fmla="*/ 0 h 470"/>
                  <a:gd name="T58" fmla="*/ 0 w 1691"/>
                  <a:gd name="T59" fmla="*/ 0 h 470"/>
                  <a:gd name="T60" fmla="*/ 0 w 1691"/>
                  <a:gd name="T61" fmla="*/ 0 h 470"/>
                  <a:gd name="T62" fmla="*/ 0 w 1691"/>
                  <a:gd name="T63" fmla="*/ 0 h 470"/>
                  <a:gd name="T64" fmla="*/ 0 w 1691"/>
                  <a:gd name="T65" fmla="*/ 0 h 470"/>
                  <a:gd name="T66" fmla="*/ 0 w 1691"/>
                  <a:gd name="T67" fmla="*/ 0 h 470"/>
                  <a:gd name="T68" fmla="*/ 0 w 1691"/>
                  <a:gd name="T69" fmla="*/ 0 h 470"/>
                  <a:gd name="T70" fmla="*/ 0 w 1691"/>
                  <a:gd name="T71" fmla="*/ 0 h 470"/>
                  <a:gd name="T72" fmla="*/ 0 w 1691"/>
                  <a:gd name="T73" fmla="*/ 0 h 470"/>
                  <a:gd name="T74" fmla="*/ 0 w 1691"/>
                  <a:gd name="T75" fmla="*/ 0 h 470"/>
                  <a:gd name="T76" fmla="*/ 0 w 1691"/>
                  <a:gd name="T77" fmla="*/ 0 h 470"/>
                  <a:gd name="T78" fmla="*/ 0 w 1691"/>
                  <a:gd name="T79" fmla="*/ 0 h 470"/>
                  <a:gd name="T80" fmla="*/ 0 w 1691"/>
                  <a:gd name="T81" fmla="*/ 0 h 470"/>
                  <a:gd name="T82" fmla="*/ 0 w 1691"/>
                  <a:gd name="T83" fmla="*/ 0 h 470"/>
                  <a:gd name="T84" fmla="*/ 0 w 1691"/>
                  <a:gd name="T85" fmla="*/ 0 h 470"/>
                  <a:gd name="T86" fmla="*/ 0 w 1691"/>
                  <a:gd name="T87" fmla="*/ 0 h 470"/>
                  <a:gd name="T88" fmla="*/ 0 w 1691"/>
                  <a:gd name="T89" fmla="*/ 0 h 470"/>
                  <a:gd name="T90" fmla="*/ 0 w 1691"/>
                  <a:gd name="T91" fmla="*/ 0 h 470"/>
                  <a:gd name="T92" fmla="*/ 0 w 1691"/>
                  <a:gd name="T93" fmla="*/ 0 h 470"/>
                  <a:gd name="T94" fmla="*/ 0 w 1691"/>
                  <a:gd name="T95" fmla="*/ 0 h 47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691"/>
                  <a:gd name="T145" fmla="*/ 0 h 470"/>
                  <a:gd name="T146" fmla="*/ 1691 w 1691"/>
                  <a:gd name="T147" fmla="*/ 470 h 47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691" h="470">
                    <a:moveTo>
                      <a:pt x="13" y="313"/>
                    </a:moveTo>
                    <a:lnTo>
                      <a:pt x="4" y="303"/>
                    </a:lnTo>
                    <a:lnTo>
                      <a:pt x="0" y="291"/>
                    </a:lnTo>
                    <a:lnTo>
                      <a:pt x="0" y="279"/>
                    </a:lnTo>
                    <a:lnTo>
                      <a:pt x="3" y="266"/>
                    </a:lnTo>
                    <a:lnTo>
                      <a:pt x="11" y="254"/>
                    </a:lnTo>
                    <a:lnTo>
                      <a:pt x="22" y="241"/>
                    </a:lnTo>
                    <a:lnTo>
                      <a:pt x="35" y="228"/>
                    </a:lnTo>
                    <a:lnTo>
                      <a:pt x="52" y="214"/>
                    </a:lnTo>
                    <a:lnTo>
                      <a:pt x="72" y="200"/>
                    </a:lnTo>
                    <a:lnTo>
                      <a:pt x="94" y="187"/>
                    </a:lnTo>
                    <a:lnTo>
                      <a:pt x="120" y="174"/>
                    </a:lnTo>
                    <a:lnTo>
                      <a:pt x="147" y="160"/>
                    </a:lnTo>
                    <a:lnTo>
                      <a:pt x="177" y="146"/>
                    </a:lnTo>
                    <a:lnTo>
                      <a:pt x="208" y="133"/>
                    </a:lnTo>
                    <a:lnTo>
                      <a:pt x="242" y="121"/>
                    </a:lnTo>
                    <a:lnTo>
                      <a:pt x="277" y="108"/>
                    </a:lnTo>
                    <a:lnTo>
                      <a:pt x="315" y="95"/>
                    </a:lnTo>
                    <a:lnTo>
                      <a:pt x="354" y="84"/>
                    </a:lnTo>
                    <a:lnTo>
                      <a:pt x="393" y="73"/>
                    </a:lnTo>
                    <a:lnTo>
                      <a:pt x="434" y="62"/>
                    </a:lnTo>
                    <a:lnTo>
                      <a:pt x="476" y="53"/>
                    </a:lnTo>
                    <a:lnTo>
                      <a:pt x="519" y="42"/>
                    </a:lnTo>
                    <a:lnTo>
                      <a:pt x="562" y="34"/>
                    </a:lnTo>
                    <a:lnTo>
                      <a:pt x="606" y="26"/>
                    </a:lnTo>
                    <a:lnTo>
                      <a:pt x="650" y="19"/>
                    </a:lnTo>
                    <a:lnTo>
                      <a:pt x="694" y="13"/>
                    </a:lnTo>
                    <a:lnTo>
                      <a:pt x="739" y="8"/>
                    </a:lnTo>
                    <a:lnTo>
                      <a:pt x="782" y="5"/>
                    </a:lnTo>
                    <a:lnTo>
                      <a:pt x="826" y="2"/>
                    </a:lnTo>
                    <a:lnTo>
                      <a:pt x="869" y="0"/>
                    </a:lnTo>
                    <a:lnTo>
                      <a:pt x="912" y="0"/>
                    </a:lnTo>
                    <a:lnTo>
                      <a:pt x="954" y="0"/>
                    </a:lnTo>
                    <a:lnTo>
                      <a:pt x="994" y="2"/>
                    </a:lnTo>
                    <a:lnTo>
                      <a:pt x="1034" y="4"/>
                    </a:lnTo>
                    <a:lnTo>
                      <a:pt x="1073" y="7"/>
                    </a:lnTo>
                    <a:lnTo>
                      <a:pt x="1111" y="10"/>
                    </a:lnTo>
                    <a:lnTo>
                      <a:pt x="1148" y="14"/>
                    </a:lnTo>
                    <a:lnTo>
                      <a:pt x="1185" y="18"/>
                    </a:lnTo>
                    <a:lnTo>
                      <a:pt x="1219" y="23"/>
                    </a:lnTo>
                    <a:lnTo>
                      <a:pt x="1254" y="28"/>
                    </a:lnTo>
                    <a:lnTo>
                      <a:pt x="1288" y="34"/>
                    </a:lnTo>
                    <a:lnTo>
                      <a:pt x="1319" y="40"/>
                    </a:lnTo>
                    <a:lnTo>
                      <a:pt x="1350" y="48"/>
                    </a:lnTo>
                    <a:lnTo>
                      <a:pt x="1380" y="55"/>
                    </a:lnTo>
                    <a:lnTo>
                      <a:pt x="1409" y="63"/>
                    </a:lnTo>
                    <a:lnTo>
                      <a:pt x="1435" y="71"/>
                    </a:lnTo>
                    <a:lnTo>
                      <a:pt x="1462" y="79"/>
                    </a:lnTo>
                    <a:lnTo>
                      <a:pt x="1487" y="88"/>
                    </a:lnTo>
                    <a:lnTo>
                      <a:pt x="1511" y="97"/>
                    </a:lnTo>
                    <a:lnTo>
                      <a:pt x="1533" y="108"/>
                    </a:lnTo>
                    <a:lnTo>
                      <a:pt x="1553" y="118"/>
                    </a:lnTo>
                    <a:lnTo>
                      <a:pt x="1574" y="128"/>
                    </a:lnTo>
                    <a:lnTo>
                      <a:pt x="1591" y="139"/>
                    </a:lnTo>
                    <a:lnTo>
                      <a:pt x="1608" y="150"/>
                    </a:lnTo>
                    <a:lnTo>
                      <a:pt x="1624" y="163"/>
                    </a:lnTo>
                    <a:lnTo>
                      <a:pt x="1637" y="174"/>
                    </a:lnTo>
                    <a:lnTo>
                      <a:pt x="1649" y="187"/>
                    </a:lnTo>
                    <a:lnTo>
                      <a:pt x="1660" y="199"/>
                    </a:lnTo>
                    <a:lnTo>
                      <a:pt x="1669" y="212"/>
                    </a:lnTo>
                    <a:lnTo>
                      <a:pt x="1677" y="226"/>
                    </a:lnTo>
                    <a:lnTo>
                      <a:pt x="1683" y="240"/>
                    </a:lnTo>
                    <a:lnTo>
                      <a:pt x="1687" y="253"/>
                    </a:lnTo>
                    <a:lnTo>
                      <a:pt x="1690" y="267"/>
                    </a:lnTo>
                    <a:lnTo>
                      <a:pt x="1691" y="283"/>
                    </a:lnTo>
                    <a:lnTo>
                      <a:pt x="1687" y="297"/>
                    </a:lnTo>
                    <a:lnTo>
                      <a:pt x="1674" y="311"/>
                    </a:lnTo>
                    <a:lnTo>
                      <a:pt x="1655" y="326"/>
                    </a:lnTo>
                    <a:lnTo>
                      <a:pt x="1630" y="340"/>
                    </a:lnTo>
                    <a:lnTo>
                      <a:pt x="1597" y="354"/>
                    </a:lnTo>
                    <a:lnTo>
                      <a:pt x="1558" y="367"/>
                    </a:lnTo>
                    <a:lnTo>
                      <a:pt x="1515" y="380"/>
                    </a:lnTo>
                    <a:lnTo>
                      <a:pt x="1466" y="393"/>
                    </a:lnTo>
                    <a:lnTo>
                      <a:pt x="1413" y="405"/>
                    </a:lnTo>
                    <a:lnTo>
                      <a:pt x="1355" y="416"/>
                    </a:lnTo>
                    <a:lnTo>
                      <a:pt x="1294" y="426"/>
                    </a:lnTo>
                    <a:lnTo>
                      <a:pt x="1229" y="435"/>
                    </a:lnTo>
                    <a:lnTo>
                      <a:pt x="1163" y="444"/>
                    </a:lnTo>
                    <a:lnTo>
                      <a:pt x="1094" y="452"/>
                    </a:lnTo>
                    <a:lnTo>
                      <a:pt x="1024" y="458"/>
                    </a:lnTo>
                    <a:lnTo>
                      <a:pt x="951" y="463"/>
                    </a:lnTo>
                    <a:lnTo>
                      <a:pt x="879" y="466"/>
                    </a:lnTo>
                    <a:lnTo>
                      <a:pt x="806" y="469"/>
                    </a:lnTo>
                    <a:lnTo>
                      <a:pt x="733" y="470"/>
                    </a:lnTo>
                    <a:lnTo>
                      <a:pt x="660" y="469"/>
                    </a:lnTo>
                    <a:lnTo>
                      <a:pt x="589" y="467"/>
                    </a:lnTo>
                    <a:lnTo>
                      <a:pt x="520" y="463"/>
                    </a:lnTo>
                    <a:lnTo>
                      <a:pt x="453" y="458"/>
                    </a:lnTo>
                    <a:lnTo>
                      <a:pt x="387" y="450"/>
                    </a:lnTo>
                    <a:lnTo>
                      <a:pt x="325" y="441"/>
                    </a:lnTo>
                    <a:lnTo>
                      <a:pt x="266" y="429"/>
                    </a:lnTo>
                    <a:lnTo>
                      <a:pt x="211" y="415"/>
                    </a:lnTo>
                    <a:lnTo>
                      <a:pt x="161" y="400"/>
                    </a:lnTo>
                    <a:lnTo>
                      <a:pt x="115" y="381"/>
                    </a:lnTo>
                    <a:lnTo>
                      <a:pt x="76" y="361"/>
                    </a:lnTo>
                    <a:lnTo>
                      <a:pt x="41" y="339"/>
                    </a:lnTo>
                    <a:lnTo>
                      <a:pt x="13" y="313"/>
                    </a:lnTo>
                    <a:close/>
                  </a:path>
                </a:pathLst>
              </a:custGeom>
              <a:solidFill>
                <a:srgbClr val="4E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08" name="Freeform 328"/>
              <p:cNvSpPr>
                <a:spLocks/>
              </p:cNvSpPr>
              <p:nvPr/>
            </p:nvSpPr>
            <p:spPr bwMode="auto">
              <a:xfrm>
                <a:off x="4177" y="2565"/>
                <a:ext cx="101" cy="238"/>
              </a:xfrm>
              <a:custGeom>
                <a:avLst/>
                <a:gdLst>
                  <a:gd name="T0" fmla="*/ 0 w 1194"/>
                  <a:gd name="T1" fmla="*/ 0 h 3066"/>
                  <a:gd name="T2" fmla="*/ 0 w 1194"/>
                  <a:gd name="T3" fmla="*/ 0 h 3066"/>
                  <a:gd name="T4" fmla="*/ 0 w 1194"/>
                  <a:gd name="T5" fmla="*/ 0 h 3066"/>
                  <a:gd name="T6" fmla="*/ 0 w 1194"/>
                  <a:gd name="T7" fmla="*/ 0 h 3066"/>
                  <a:gd name="T8" fmla="*/ 0 w 1194"/>
                  <a:gd name="T9" fmla="*/ 0 h 3066"/>
                  <a:gd name="T10" fmla="*/ 0 w 1194"/>
                  <a:gd name="T11" fmla="*/ 0 h 3066"/>
                  <a:gd name="T12" fmla="*/ 0 w 1194"/>
                  <a:gd name="T13" fmla="*/ 0 h 3066"/>
                  <a:gd name="T14" fmla="*/ 0 w 1194"/>
                  <a:gd name="T15" fmla="*/ 0 h 3066"/>
                  <a:gd name="T16" fmla="*/ 0 w 1194"/>
                  <a:gd name="T17" fmla="*/ 0 h 3066"/>
                  <a:gd name="T18" fmla="*/ 0 w 1194"/>
                  <a:gd name="T19" fmla="*/ 0 h 3066"/>
                  <a:gd name="T20" fmla="*/ 0 w 1194"/>
                  <a:gd name="T21" fmla="*/ 0 h 3066"/>
                  <a:gd name="T22" fmla="*/ 0 w 1194"/>
                  <a:gd name="T23" fmla="*/ 0 h 3066"/>
                  <a:gd name="T24" fmla="*/ 0 w 1194"/>
                  <a:gd name="T25" fmla="*/ 0 h 3066"/>
                  <a:gd name="T26" fmla="*/ 0 w 1194"/>
                  <a:gd name="T27" fmla="*/ 0 h 3066"/>
                  <a:gd name="T28" fmla="*/ 0 w 1194"/>
                  <a:gd name="T29" fmla="*/ 0 h 3066"/>
                  <a:gd name="T30" fmla="*/ 0 w 1194"/>
                  <a:gd name="T31" fmla="*/ 0 h 3066"/>
                  <a:gd name="T32" fmla="*/ 0 w 1194"/>
                  <a:gd name="T33" fmla="*/ 0 h 3066"/>
                  <a:gd name="T34" fmla="*/ 0 w 1194"/>
                  <a:gd name="T35" fmla="*/ 0 h 3066"/>
                  <a:gd name="T36" fmla="*/ 0 w 1194"/>
                  <a:gd name="T37" fmla="*/ 0 h 3066"/>
                  <a:gd name="T38" fmla="*/ 0 w 1194"/>
                  <a:gd name="T39" fmla="*/ 0 h 3066"/>
                  <a:gd name="T40" fmla="*/ 0 w 1194"/>
                  <a:gd name="T41" fmla="*/ 0 h 3066"/>
                  <a:gd name="T42" fmla="*/ 0 w 1194"/>
                  <a:gd name="T43" fmla="*/ 0 h 3066"/>
                  <a:gd name="T44" fmla="*/ 0 w 1194"/>
                  <a:gd name="T45" fmla="*/ 0 h 3066"/>
                  <a:gd name="T46" fmla="*/ 0 w 1194"/>
                  <a:gd name="T47" fmla="*/ 0 h 3066"/>
                  <a:gd name="T48" fmla="*/ 0 w 1194"/>
                  <a:gd name="T49" fmla="*/ 0 h 3066"/>
                  <a:gd name="T50" fmla="*/ 0 w 1194"/>
                  <a:gd name="T51" fmla="*/ 0 h 3066"/>
                  <a:gd name="T52" fmla="*/ 0 w 1194"/>
                  <a:gd name="T53" fmla="*/ 0 h 3066"/>
                  <a:gd name="T54" fmla="*/ 0 w 1194"/>
                  <a:gd name="T55" fmla="*/ 0 h 3066"/>
                  <a:gd name="T56" fmla="*/ 0 w 1194"/>
                  <a:gd name="T57" fmla="*/ 0 h 3066"/>
                  <a:gd name="T58" fmla="*/ 0 w 1194"/>
                  <a:gd name="T59" fmla="*/ 0 h 3066"/>
                  <a:gd name="T60" fmla="*/ 0 w 1194"/>
                  <a:gd name="T61" fmla="*/ 0 h 3066"/>
                  <a:gd name="T62" fmla="*/ 0 w 1194"/>
                  <a:gd name="T63" fmla="*/ 0 h 3066"/>
                  <a:gd name="T64" fmla="*/ 0 w 1194"/>
                  <a:gd name="T65" fmla="*/ 0 h 3066"/>
                  <a:gd name="T66" fmla="*/ 0 w 1194"/>
                  <a:gd name="T67" fmla="*/ 0 h 3066"/>
                  <a:gd name="T68" fmla="*/ 0 w 1194"/>
                  <a:gd name="T69" fmla="*/ 0 h 3066"/>
                  <a:gd name="T70" fmla="*/ 0 w 1194"/>
                  <a:gd name="T71" fmla="*/ 0 h 3066"/>
                  <a:gd name="T72" fmla="*/ 0 w 1194"/>
                  <a:gd name="T73" fmla="*/ 0 h 3066"/>
                  <a:gd name="T74" fmla="*/ 0 w 1194"/>
                  <a:gd name="T75" fmla="*/ 0 h 3066"/>
                  <a:gd name="T76" fmla="*/ 0 w 1194"/>
                  <a:gd name="T77" fmla="*/ 0 h 3066"/>
                  <a:gd name="T78" fmla="*/ 0 w 1194"/>
                  <a:gd name="T79" fmla="*/ 0 h 3066"/>
                  <a:gd name="T80" fmla="*/ 0 w 1194"/>
                  <a:gd name="T81" fmla="*/ 0 h 3066"/>
                  <a:gd name="T82" fmla="*/ 0 w 1194"/>
                  <a:gd name="T83" fmla="*/ 0 h 3066"/>
                  <a:gd name="T84" fmla="*/ 0 w 1194"/>
                  <a:gd name="T85" fmla="*/ 0 h 3066"/>
                  <a:gd name="T86" fmla="*/ 0 w 1194"/>
                  <a:gd name="T87" fmla="*/ 0 h 3066"/>
                  <a:gd name="T88" fmla="*/ 0 w 1194"/>
                  <a:gd name="T89" fmla="*/ 0 h 3066"/>
                  <a:gd name="T90" fmla="*/ 0 w 1194"/>
                  <a:gd name="T91" fmla="*/ 0 h 306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94"/>
                  <a:gd name="T139" fmla="*/ 0 h 3066"/>
                  <a:gd name="T140" fmla="*/ 1194 w 1194"/>
                  <a:gd name="T141" fmla="*/ 3066 h 306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94" h="3066">
                    <a:moveTo>
                      <a:pt x="41" y="274"/>
                    </a:moveTo>
                    <a:lnTo>
                      <a:pt x="44" y="277"/>
                    </a:lnTo>
                    <a:lnTo>
                      <a:pt x="50" y="288"/>
                    </a:lnTo>
                    <a:lnTo>
                      <a:pt x="54" y="297"/>
                    </a:lnTo>
                    <a:lnTo>
                      <a:pt x="58" y="308"/>
                    </a:lnTo>
                    <a:lnTo>
                      <a:pt x="62" y="321"/>
                    </a:lnTo>
                    <a:lnTo>
                      <a:pt x="66" y="337"/>
                    </a:lnTo>
                    <a:lnTo>
                      <a:pt x="68" y="357"/>
                    </a:lnTo>
                    <a:lnTo>
                      <a:pt x="69" y="378"/>
                    </a:lnTo>
                    <a:lnTo>
                      <a:pt x="70" y="405"/>
                    </a:lnTo>
                    <a:lnTo>
                      <a:pt x="68" y="433"/>
                    </a:lnTo>
                    <a:lnTo>
                      <a:pt x="65" y="466"/>
                    </a:lnTo>
                    <a:lnTo>
                      <a:pt x="59" y="502"/>
                    </a:lnTo>
                    <a:lnTo>
                      <a:pt x="52" y="543"/>
                    </a:lnTo>
                    <a:lnTo>
                      <a:pt x="41" y="588"/>
                    </a:lnTo>
                    <a:lnTo>
                      <a:pt x="36" y="612"/>
                    </a:lnTo>
                    <a:lnTo>
                      <a:pt x="31" y="638"/>
                    </a:lnTo>
                    <a:lnTo>
                      <a:pt x="26" y="664"/>
                    </a:lnTo>
                    <a:lnTo>
                      <a:pt x="22" y="691"/>
                    </a:lnTo>
                    <a:lnTo>
                      <a:pt x="15" y="749"/>
                    </a:lnTo>
                    <a:lnTo>
                      <a:pt x="9" y="810"/>
                    </a:lnTo>
                    <a:lnTo>
                      <a:pt x="4" y="874"/>
                    </a:lnTo>
                    <a:lnTo>
                      <a:pt x="1" y="941"/>
                    </a:lnTo>
                    <a:lnTo>
                      <a:pt x="0" y="1010"/>
                    </a:lnTo>
                    <a:lnTo>
                      <a:pt x="0" y="1082"/>
                    </a:lnTo>
                    <a:lnTo>
                      <a:pt x="1" y="1155"/>
                    </a:lnTo>
                    <a:lnTo>
                      <a:pt x="4" y="1228"/>
                    </a:lnTo>
                    <a:lnTo>
                      <a:pt x="8" y="1303"/>
                    </a:lnTo>
                    <a:lnTo>
                      <a:pt x="13" y="1378"/>
                    </a:lnTo>
                    <a:lnTo>
                      <a:pt x="19" y="1452"/>
                    </a:lnTo>
                    <a:lnTo>
                      <a:pt x="26" y="1526"/>
                    </a:lnTo>
                    <a:lnTo>
                      <a:pt x="33" y="1599"/>
                    </a:lnTo>
                    <a:lnTo>
                      <a:pt x="41" y="1670"/>
                    </a:lnTo>
                    <a:lnTo>
                      <a:pt x="59" y="1805"/>
                    </a:lnTo>
                    <a:lnTo>
                      <a:pt x="76" y="1930"/>
                    </a:lnTo>
                    <a:lnTo>
                      <a:pt x="92" y="2039"/>
                    </a:lnTo>
                    <a:lnTo>
                      <a:pt x="106" y="2132"/>
                    </a:lnTo>
                    <a:lnTo>
                      <a:pt x="119" y="2209"/>
                    </a:lnTo>
                    <a:lnTo>
                      <a:pt x="128" y="2266"/>
                    </a:lnTo>
                    <a:lnTo>
                      <a:pt x="134" y="2300"/>
                    </a:lnTo>
                    <a:lnTo>
                      <a:pt x="136" y="2313"/>
                    </a:lnTo>
                    <a:lnTo>
                      <a:pt x="139" y="2327"/>
                    </a:lnTo>
                    <a:lnTo>
                      <a:pt x="145" y="2366"/>
                    </a:lnTo>
                    <a:lnTo>
                      <a:pt x="155" y="2422"/>
                    </a:lnTo>
                    <a:lnTo>
                      <a:pt x="167" y="2492"/>
                    </a:lnTo>
                    <a:lnTo>
                      <a:pt x="179" y="2565"/>
                    </a:lnTo>
                    <a:lnTo>
                      <a:pt x="189" y="2637"/>
                    </a:lnTo>
                    <a:lnTo>
                      <a:pt x="193" y="2671"/>
                    </a:lnTo>
                    <a:lnTo>
                      <a:pt x="196" y="2701"/>
                    </a:lnTo>
                    <a:lnTo>
                      <a:pt x="198" y="2729"/>
                    </a:lnTo>
                    <a:lnTo>
                      <a:pt x="198" y="2752"/>
                    </a:lnTo>
                    <a:lnTo>
                      <a:pt x="199" y="2774"/>
                    </a:lnTo>
                    <a:lnTo>
                      <a:pt x="200" y="2797"/>
                    </a:lnTo>
                    <a:lnTo>
                      <a:pt x="203" y="2822"/>
                    </a:lnTo>
                    <a:lnTo>
                      <a:pt x="206" y="2847"/>
                    </a:lnTo>
                    <a:lnTo>
                      <a:pt x="213" y="2900"/>
                    </a:lnTo>
                    <a:lnTo>
                      <a:pt x="222" y="2950"/>
                    </a:lnTo>
                    <a:lnTo>
                      <a:pt x="231" y="2996"/>
                    </a:lnTo>
                    <a:lnTo>
                      <a:pt x="238" y="3032"/>
                    </a:lnTo>
                    <a:lnTo>
                      <a:pt x="244" y="3057"/>
                    </a:lnTo>
                    <a:lnTo>
                      <a:pt x="246" y="3066"/>
                    </a:lnTo>
                    <a:lnTo>
                      <a:pt x="952" y="3018"/>
                    </a:lnTo>
                    <a:lnTo>
                      <a:pt x="954" y="2996"/>
                    </a:lnTo>
                    <a:lnTo>
                      <a:pt x="960" y="2935"/>
                    </a:lnTo>
                    <a:lnTo>
                      <a:pt x="970" y="2843"/>
                    </a:lnTo>
                    <a:lnTo>
                      <a:pt x="984" y="2732"/>
                    </a:lnTo>
                    <a:lnTo>
                      <a:pt x="993" y="2673"/>
                    </a:lnTo>
                    <a:lnTo>
                      <a:pt x="1002" y="2611"/>
                    </a:lnTo>
                    <a:lnTo>
                      <a:pt x="1013" y="2550"/>
                    </a:lnTo>
                    <a:lnTo>
                      <a:pt x="1024" y="2490"/>
                    </a:lnTo>
                    <a:lnTo>
                      <a:pt x="1036" y="2432"/>
                    </a:lnTo>
                    <a:lnTo>
                      <a:pt x="1049" y="2377"/>
                    </a:lnTo>
                    <a:lnTo>
                      <a:pt x="1055" y="2350"/>
                    </a:lnTo>
                    <a:lnTo>
                      <a:pt x="1063" y="2326"/>
                    </a:lnTo>
                    <a:lnTo>
                      <a:pt x="1070" y="2303"/>
                    </a:lnTo>
                    <a:lnTo>
                      <a:pt x="1077" y="2282"/>
                    </a:lnTo>
                    <a:lnTo>
                      <a:pt x="1084" y="2260"/>
                    </a:lnTo>
                    <a:lnTo>
                      <a:pt x="1091" y="2236"/>
                    </a:lnTo>
                    <a:lnTo>
                      <a:pt x="1098" y="2210"/>
                    </a:lnTo>
                    <a:lnTo>
                      <a:pt x="1106" y="2181"/>
                    </a:lnTo>
                    <a:lnTo>
                      <a:pt x="1120" y="2119"/>
                    </a:lnTo>
                    <a:lnTo>
                      <a:pt x="1134" y="2050"/>
                    </a:lnTo>
                    <a:lnTo>
                      <a:pt x="1146" y="1974"/>
                    </a:lnTo>
                    <a:lnTo>
                      <a:pt x="1157" y="1894"/>
                    </a:lnTo>
                    <a:lnTo>
                      <a:pt x="1167" y="1810"/>
                    </a:lnTo>
                    <a:lnTo>
                      <a:pt x="1177" y="1721"/>
                    </a:lnTo>
                    <a:lnTo>
                      <a:pt x="1184" y="1630"/>
                    </a:lnTo>
                    <a:lnTo>
                      <a:pt x="1189" y="1538"/>
                    </a:lnTo>
                    <a:lnTo>
                      <a:pt x="1191" y="1491"/>
                    </a:lnTo>
                    <a:lnTo>
                      <a:pt x="1193" y="1444"/>
                    </a:lnTo>
                    <a:lnTo>
                      <a:pt x="1193" y="1397"/>
                    </a:lnTo>
                    <a:lnTo>
                      <a:pt x="1194" y="1351"/>
                    </a:lnTo>
                    <a:lnTo>
                      <a:pt x="1193" y="1305"/>
                    </a:lnTo>
                    <a:lnTo>
                      <a:pt x="1192" y="1259"/>
                    </a:lnTo>
                    <a:lnTo>
                      <a:pt x="1191" y="1213"/>
                    </a:lnTo>
                    <a:lnTo>
                      <a:pt x="1188" y="1168"/>
                    </a:lnTo>
                    <a:lnTo>
                      <a:pt x="1185" y="1123"/>
                    </a:lnTo>
                    <a:lnTo>
                      <a:pt x="1181" y="1081"/>
                    </a:lnTo>
                    <a:lnTo>
                      <a:pt x="1177" y="1038"/>
                    </a:lnTo>
                    <a:lnTo>
                      <a:pt x="1170" y="996"/>
                    </a:lnTo>
                    <a:lnTo>
                      <a:pt x="1160" y="916"/>
                    </a:lnTo>
                    <a:lnTo>
                      <a:pt x="1151" y="840"/>
                    </a:lnTo>
                    <a:lnTo>
                      <a:pt x="1143" y="770"/>
                    </a:lnTo>
                    <a:lnTo>
                      <a:pt x="1137" y="705"/>
                    </a:lnTo>
                    <a:lnTo>
                      <a:pt x="1132" y="645"/>
                    </a:lnTo>
                    <a:lnTo>
                      <a:pt x="1129" y="590"/>
                    </a:lnTo>
                    <a:lnTo>
                      <a:pt x="1126" y="539"/>
                    </a:lnTo>
                    <a:lnTo>
                      <a:pt x="1124" y="494"/>
                    </a:lnTo>
                    <a:lnTo>
                      <a:pt x="1123" y="419"/>
                    </a:lnTo>
                    <a:lnTo>
                      <a:pt x="1123" y="365"/>
                    </a:lnTo>
                    <a:lnTo>
                      <a:pt x="1124" y="332"/>
                    </a:lnTo>
                    <a:lnTo>
                      <a:pt x="1124" y="321"/>
                    </a:lnTo>
                    <a:lnTo>
                      <a:pt x="1115" y="314"/>
                    </a:lnTo>
                    <a:lnTo>
                      <a:pt x="1091" y="293"/>
                    </a:lnTo>
                    <a:lnTo>
                      <a:pt x="1053" y="262"/>
                    </a:lnTo>
                    <a:lnTo>
                      <a:pt x="1003" y="223"/>
                    </a:lnTo>
                    <a:lnTo>
                      <a:pt x="974" y="203"/>
                    </a:lnTo>
                    <a:lnTo>
                      <a:pt x="942" y="181"/>
                    </a:lnTo>
                    <a:lnTo>
                      <a:pt x="909" y="159"/>
                    </a:lnTo>
                    <a:lnTo>
                      <a:pt x="872" y="137"/>
                    </a:lnTo>
                    <a:lnTo>
                      <a:pt x="834" y="115"/>
                    </a:lnTo>
                    <a:lnTo>
                      <a:pt x="795" y="95"/>
                    </a:lnTo>
                    <a:lnTo>
                      <a:pt x="754" y="75"/>
                    </a:lnTo>
                    <a:lnTo>
                      <a:pt x="712" y="56"/>
                    </a:lnTo>
                    <a:lnTo>
                      <a:pt x="668" y="40"/>
                    </a:lnTo>
                    <a:lnTo>
                      <a:pt x="625" y="27"/>
                    </a:lnTo>
                    <a:lnTo>
                      <a:pt x="581" y="16"/>
                    </a:lnTo>
                    <a:lnTo>
                      <a:pt x="536" y="6"/>
                    </a:lnTo>
                    <a:lnTo>
                      <a:pt x="490" y="1"/>
                    </a:lnTo>
                    <a:lnTo>
                      <a:pt x="445" y="0"/>
                    </a:lnTo>
                    <a:lnTo>
                      <a:pt x="401" y="3"/>
                    </a:lnTo>
                    <a:lnTo>
                      <a:pt x="356" y="11"/>
                    </a:lnTo>
                    <a:lnTo>
                      <a:pt x="312" y="23"/>
                    </a:lnTo>
                    <a:lnTo>
                      <a:pt x="269" y="40"/>
                    </a:lnTo>
                    <a:lnTo>
                      <a:pt x="227" y="62"/>
                    </a:lnTo>
                    <a:lnTo>
                      <a:pt x="187" y="92"/>
                    </a:lnTo>
                    <a:lnTo>
                      <a:pt x="148" y="127"/>
                    </a:lnTo>
                    <a:lnTo>
                      <a:pt x="110" y="169"/>
                    </a:lnTo>
                    <a:lnTo>
                      <a:pt x="75" y="218"/>
                    </a:lnTo>
                    <a:lnTo>
                      <a:pt x="41" y="274"/>
                    </a:lnTo>
                    <a:close/>
                  </a:path>
                </a:pathLst>
              </a:custGeom>
              <a:solidFill>
                <a:srgbClr val="F7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09" name="Freeform 329"/>
              <p:cNvSpPr>
                <a:spLocks/>
              </p:cNvSpPr>
              <p:nvPr/>
            </p:nvSpPr>
            <p:spPr bwMode="auto">
              <a:xfrm>
                <a:off x="4287" y="2565"/>
                <a:ext cx="99" cy="238"/>
              </a:xfrm>
              <a:custGeom>
                <a:avLst/>
                <a:gdLst>
                  <a:gd name="T0" fmla="*/ 0 w 1193"/>
                  <a:gd name="T1" fmla="*/ 0 h 3066"/>
                  <a:gd name="T2" fmla="*/ 0 w 1193"/>
                  <a:gd name="T3" fmla="*/ 0 h 3066"/>
                  <a:gd name="T4" fmla="*/ 0 w 1193"/>
                  <a:gd name="T5" fmla="*/ 0 h 3066"/>
                  <a:gd name="T6" fmla="*/ 0 w 1193"/>
                  <a:gd name="T7" fmla="*/ 0 h 3066"/>
                  <a:gd name="T8" fmla="*/ 0 w 1193"/>
                  <a:gd name="T9" fmla="*/ 0 h 3066"/>
                  <a:gd name="T10" fmla="*/ 0 w 1193"/>
                  <a:gd name="T11" fmla="*/ 0 h 3066"/>
                  <a:gd name="T12" fmla="*/ 0 w 1193"/>
                  <a:gd name="T13" fmla="*/ 0 h 3066"/>
                  <a:gd name="T14" fmla="*/ 0 w 1193"/>
                  <a:gd name="T15" fmla="*/ 0 h 3066"/>
                  <a:gd name="T16" fmla="*/ 0 w 1193"/>
                  <a:gd name="T17" fmla="*/ 0 h 3066"/>
                  <a:gd name="T18" fmla="*/ 0 w 1193"/>
                  <a:gd name="T19" fmla="*/ 0 h 3066"/>
                  <a:gd name="T20" fmla="*/ 0 w 1193"/>
                  <a:gd name="T21" fmla="*/ 0 h 3066"/>
                  <a:gd name="T22" fmla="*/ 0 w 1193"/>
                  <a:gd name="T23" fmla="*/ 0 h 3066"/>
                  <a:gd name="T24" fmla="*/ 0 w 1193"/>
                  <a:gd name="T25" fmla="*/ 0 h 3066"/>
                  <a:gd name="T26" fmla="*/ 0 w 1193"/>
                  <a:gd name="T27" fmla="*/ 0 h 3066"/>
                  <a:gd name="T28" fmla="*/ 0 w 1193"/>
                  <a:gd name="T29" fmla="*/ 0 h 3066"/>
                  <a:gd name="T30" fmla="*/ 0 w 1193"/>
                  <a:gd name="T31" fmla="*/ 0 h 3066"/>
                  <a:gd name="T32" fmla="*/ 0 w 1193"/>
                  <a:gd name="T33" fmla="*/ 0 h 3066"/>
                  <a:gd name="T34" fmla="*/ 0 w 1193"/>
                  <a:gd name="T35" fmla="*/ 0 h 3066"/>
                  <a:gd name="T36" fmla="*/ 0 w 1193"/>
                  <a:gd name="T37" fmla="*/ 0 h 3066"/>
                  <a:gd name="T38" fmla="*/ 0 w 1193"/>
                  <a:gd name="T39" fmla="*/ 0 h 3066"/>
                  <a:gd name="T40" fmla="*/ 0 w 1193"/>
                  <a:gd name="T41" fmla="*/ 0 h 3066"/>
                  <a:gd name="T42" fmla="*/ 0 w 1193"/>
                  <a:gd name="T43" fmla="*/ 0 h 3066"/>
                  <a:gd name="T44" fmla="*/ 0 w 1193"/>
                  <a:gd name="T45" fmla="*/ 0 h 3066"/>
                  <a:gd name="T46" fmla="*/ 0 w 1193"/>
                  <a:gd name="T47" fmla="*/ 0 h 3066"/>
                  <a:gd name="T48" fmla="*/ 0 w 1193"/>
                  <a:gd name="T49" fmla="*/ 0 h 3066"/>
                  <a:gd name="T50" fmla="*/ 0 w 1193"/>
                  <a:gd name="T51" fmla="*/ 0 h 3066"/>
                  <a:gd name="T52" fmla="*/ 0 w 1193"/>
                  <a:gd name="T53" fmla="*/ 0 h 3066"/>
                  <a:gd name="T54" fmla="*/ 0 w 1193"/>
                  <a:gd name="T55" fmla="*/ 0 h 3066"/>
                  <a:gd name="T56" fmla="*/ 0 w 1193"/>
                  <a:gd name="T57" fmla="*/ 0 h 3066"/>
                  <a:gd name="T58" fmla="*/ 0 w 1193"/>
                  <a:gd name="T59" fmla="*/ 0 h 3066"/>
                  <a:gd name="T60" fmla="*/ 0 w 1193"/>
                  <a:gd name="T61" fmla="*/ 0 h 3066"/>
                  <a:gd name="T62" fmla="*/ 0 w 1193"/>
                  <a:gd name="T63" fmla="*/ 0 h 3066"/>
                  <a:gd name="T64" fmla="*/ 0 w 1193"/>
                  <a:gd name="T65" fmla="*/ 0 h 3066"/>
                  <a:gd name="T66" fmla="*/ 0 w 1193"/>
                  <a:gd name="T67" fmla="*/ 0 h 3066"/>
                  <a:gd name="T68" fmla="*/ 0 w 1193"/>
                  <a:gd name="T69" fmla="*/ 0 h 3066"/>
                  <a:gd name="T70" fmla="*/ 0 w 1193"/>
                  <a:gd name="T71" fmla="*/ 0 h 3066"/>
                  <a:gd name="T72" fmla="*/ 0 w 1193"/>
                  <a:gd name="T73" fmla="*/ 0 h 3066"/>
                  <a:gd name="T74" fmla="*/ 0 w 1193"/>
                  <a:gd name="T75" fmla="*/ 0 h 3066"/>
                  <a:gd name="T76" fmla="*/ 0 w 1193"/>
                  <a:gd name="T77" fmla="*/ 0 h 3066"/>
                  <a:gd name="T78" fmla="*/ 0 w 1193"/>
                  <a:gd name="T79" fmla="*/ 0 h 3066"/>
                  <a:gd name="T80" fmla="*/ 0 w 1193"/>
                  <a:gd name="T81" fmla="*/ 0 h 3066"/>
                  <a:gd name="T82" fmla="*/ 0 w 1193"/>
                  <a:gd name="T83" fmla="*/ 0 h 3066"/>
                  <a:gd name="T84" fmla="*/ 0 w 1193"/>
                  <a:gd name="T85" fmla="*/ 0 h 3066"/>
                  <a:gd name="T86" fmla="*/ 0 w 1193"/>
                  <a:gd name="T87" fmla="*/ 0 h 3066"/>
                  <a:gd name="T88" fmla="*/ 0 w 1193"/>
                  <a:gd name="T89" fmla="*/ 0 h 3066"/>
                  <a:gd name="T90" fmla="*/ 0 w 1193"/>
                  <a:gd name="T91" fmla="*/ 0 h 306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93"/>
                  <a:gd name="T139" fmla="*/ 0 h 3066"/>
                  <a:gd name="T140" fmla="*/ 1193 w 1193"/>
                  <a:gd name="T141" fmla="*/ 3066 h 306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93" h="3066">
                    <a:moveTo>
                      <a:pt x="1152" y="274"/>
                    </a:moveTo>
                    <a:lnTo>
                      <a:pt x="1150" y="277"/>
                    </a:lnTo>
                    <a:lnTo>
                      <a:pt x="1143" y="288"/>
                    </a:lnTo>
                    <a:lnTo>
                      <a:pt x="1139" y="297"/>
                    </a:lnTo>
                    <a:lnTo>
                      <a:pt x="1135" y="308"/>
                    </a:lnTo>
                    <a:lnTo>
                      <a:pt x="1131" y="321"/>
                    </a:lnTo>
                    <a:lnTo>
                      <a:pt x="1128" y="337"/>
                    </a:lnTo>
                    <a:lnTo>
                      <a:pt x="1126" y="357"/>
                    </a:lnTo>
                    <a:lnTo>
                      <a:pt x="1124" y="378"/>
                    </a:lnTo>
                    <a:lnTo>
                      <a:pt x="1124" y="405"/>
                    </a:lnTo>
                    <a:lnTo>
                      <a:pt x="1125" y="433"/>
                    </a:lnTo>
                    <a:lnTo>
                      <a:pt x="1128" y="466"/>
                    </a:lnTo>
                    <a:lnTo>
                      <a:pt x="1134" y="502"/>
                    </a:lnTo>
                    <a:lnTo>
                      <a:pt x="1141" y="543"/>
                    </a:lnTo>
                    <a:lnTo>
                      <a:pt x="1152" y="588"/>
                    </a:lnTo>
                    <a:lnTo>
                      <a:pt x="1158" y="612"/>
                    </a:lnTo>
                    <a:lnTo>
                      <a:pt x="1163" y="638"/>
                    </a:lnTo>
                    <a:lnTo>
                      <a:pt x="1168" y="664"/>
                    </a:lnTo>
                    <a:lnTo>
                      <a:pt x="1172" y="691"/>
                    </a:lnTo>
                    <a:lnTo>
                      <a:pt x="1179" y="749"/>
                    </a:lnTo>
                    <a:lnTo>
                      <a:pt x="1185" y="810"/>
                    </a:lnTo>
                    <a:lnTo>
                      <a:pt x="1189" y="874"/>
                    </a:lnTo>
                    <a:lnTo>
                      <a:pt x="1191" y="941"/>
                    </a:lnTo>
                    <a:lnTo>
                      <a:pt x="1193" y="1010"/>
                    </a:lnTo>
                    <a:lnTo>
                      <a:pt x="1193" y="1082"/>
                    </a:lnTo>
                    <a:lnTo>
                      <a:pt x="1191" y="1155"/>
                    </a:lnTo>
                    <a:lnTo>
                      <a:pt x="1189" y="1228"/>
                    </a:lnTo>
                    <a:lnTo>
                      <a:pt x="1185" y="1303"/>
                    </a:lnTo>
                    <a:lnTo>
                      <a:pt x="1180" y="1378"/>
                    </a:lnTo>
                    <a:lnTo>
                      <a:pt x="1175" y="1452"/>
                    </a:lnTo>
                    <a:lnTo>
                      <a:pt x="1168" y="1526"/>
                    </a:lnTo>
                    <a:lnTo>
                      <a:pt x="1161" y="1599"/>
                    </a:lnTo>
                    <a:lnTo>
                      <a:pt x="1152" y="1670"/>
                    </a:lnTo>
                    <a:lnTo>
                      <a:pt x="1134" y="1805"/>
                    </a:lnTo>
                    <a:lnTo>
                      <a:pt x="1117" y="1930"/>
                    </a:lnTo>
                    <a:lnTo>
                      <a:pt x="1102" y="2039"/>
                    </a:lnTo>
                    <a:lnTo>
                      <a:pt x="1087" y="2132"/>
                    </a:lnTo>
                    <a:lnTo>
                      <a:pt x="1075" y="2209"/>
                    </a:lnTo>
                    <a:lnTo>
                      <a:pt x="1066" y="2266"/>
                    </a:lnTo>
                    <a:lnTo>
                      <a:pt x="1060" y="2300"/>
                    </a:lnTo>
                    <a:lnTo>
                      <a:pt x="1058" y="2313"/>
                    </a:lnTo>
                    <a:lnTo>
                      <a:pt x="1055" y="2327"/>
                    </a:lnTo>
                    <a:lnTo>
                      <a:pt x="1048" y="2366"/>
                    </a:lnTo>
                    <a:lnTo>
                      <a:pt x="1038" y="2422"/>
                    </a:lnTo>
                    <a:lnTo>
                      <a:pt x="1026" y="2492"/>
                    </a:lnTo>
                    <a:lnTo>
                      <a:pt x="1015" y="2565"/>
                    </a:lnTo>
                    <a:lnTo>
                      <a:pt x="1005" y="2637"/>
                    </a:lnTo>
                    <a:lnTo>
                      <a:pt x="1001" y="2671"/>
                    </a:lnTo>
                    <a:lnTo>
                      <a:pt x="998" y="2701"/>
                    </a:lnTo>
                    <a:lnTo>
                      <a:pt x="996" y="2729"/>
                    </a:lnTo>
                    <a:lnTo>
                      <a:pt x="995" y="2752"/>
                    </a:lnTo>
                    <a:lnTo>
                      <a:pt x="995" y="2774"/>
                    </a:lnTo>
                    <a:lnTo>
                      <a:pt x="993" y="2797"/>
                    </a:lnTo>
                    <a:lnTo>
                      <a:pt x="991" y="2822"/>
                    </a:lnTo>
                    <a:lnTo>
                      <a:pt x="988" y="2847"/>
                    </a:lnTo>
                    <a:lnTo>
                      <a:pt x="981" y="2900"/>
                    </a:lnTo>
                    <a:lnTo>
                      <a:pt x="971" y="2950"/>
                    </a:lnTo>
                    <a:lnTo>
                      <a:pt x="963" y="2996"/>
                    </a:lnTo>
                    <a:lnTo>
                      <a:pt x="955" y="3032"/>
                    </a:lnTo>
                    <a:lnTo>
                      <a:pt x="950" y="3057"/>
                    </a:lnTo>
                    <a:lnTo>
                      <a:pt x="948" y="3066"/>
                    </a:lnTo>
                    <a:lnTo>
                      <a:pt x="242" y="3018"/>
                    </a:lnTo>
                    <a:lnTo>
                      <a:pt x="240" y="2996"/>
                    </a:lnTo>
                    <a:lnTo>
                      <a:pt x="234" y="2935"/>
                    </a:lnTo>
                    <a:lnTo>
                      <a:pt x="223" y="2843"/>
                    </a:lnTo>
                    <a:lnTo>
                      <a:pt x="209" y="2732"/>
                    </a:lnTo>
                    <a:lnTo>
                      <a:pt x="200" y="2673"/>
                    </a:lnTo>
                    <a:lnTo>
                      <a:pt x="191" y="2611"/>
                    </a:lnTo>
                    <a:lnTo>
                      <a:pt x="180" y="2550"/>
                    </a:lnTo>
                    <a:lnTo>
                      <a:pt x="170" y="2490"/>
                    </a:lnTo>
                    <a:lnTo>
                      <a:pt x="158" y="2432"/>
                    </a:lnTo>
                    <a:lnTo>
                      <a:pt x="144" y="2377"/>
                    </a:lnTo>
                    <a:lnTo>
                      <a:pt x="138" y="2350"/>
                    </a:lnTo>
                    <a:lnTo>
                      <a:pt x="131" y="2326"/>
                    </a:lnTo>
                    <a:lnTo>
                      <a:pt x="124" y="2303"/>
                    </a:lnTo>
                    <a:lnTo>
                      <a:pt x="117" y="2282"/>
                    </a:lnTo>
                    <a:lnTo>
                      <a:pt x="110" y="2260"/>
                    </a:lnTo>
                    <a:lnTo>
                      <a:pt x="102" y="2236"/>
                    </a:lnTo>
                    <a:lnTo>
                      <a:pt x="95" y="2210"/>
                    </a:lnTo>
                    <a:lnTo>
                      <a:pt x="87" y="2181"/>
                    </a:lnTo>
                    <a:lnTo>
                      <a:pt x="73" y="2119"/>
                    </a:lnTo>
                    <a:lnTo>
                      <a:pt x="60" y="2050"/>
                    </a:lnTo>
                    <a:lnTo>
                      <a:pt x="48" y="1974"/>
                    </a:lnTo>
                    <a:lnTo>
                      <a:pt x="36" y="1894"/>
                    </a:lnTo>
                    <a:lnTo>
                      <a:pt x="25" y="1810"/>
                    </a:lnTo>
                    <a:lnTo>
                      <a:pt x="17" y="1721"/>
                    </a:lnTo>
                    <a:lnTo>
                      <a:pt x="9" y="1630"/>
                    </a:lnTo>
                    <a:lnTo>
                      <a:pt x="4" y="1538"/>
                    </a:lnTo>
                    <a:lnTo>
                      <a:pt x="2" y="1491"/>
                    </a:lnTo>
                    <a:lnTo>
                      <a:pt x="1" y="1444"/>
                    </a:lnTo>
                    <a:lnTo>
                      <a:pt x="0" y="1397"/>
                    </a:lnTo>
                    <a:lnTo>
                      <a:pt x="0" y="1351"/>
                    </a:lnTo>
                    <a:lnTo>
                      <a:pt x="0" y="1305"/>
                    </a:lnTo>
                    <a:lnTo>
                      <a:pt x="1" y="1259"/>
                    </a:lnTo>
                    <a:lnTo>
                      <a:pt x="3" y="1213"/>
                    </a:lnTo>
                    <a:lnTo>
                      <a:pt x="5" y="1168"/>
                    </a:lnTo>
                    <a:lnTo>
                      <a:pt x="9" y="1123"/>
                    </a:lnTo>
                    <a:lnTo>
                      <a:pt x="12" y="1081"/>
                    </a:lnTo>
                    <a:lnTo>
                      <a:pt x="17" y="1038"/>
                    </a:lnTo>
                    <a:lnTo>
                      <a:pt x="22" y="996"/>
                    </a:lnTo>
                    <a:lnTo>
                      <a:pt x="33" y="916"/>
                    </a:lnTo>
                    <a:lnTo>
                      <a:pt x="43" y="840"/>
                    </a:lnTo>
                    <a:lnTo>
                      <a:pt x="50" y="770"/>
                    </a:lnTo>
                    <a:lnTo>
                      <a:pt x="57" y="705"/>
                    </a:lnTo>
                    <a:lnTo>
                      <a:pt x="61" y="645"/>
                    </a:lnTo>
                    <a:lnTo>
                      <a:pt x="65" y="590"/>
                    </a:lnTo>
                    <a:lnTo>
                      <a:pt x="68" y="539"/>
                    </a:lnTo>
                    <a:lnTo>
                      <a:pt x="70" y="494"/>
                    </a:lnTo>
                    <a:lnTo>
                      <a:pt x="71" y="419"/>
                    </a:lnTo>
                    <a:lnTo>
                      <a:pt x="71" y="365"/>
                    </a:lnTo>
                    <a:lnTo>
                      <a:pt x="70" y="332"/>
                    </a:lnTo>
                    <a:lnTo>
                      <a:pt x="70" y="321"/>
                    </a:lnTo>
                    <a:lnTo>
                      <a:pt x="78" y="314"/>
                    </a:lnTo>
                    <a:lnTo>
                      <a:pt x="102" y="293"/>
                    </a:lnTo>
                    <a:lnTo>
                      <a:pt x="140" y="262"/>
                    </a:lnTo>
                    <a:lnTo>
                      <a:pt x="190" y="223"/>
                    </a:lnTo>
                    <a:lnTo>
                      <a:pt x="220" y="203"/>
                    </a:lnTo>
                    <a:lnTo>
                      <a:pt x="251" y="181"/>
                    </a:lnTo>
                    <a:lnTo>
                      <a:pt x="285" y="159"/>
                    </a:lnTo>
                    <a:lnTo>
                      <a:pt x="321" y="137"/>
                    </a:lnTo>
                    <a:lnTo>
                      <a:pt x="359" y="115"/>
                    </a:lnTo>
                    <a:lnTo>
                      <a:pt x="398" y="95"/>
                    </a:lnTo>
                    <a:lnTo>
                      <a:pt x="439" y="75"/>
                    </a:lnTo>
                    <a:lnTo>
                      <a:pt x="482" y="56"/>
                    </a:lnTo>
                    <a:lnTo>
                      <a:pt x="524" y="40"/>
                    </a:lnTo>
                    <a:lnTo>
                      <a:pt x="568" y="27"/>
                    </a:lnTo>
                    <a:lnTo>
                      <a:pt x="613" y="16"/>
                    </a:lnTo>
                    <a:lnTo>
                      <a:pt x="658" y="6"/>
                    </a:lnTo>
                    <a:lnTo>
                      <a:pt x="703" y="1"/>
                    </a:lnTo>
                    <a:lnTo>
                      <a:pt x="748" y="0"/>
                    </a:lnTo>
                    <a:lnTo>
                      <a:pt x="793" y="3"/>
                    </a:lnTo>
                    <a:lnTo>
                      <a:pt x="837" y="11"/>
                    </a:lnTo>
                    <a:lnTo>
                      <a:pt x="881" y="23"/>
                    </a:lnTo>
                    <a:lnTo>
                      <a:pt x="923" y="40"/>
                    </a:lnTo>
                    <a:lnTo>
                      <a:pt x="965" y="62"/>
                    </a:lnTo>
                    <a:lnTo>
                      <a:pt x="1006" y="92"/>
                    </a:lnTo>
                    <a:lnTo>
                      <a:pt x="1046" y="127"/>
                    </a:lnTo>
                    <a:lnTo>
                      <a:pt x="1082" y="169"/>
                    </a:lnTo>
                    <a:lnTo>
                      <a:pt x="1118" y="218"/>
                    </a:lnTo>
                    <a:lnTo>
                      <a:pt x="1152" y="274"/>
                    </a:lnTo>
                    <a:close/>
                  </a:path>
                </a:pathLst>
              </a:custGeom>
              <a:solidFill>
                <a:srgbClr val="F7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10" name="Freeform 330"/>
              <p:cNvSpPr>
                <a:spLocks/>
              </p:cNvSpPr>
              <p:nvPr/>
            </p:nvSpPr>
            <p:spPr bwMode="auto">
              <a:xfrm>
                <a:off x="4135" y="2415"/>
                <a:ext cx="287" cy="190"/>
              </a:xfrm>
              <a:custGeom>
                <a:avLst/>
                <a:gdLst>
                  <a:gd name="T0" fmla="*/ 0 w 3435"/>
                  <a:gd name="T1" fmla="*/ 0 h 2464"/>
                  <a:gd name="T2" fmla="*/ 0 w 3435"/>
                  <a:gd name="T3" fmla="*/ 0 h 2464"/>
                  <a:gd name="T4" fmla="*/ 0 w 3435"/>
                  <a:gd name="T5" fmla="*/ 0 h 2464"/>
                  <a:gd name="T6" fmla="*/ 0 w 3435"/>
                  <a:gd name="T7" fmla="*/ 0 h 2464"/>
                  <a:gd name="T8" fmla="*/ 0 w 3435"/>
                  <a:gd name="T9" fmla="*/ 0 h 2464"/>
                  <a:gd name="T10" fmla="*/ 0 w 3435"/>
                  <a:gd name="T11" fmla="*/ 0 h 2464"/>
                  <a:gd name="T12" fmla="*/ 0 w 3435"/>
                  <a:gd name="T13" fmla="*/ 0 h 2464"/>
                  <a:gd name="T14" fmla="*/ 0 w 3435"/>
                  <a:gd name="T15" fmla="*/ 0 h 2464"/>
                  <a:gd name="T16" fmla="*/ 0 w 3435"/>
                  <a:gd name="T17" fmla="*/ 0 h 2464"/>
                  <a:gd name="T18" fmla="*/ 0 w 3435"/>
                  <a:gd name="T19" fmla="*/ 0 h 2464"/>
                  <a:gd name="T20" fmla="*/ 0 w 3435"/>
                  <a:gd name="T21" fmla="*/ 0 h 2464"/>
                  <a:gd name="T22" fmla="*/ 0 w 3435"/>
                  <a:gd name="T23" fmla="*/ 0 h 2464"/>
                  <a:gd name="T24" fmla="*/ 0 w 3435"/>
                  <a:gd name="T25" fmla="*/ 0 h 2464"/>
                  <a:gd name="T26" fmla="*/ 0 w 3435"/>
                  <a:gd name="T27" fmla="*/ 0 h 2464"/>
                  <a:gd name="T28" fmla="*/ 0 w 3435"/>
                  <a:gd name="T29" fmla="*/ 0 h 2464"/>
                  <a:gd name="T30" fmla="*/ 0 w 3435"/>
                  <a:gd name="T31" fmla="*/ 0 h 2464"/>
                  <a:gd name="T32" fmla="*/ 0 w 3435"/>
                  <a:gd name="T33" fmla="*/ 0 h 2464"/>
                  <a:gd name="T34" fmla="*/ 0 w 3435"/>
                  <a:gd name="T35" fmla="*/ 0 h 2464"/>
                  <a:gd name="T36" fmla="*/ 0 w 3435"/>
                  <a:gd name="T37" fmla="*/ 0 h 2464"/>
                  <a:gd name="T38" fmla="*/ 0 w 3435"/>
                  <a:gd name="T39" fmla="*/ 0 h 2464"/>
                  <a:gd name="T40" fmla="*/ 0 w 3435"/>
                  <a:gd name="T41" fmla="*/ 0 h 2464"/>
                  <a:gd name="T42" fmla="*/ 0 w 3435"/>
                  <a:gd name="T43" fmla="*/ 0 h 2464"/>
                  <a:gd name="T44" fmla="*/ 0 w 3435"/>
                  <a:gd name="T45" fmla="*/ 0 h 2464"/>
                  <a:gd name="T46" fmla="*/ 0 w 3435"/>
                  <a:gd name="T47" fmla="*/ 0 h 2464"/>
                  <a:gd name="T48" fmla="*/ 0 w 3435"/>
                  <a:gd name="T49" fmla="*/ 0 h 2464"/>
                  <a:gd name="T50" fmla="*/ 0 w 3435"/>
                  <a:gd name="T51" fmla="*/ 0 h 2464"/>
                  <a:gd name="T52" fmla="*/ 0 w 3435"/>
                  <a:gd name="T53" fmla="*/ 0 h 2464"/>
                  <a:gd name="T54" fmla="*/ 0 w 3435"/>
                  <a:gd name="T55" fmla="*/ 0 h 2464"/>
                  <a:gd name="T56" fmla="*/ 0 w 3435"/>
                  <a:gd name="T57" fmla="*/ 0 h 2464"/>
                  <a:gd name="T58" fmla="*/ 0 w 3435"/>
                  <a:gd name="T59" fmla="*/ 0 h 2464"/>
                  <a:gd name="T60" fmla="*/ 0 w 3435"/>
                  <a:gd name="T61" fmla="*/ 0 h 2464"/>
                  <a:gd name="T62" fmla="*/ 0 w 3435"/>
                  <a:gd name="T63" fmla="*/ 0 h 2464"/>
                  <a:gd name="T64" fmla="*/ 0 w 3435"/>
                  <a:gd name="T65" fmla="*/ 0 h 2464"/>
                  <a:gd name="T66" fmla="*/ 0 w 3435"/>
                  <a:gd name="T67" fmla="*/ 0 h 2464"/>
                  <a:gd name="T68" fmla="*/ 0 w 3435"/>
                  <a:gd name="T69" fmla="*/ 0 h 2464"/>
                  <a:gd name="T70" fmla="*/ 0 w 3435"/>
                  <a:gd name="T71" fmla="*/ 0 h 2464"/>
                  <a:gd name="T72" fmla="*/ 0 w 3435"/>
                  <a:gd name="T73" fmla="*/ 0 h 2464"/>
                  <a:gd name="T74" fmla="*/ 0 w 3435"/>
                  <a:gd name="T75" fmla="*/ 0 h 2464"/>
                  <a:gd name="T76" fmla="*/ 0 w 3435"/>
                  <a:gd name="T77" fmla="*/ 0 h 2464"/>
                  <a:gd name="T78" fmla="*/ 0 w 3435"/>
                  <a:gd name="T79" fmla="*/ 0 h 2464"/>
                  <a:gd name="T80" fmla="*/ 0 w 3435"/>
                  <a:gd name="T81" fmla="*/ 0 h 2464"/>
                  <a:gd name="T82" fmla="*/ 0 w 3435"/>
                  <a:gd name="T83" fmla="*/ 0 h 2464"/>
                  <a:gd name="T84" fmla="*/ 0 w 3435"/>
                  <a:gd name="T85" fmla="*/ 0 h 2464"/>
                  <a:gd name="T86" fmla="*/ 0 w 3435"/>
                  <a:gd name="T87" fmla="*/ 0 h 2464"/>
                  <a:gd name="T88" fmla="*/ 0 w 3435"/>
                  <a:gd name="T89" fmla="*/ 0 h 2464"/>
                  <a:gd name="T90" fmla="*/ 0 w 3435"/>
                  <a:gd name="T91" fmla="*/ 0 h 2464"/>
                  <a:gd name="T92" fmla="*/ 0 w 3435"/>
                  <a:gd name="T93" fmla="*/ 0 h 2464"/>
                  <a:gd name="T94" fmla="*/ 0 w 3435"/>
                  <a:gd name="T95" fmla="*/ 0 h 2464"/>
                  <a:gd name="T96" fmla="*/ 0 w 3435"/>
                  <a:gd name="T97" fmla="*/ 0 h 2464"/>
                  <a:gd name="T98" fmla="*/ 0 w 3435"/>
                  <a:gd name="T99" fmla="*/ 0 h 2464"/>
                  <a:gd name="T100" fmla="*/ 0 w 3435"/>
                  <a:gd name="T101" fmla="*/ 0 h 2464"/>
                  <a:gd name="T102" fmla="*/ 0 w 3435"/>
                  <a:gd name="T103" fmla="*/ 0 h 2464"/>
                  <a:gd name="T104" fmla="*/ 0 w 3435"/>
                  <a:gd name="T105" fmla="*/ 0 h 246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435"/>
                  <a:gd name="T160" fmla="*/ 0 h 2464"/>
                  <a:gd name="T161" fmla="*/ 3435 w 3435"/>
                  <a:gd name="T162" fmla="*/ 2464 h 246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435" h="2464">
                    <a:moveTo>
                      <a:pt x="3357" y="1690"/>
                    </a:moveTo>
                    <a:lnTo>
                      <a:pt x="3340" y="1589"/>
                    </a:lnTo>
                    <a:lnTo>
                      <a:pt x="3325" y="1498"/>
                    </a:lnTo>
                    <a:lnTo>
                      <a:pt x="3312" y="1415"/>
                    </a:lnTo>
                    <a:lnTo>
                      <a:pt x="3302" y="1341"/>
                    </a:lnTo>
                    <a:lnTo>
                      <a:pt x="3298" y="1306"/>
                    </a:lnTo>
                    <a:lnTo>
                      <a:pt x="3295" y="1274"/>
                    </a:lnTo>
                    <a:lnTo>
                      <a:pt x="3292" y="1243"/>
                    </a:lnTo>
                    <a:lnTo>
                      <a:pt x="3290" y="1214"/>
                    </a:lnTo>
                    <a:lnTo>
                      <a:pt x="3290" y="1186"/>
                    </a:lnTo>
                    <a:lnTo>
                      <a:pt x="3290" y="1159"/>
                    </a:lnTo>
                    <a:lnTo>
                      <a:pt x="3291" y="1134"/>
                    </a:lnTo>
                    <a:lnTo>
                      <a:pt x="3295" y="1110"/>
                    </a:lnTo>
                    <a:lnTo>
                      <a:pt x="3300" y="1057"/>
                    </a:lnTo>
                    <a:lnTo>
                      <a:pt x="3303" y="994"/>
                    </a:lnTo>
                    <a:lnTo>
                      <a:pt x="3305" y="925"/>
                    </a:lnTo>
                    <a:lnTo>
                      <a:pt x="3306" y="855"/>
                    </a:lnTo>
                    <a:lnTo>
                      <a:pt x="3305" y="786"/>
                    </a:lnTo>
                    <a:lnTo>
                      <a:pt x="3303" y="722"/>
                    </a:lnTo>
                    <a:lnTo>
                      <a:pt x="3302" y="692"/>
                    </a:lnTo>
                    <a:lnTo>
                      <a:pt x="3300" y="667"/>
                    </a:lnTo>
                    <a:lnTo>
                      <a:pt x="3297" y="643"/>
                    </a:lnTo>
                    <a:lnTo>
                      <a:pt x="3295" y="624"/>
                    </a:lnTo>
                    <a:lnTo>
                      <a:pt x="3287" y="573"/>
                    </a:lnTo>
                    <a:lnTo>
                      <a:pt x="3278" y="498"/>
                    </a:lnTo>
                    <a:lnTo>
                      <a:pt x="3267" y="408"/>
                    </a:lnTo>
                    <a:lnTo>
                      <a:pt x="3257" y="314"/>
                    </a:lnTo>
                    <a:lnTo>
                      <a:pt x="3247" y="224"/>
                    </a:lnTo>
                    <a:lnTo>
                      <a:pt x="3240" y="148"/>
                    </a:lnTo>
                    <a:lnTo>
                      <a:pt x="3233" y="95"/>
                    </a:lnTo>
                    <a:lnTo>
                      <a:pt x="3231" y="74"/>
                    </a:lnTo>
                    <a:lnTo>
                      <a:pt x="3199" y="72"/>
                    </a:lnTo>
                    <a:lnTo>
                      <a:pt x="3105" y="64"/>
                    </a:lnTo>
                    <a:lnTo>
                      <a:pt x="2961" y="53"/>
                    </a:lnTo>
                    <a:lnTo>
                      <a:pt x="2771" y="41"/>
                    </a:lnTo>
                    <a:lnTo>
                      <a:pt x="2663" y="34"/>
                    </a:lnTo>
                    <a:lnTo>
                      <a:pt x="2548" y="27"/>
                    </a:lnTo>
                    <a:lnTo>
                      <a:pt x="2426" y="21"/>
                    </a:lnTo>
                    <a:lnTo>
                      <a:pt x="2298" y="15"/>
                    </a:lnTo>
                    <a:lnTo>
                      <a:pt x="2165" y="10"/>
                    </a:lnTo>
                    <a:lnTo>
                      <a:pt x="2030" y="6"/>
                    </a:lnTo>
                    <a:lnTo>
                      <a:pt x="1891" y="2"/>
                    </a:lnTo>
                    <a:lnTo>
                      <a:pt x="1752" y="0"/>
                    </a:lnTo>
                    <a:lnTo>
                      <a:pt x="1611" y="0"/>
                    </a:lnTo>
                    <a:lnTo>
                      <a:pt x="1472" y="0"/>
                    </a:lnTo>
                    <a:lnTo>
                      <a:pt x="1334" y="3"/>
                    </a:lnTo>
                    <a:lnTo>
                      <a:pt x="1200" y="7"/>
                    </a:lnTo>
                    <a:lnTo>
                      <a:pt x="1068" y="14"/>
                    </a:lnTo>
                    <a:lnTo>
                      <a:pt x="943" y="23"/>
                    </a:lnTo>
                    <a:lnTo>
                      <a:pt x="823" y="35"/>
                    </a:lnTo>
                    <a:lnTo>
                      <a:pt x="711" y="48"/>
                    </a:lnTo>
                    <a:lnTo>
                      <a:pt x="606" y="65"/>
                    </a:lnTo>
                    <a:lnTo>
                      <a:pt x="510" y="85"/>
                    </a:lnTo>
                    <a:lnTo>
                      <a:pt x="425" y="108"/>
                    </a:lnTo>
                    <a:lnTo>
                      <a:pt x="351" y="134"/>
                    </a:lnTo>
                    <a:lnTo>
                      <a:pt x="289" y="165"/>
                    </a:lnTo>
                    <a:lnTo>
                      <a:pt x="241" y="198"/>
                    </a:lnTo>
                    <a:lnTo>
                      <a:pt x="207" y="236"/>
                    </a:lnTo>
                    <a:lnTo>
                      <a:pt x="189" y="279"/>
                    </a:lnTo>
                    <a:lnTo>
                      <a:pt x="186" y="303"/>
                    </a:lnTo>
                    <a:lnTo>
                      <a:pt x="176" y="372"/>
                    </a:lnTo>
                    <a:lnTo>
                      <a:pt x="162" y="474"/>
                    </a:lnTo>
                    <a:lnTo>
                      <a:pt x="146" y="602"/>
                    </a:lnTo>
                    <a:lnTo>
                      <a:pt x="128" y="745"/>
                    </a:lnTo>
                    <a:lnTo>
                      <a:pt x="109" y="894"/>
                    </a:lnTo>
                    <a:lnTo>
                      <a:pt x="93" y="1039"/>
                    </a:lnTo>
                    <a:lnTo>
                      <a:pt x="79" y="1173"/>
                    </a:lnTo>
                    <a:lnTo>
                      <a:pt x="66" y="1310"/>
                    </a:lnTo>
                    <a:lnTo>
                      <a:pt x="53" y="1469"/>
                    </a:lnTo>
                    <a:lnTo>
                      <a:pt x="40" y="1639"/>
                    </a:lnTo>
                    <a:lnTo>
                      <a:pt x="28" y="1807"/>
                    </a:lnTo>
                    <a:lnTo>
                      <a:pt x="18" y="1965"/>
                    </a:lnTo>
                    <a:lnTo>
                      <a:pt x="8" y="2098"/>
                    </a:lnTo>
                    <a:lnTo>
                      <a:pt x="2" y="2199"/>
                    </a:lnTo>
                    <a:lnTo>
                      <a:pt x="0" y="2254"/>
                    </a:lnTo>
                    <a:lnTo>
                      <a:pt x="1" y="2266"/>
                    </a:lnTo>
                    <a:lnTo>
                      <a:pt x="2" y="2278"/>
                    </a:lnTo>
                    <a:lnTo>
                      <a:pt x="5" y="2292"/>
                    </a:lnTo>
                    <a:lnTo>
                      <a:pt x="7" y="2305"/>
                    </a:lnTo>
                    <a:lnTo>
                      <a:pt x="16" y="2334"/>
                    </a:lnTo>
                    <a:lnTo>
                      <a:pt x="26" y="2363"/>
                    </a:lnTo>
                    <a:lnTo>
                      <a:pt x="36" y="2393"/>
                    </a:lnTo>
                    <a:lnTo>
                      <a:pt x="47" y="2420"/>
                    </a:lnTo>
                    <a:lnTo>
                      <a:pt x="57" y="2443"/>
                    </a:lnTo>
                    <a:lnTo>
                      <a:pt x="66" y="2464"/>
                    </a:lnTo>
                    <a:lnTo>
                      <a:pt x="67" y="2454"/>
                    </a:lnTo>
                    <a:lnTo>
                      <a:pt x="71" y="2442"/>
                    </a:lnTo>
                    <a:lnTo>
                      <a:pt x="78" y="2432"/>
                    </a:lnTo>
                    <a:lnTo>
                      <a:pt x="87" y="2423"/>
                    </a:lnTo>
                    <a:lnTo>
                      <a:pt x="98" y="2413"/>
                    </a:lnTo>
                    <a:lnTo>
                      <a:pt x="112" y="2404"/>
                    </a:lnTo>
                    <a:lnTo>
                      <a:pt x="130" y="2396"/>
                    </a:lnTo>
                    <a:lnTo>
                      <a:pt x="149" y="2386"/>
                    </a:lnTo>
                    <a:lnTo>
                      <a:pt x="170" y="2379"/>
                    </a:lnTo>
                    <a:lnTo>
                      <a:pt x="194" y="2371"/>
                    </a:lnTo>
                    <a:lnTo>
                      <a:pt x="219" y="2364"/>
                    </a:lnTo>
                    <a:lnTo>
                      <a:pt x="246" y="2357"/>
                    </a:lnTo>
                    <a:lnTo>
                      <a:pt x="275" y="2351"/>
                    </a:lnTo>
                    <a:lnTo>
                      <a:pt x="306" y="2345"/>
                    </a:lnTo>
                    <a:lnTo>
                      <a:pt x="337" y="2339"/>
                    </a:lnTo>
                    <a:lnTo>
                      <a:pt x="371" y="2333"/>
                    </a:lnTo>
                    <a:lnTo>
                      <a:pt x="440" y="2323"/>
                    </a:lnTo>
                    <a:lnTo>
                      <a:pt x="515" y="2315"/>
                    </a:lnTo>
                    <a:lnTo>
                      <a:pt x="592" y="2309"/>
                    </a:lnTo>
                    <a:lnTo>
                      <a:pt x="670" y="2304"/>
                    </a:lnTo>
                    <a:lnTo>
                      <a:pt x="751" y="2301"/>
                    </a:lnTo>
                    <a:lnTo>
                      <a:pt x="831" y="2300"/>
                    </a:lnTo>
                    <a:lnTo>
                      <a:pt x="911" y="2300"/>
                    </a:lnTo>
                    <a:lnTo>
                      <a:pt x="989" y="2301"/>
                    </a:lnTo>
                    <a:lnTo>
                      <a:pt x="1135" y="2305"/>
                    </a:lnTo>
                    <a:lnTo>
                      <a:pt x="1270" y="2307"/>
                    </a:lnTo>
                    <a:lnTo>
                      <a:pt x="1333" y="2308"/>
                    </a:lnTo>
                    <a:lnTo>
                      <a:pt x="1393" y="2309"/>
                    </a:lnTo>
                    <a:lnTo>
                      <a:pt x="1449" y="2311"/>
                    </a:lnTo>
                    <a:lnTo>
                      <a:pt x="1501" y="2314"/>
                    </a:lnTo>
                    <a:lnTo>
                      <a:pt x="1550" y="2319"/>
                    </a:lnTo>
                    <a:lnTo>
                      <a:pt x="1594" y="2325"/>
                    </a:lnTo>
                    <a:lnTo>
                      <a:pt x="1614" y="2329"/>
                    </a:lnTo>
                    <a:lnTo>
                      <a:pt x="1633" y="2334"/>
                    </a:lnTo>
                    <a:lnTo>
                      <a:pt x="1651" y="2340"/>
                    </a:lnTo>
                    <a:lnTo>
                      <a:pt x="1667" y="2345"/>
                    </a:lnTo>
                    <a:lnTo>
                      <a:pt x="1683" y="2351"/>
                    </a:lnTo>
                    <a:lnTo>
                      <a:pt x="1696" y="2358"/>
                    </a:lnTo>
                    <a:lnTo>
                      <a:pt x="1709" y="2366"/>
                    </a:lnTo>
                    <a:lnTo>
                      <a:pt x="1720" y="2375"/>
                    </a:lnTo>
                    <a:lnTo>
                      <a:pt x="1729" y="2384"/>
                    </a:lnTo>
                    <a:lnTo>
                      <a:pt x="1738" y="2395"/>
                    </a:lnTo>
                    <a:lnTo>
                      <a:pt x="1745" y="2406"/>
                    </a:lnTo>
                    <a:lnTo>
                      <a:pt x="1750" y="2418"/>
                    </a:lnTo>
                    <a:lnTo>
                      <a:pt x="1760" y="2407"/>
                    </a:lnTo>
                    <a:lnTo>
                      <a:pt x="1773" y="2397"/>
                    </a:lnTo>
                    <a:lnTo>
                      <a:pt x="1787" y="2385"/>
                    </a:lnTo>
                    <a:lnTo>
                      <a:pt x="1805" y="2374"/>
                    </a:lnTo>
                    <a:lnTo>
                      <a:pt x="1823" y="2363"/>
                    </a:lnTo>
                    <a:lnTo>
                      <a:pt x="1843" y="2352"/>
                    </a:lnTo>
                    <a:lnTo>
                      <a:pt x="1865" y="2342"/>
                    </a:lnTo>
                    <a:lnTo>
                      <a:pt x="1888" y="2330"/>
                    </a:lnTo>
                    <a:lnTo>
                      <a:pt x="1914" y="2319"/>
                    </a:lnTo>
                    <a:lnTo>
                      <a:pt x="1939" y="2309"/>
                    </a:lnTo>
                    <a:lnTo>
                      <a:pt x="1967" y="2298"/>
                    </a:lnTo>
                    <a:lnTo>
                      <a:pt x="1996" y="2288"/>
                    </a:lnTo>
                    <a:lnTo>
                      <a:pt x="2056" y="2268"/>
                    </a:lnTo>
                    <a:lnTo>
                      <a:pt x="2120" y="2249"/>
                    </a:lnTo>
                    <a:lnTo>
                      <a:pt x="2188" y="2233"/>
                    </a:lnTo>
                    <a:lnTo>
                      <a:pt x="2257" y="2216"/>
                    </a:lnTo>
                    <a:lnTo>
                      <a:pt x="2293" y="2210"/>
                    </a:lnTo>
                    <a:lnTo>
                      <a:pt x="2328" y="2203"/>
                    </a:lnTo>
                    <a:lnTo>
                      <a:pt x="2364" y="2198"/>
                    </a:lnTo>
                    <a:lnTo>
                      <a:pt x="2400" y="2192"/>
                    </a:lnTo>
                    <a:lnTo>
                      <a:pt x="2436" y="2188"/>
                    </a:lnTo>
                    <a:lnTo>
                      <a:pt x="2473" y="2184"/>
                    </a:lnTo>
                    <a:lnTo>
                      <a:pt x="2508" y="2181"/>
                    </a:lnTo>
                    <a:lnTo>
                      <a:pt x="2544" y="2178"/>
                    </a:lnTo>
                    <a:lnTo>
                      <a:pt x="2580" y="2177"/>
                    </a:lnTo>
                    <a:lnTo>
                      <a:pt x="2614" y="2176"/>
                    </a:lnTo>
                    <a:lnTo>
                      <a:pt x="2649" y="2176"/>
                    </a:lnTo>
                    <a:lnTo>
                      <a:pt x="2683" y="2176"/>
                    </a:lnTo>
                    <a:lnTo>
                      <a:pt x="2723" y="2178"/>
                    </a:lnTo>
                    <a:lnTo>
                      <a:pt x="2763" y="2180"/>
                    </a:lnTo>
                    <a:lnTo>
                      <a:pt x="2802" y="2183"/>
                    </a:lnTo>
                    <a:lnTo>
                      <a:pt x="2840" y="2186"/>
                    </a:lnTo>
                    <a:lnTo>
                      <a:pt x="2877" y="2190"/>
                    </a:lnTo>
                    <a:lnTo>
                      <a:pt x="2914" y="2194"/>
                    </a:lnTo>
                    <a:lnTo>
                      <a:pt x="2948" y="2199"/>
                    </a:lnTo>
                    <a:lnTo>
                      <a:pt x="2983" y="2204"/>
                    </a:lnTo>
                    <a:lnTo>
                      <a:pt x="3017" y="2210"/>
                    </a:lnTo>
                    <a:lnTo>
                      <a:pt x="3048" y="2216"/>
                    </a:lnTo>
                    <a:lnTo>
                      <a:pt x="3079" y="2224"/>
                    </a:lnTo>
                    <a:lnTo>
                      <a:pt x="3109" y="2231"/>
                    </a:lnTo>
                    <a:lnTo>
                      <a:pt x="3138" y="2239"/>
                    </a:lnTo>
                    <a:lnTo>
                      <a:pt x="3164" y="2247"/>
                    </a:lnTo>
                    <a:lnTo>
                      <a:pt x="3191" y="2255"/>
                    </a:lnTo>
                    <a:lnTo>
                      <a:pt x="3216" y="2264"/>
                    </a:lnTo>
                    <a:lnTo>
                      <a:pt x="3240" y="2273"/>
                    </a:lnTo>
                    <a:lnTo>
                      <a:pt x="3262" y="2284"/>
                    </a:lnTo>
                    <a:lnTo>
                      <a:pt x="3282" y="2294"/>
                    </a:lnTo>
                    <a:lnTo>
                      <a:pt x="3303" y="2304"/>
                    </a:lnTo>
                    <a:lnTo>
                      <a:pt x="3320" y="2315"/>
                    </a:lnTo>
                    <a:lnTo>
                      <a:pt x="3337" y="2326"/>
                    </a:lnTo>
                    <a:lnTo>
                      <a:pt x="3353" y="2339"/>
                    </a:lnTo>
                    <a:lnTo>
                      <a:pt x="3366" y="2350"/>
                    </a:lnTo>
                    <a:lnTo>
                      <a:pt x="3378" y="2363"/>
                    </a:lnTo>
                    <a:lnTo>
                      <a:pt x="3389" y="2375"/>
                    </a:lnTo>
                    <a:lnTo>
                      <a:pt x="3398" y="2388"/>
                    </a:lnTo>
                    <a:lnTo>
                      <a:pt x="3406" y="2402"/>
                    </a:lnTo>
                    <a:lnTo>
                      <a:pt x="3412" y="2416"/>
                    </a:lnTo>
                    <a:lnTo>
                      <a:pt x="3416" y="2429"/>
                    </a:lnTo>
                    <a:lnTo>
                      <a:pt x="3419" y="2443"/>
                    </a:lnTo>
                    <a:lnTo>
                      <a:pt x="3420" y="2459"/>
                    </a:lnTo>
                    <a:lnTo>
                      <a:pt x="3421" y="2446"/>
                    </a:lnTo>
                    <a:lnTo>
                      <a:pt x="3422" y="2414"/>
                    </a:lnTo>
                    <a:lnTo>
                      <a:pt x="3425" y="2366"/>
                    </a:lnTo>
                    <a:lnTo>
                      <a:pt x="3428" y="2305"/>
                    </a:lnTo>
                    <a:lnTo>
                      <a:pt x="3430" y="2238"/>
                    </a:lnTo>
                    <a:lnTo>
                      <a:pt x="3433" y="2168"/>
                    </a:lnTo>
                    <a:lnTo>
                      <a:pt x="3435" y="2098"/>
                    </a:lnTo>
                    <a:lnTo>
                      <a:pt x="3435" y="2035"/>
                    </a:lnTo>
                    <a:lnTo>
                      <a:pt x="3435" y="2009"/>
                    </a:lnTo>
                    <a:lnTo>
                      <a:pt x="3434" y="1986"/>
                    </a:lnTo>
                    <a:lnTo>
                      <a:pt x="3432" y="1969"/>
                    </a:lnTo>
                    <a:lnTo>
                      <a:pt x="3430" y="1955"/>
                    </a:lnTo>
                    <a:lnTo>
                      <a:pt x="3427" y="1943"/>
                    </a:lnTo>
                    <a:lnTo>
                      <a:pt x="3423" y="1931"/>
                    </a:lnTo>
                    <a:lnTo>
                      <a:pt x="3419" y="1920"/>
                    </a:lnTo>
                    <a:lnTo>
                      <a:pt x="3414" y="1909"/>
                    </a:lnTo>
                    <a:lnTo>
                      <a:pt x="3409" y="1897"/>
                    </a:lnTo>
                    <a:lnTo>
                      <a:pt x="3402" y="1881"/>
                    </a:lnTo>
                    <a:lnTo>
                      <a:pt x="3396" y="1863"/>
                    </a:lnTo>
                    <a:lnTo>
                      <a:pt x="3389" y="1841"/>
                    </a:lnTo>
                    <a:lnTo>
                      <a:pt x="3381" y="1813"/>
                    </a:lnTo>
                    <a:lnTo>
                      <a:pt x="3374" y="1780"/>
                    </a:lnTo>
                    <a:lnTo>
                      <a:pt x="3366" y="1739"/>
                    </a:lnTo>
                    <a:lnTo>
                      <a:pt x="3357" y="16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11" name="Freeform 331"/>
              <p:cNvSpPr>
                <a:spLocks/>
              </p:cNvSpPr>
              <p:nvPr/>
            </p:nvSpPr>
            <p:spPr bwMode="auto">
              <a:xfrm>
                <a:off x="4362" y="1836"/>
                <a:ext cx="143" cy="281"/>
              </a:xfrm>
              <a:custGeom>
                <a:avLst/>
                <a:gdLst>
                  <a:gd name="T0" fmla="*/ 0 w 1718"/>
                  <a:gd name="T1" fmla="*/ 0 h 3602"/>
                  <a:gd name="T2" fmla="*/ 0 w 1718"/>
                  <a:gd name="T3" fmla="*/ 0 h 3602"/>
                  <a:gd name="T4" fmla="*/ 0 w 1718"/>
                  <a:gd name="T5" fmla="*/ 0 h 3602"/>
                  <a:gd name="T6" fmla="*/ 0 w 1718"/>
                  <a:gd name="T7" fmla="*/ 0 h 3602"/>
                  <a:gd name="T8" fmla="*/ 0 w 1718"/>
                  <a:gd name="T9" fmla="*/ 0 h 3602"/>
                  <a:gd name="T10" fmla="*/ 0 w 1718"/>
                  <a:gd name="T11" fmla="*/ 0 h 3602"/>
                  <a:gd name="T12" fmla="*/ 0 w 1718"/>
                  <a:gd name="T13" fmla="*/ 0 h 3602"/>
                  <a:gd name="T14" fmla="*/ 0 w 1718"/>
                  <a:gd name="T15" fmla="*/ 0 h 3602"/>
                  <a:gd name="T16" fmla="*/ 0 w 1718"/>
                  <a:gd name="T17" fmla="*/ 0 h 3602"/>
                  <a:gd name="T18" fmla="*/ 0 w 1718"/>
                  <a:gd name="T19" fmla="*/ 0 h 3602"/>
                  <a:gd name="T20" fmla="*/ 0 w 1718"/>
                  <a:gd name="T21" fmla="*/ 0 h 3602"/>
                  <a:gd name="T22" fmla="*/ 0 w 1718"/>
                  <a:gd name="T23" fmla="*/ 0 h 3602"/>
                  <a:gd name="T24" fmla="*/ 0 w 1718"/>
                  <a:gd name="T25" fmla="*/ 0 h 3602"/>
                  <a:gd name="T26" fmla="*/ 0 w 1718"/>
                  <a:gd name="T27" fmla="*/ 0 h 3602"/>
                  <a:gd name="T28" fmla="*/ 0 w 1718"/>
                  <a:gd name="T29" fmla="*/ 0 h 3602"/>
                  <a:gd name="T30" fmla="*/ 0 w 1718"/>
                  <a:gd name="T31" fmla="*/ 0 h 3602"/>
                  <a:gd name="T32" fmla="*/ 0 w 1718"/>
                  <a:gd name="T33" fmla="*/ 0 h 3602"/>
                  <a:gd name="T34" fmla="*/ 0 w 1718"/>
                  <a:gd name="T35" fmla="*/ 0 h 3602"/>
                  <a:gd name="T36" fmla="*/ 0 w 1718"/>
                  <a:gd name="T37" fmla="*/ 0 h 3602"/>
                  <a:gd name="T38" fmla="*/ 0 w 1718"/>
                  <a:gd name="T39" fmla="*/ 0 h 3602"/>
                  <a:gd name="T40" fmla="*/ 0 w 1718"/>
                  <a:gd name="T41" fmla="*/ 0 h 3602"/>
                  <a:gd name="T42" fmla="*/ 0 w 1718"/>
                  <a:gd name="T43" fmla="*/ 0 h 3602"/>
                  <a:gd name="T44" fmla="*/ 0 w 1718"/>
                  <a:gd name="T45" fmla="*/ 0 h 3602"/>
                  <a:gd name="T46" fmla="*/ 0 w 1718"/>
                  <a:gd name="T47" fmla="*/ 0 h 3602"/>
                  <a:gd name="T48" fmla="*/ 0 w 1718"/>
                  <a:gd name="T49" fmla="*/ 0 h 3602"/>
                  <a:gd name="T50" fmla="*/ 0 w 1718"/>
                  <a:gd name="T51" fmla="*/ 0 h 3602"/>
                  <a:gd name="T52" fmla="*/ 0 w 1718"/>
                  <a:gd name="T53" fmla="*/ 0 h 3602"/>
                  <a:gd name="T54" fmla="*/ 0 w 1718"/>
                  <a:gd name="T55" fmla="*/ 0 h 3602"/>
                  <a:gd name="T56" fmla="*/ 0 w 1718"/>
                  <a:gd name="T57" fmla="*/ 0 h 3602"/>
                  <a:gd name="T58" fmla="*/ 0 w 1718"/>
                  <a:gd name="T59" fmla="*/ 0 h 3602"/>
                  <a:gd name="T60" fmla="*/ 0 w 1718"/>
                  <a:gd name="T61" fmla="*/ 0 h 3602"/>
                  <a:gd name="T62" fmla="*/ 0 w 1718"/>
                  <a:gd name="T63" fmla="*/ 0 h 3602"/>
                  <a:gd name="T64" fmla="*/ 0 w 1718"/>
                  <a:gd name="T65" fmla="*/ 0 h 3602"/>
                  <a:gd name="T66" fmla="*/ 0 w 1718"/>
                  <a:gd name="T67" fmla="*/ 0 h 3602"/>
                  <a:gd name="T68" fmla="*/ 0 w 1718"/>
                  <a:gd name="T69" fmla="*/ 0 h 3602"/>
                  <a:gd name="T70" fmla="*/ 0 w 1718"/>
                  <a:gd name="T71" fmla="*/ 0 h 3602"/>
                  <a:gd name="T72" fmla="*/ 0 w 1718"/>
                  <a:gd name="T73" fmla="*/ 0 h 3602"/>
                  <a:gd name="T74" fmla="*/ 0 w 1718"/>
                  <a:gd name="T75" fmla="*/ 0 h 3602"/>
                  <a:gd name="T76" fmla="*/ 0 w 1718"/>
                  <a:gd name="T77" fmla="*/ 0 h 3602"/>
                  <a:gd name="T78" fmla="*/ 0 w 1718"/>
                  <a:gd name="T79" fmla="*/ 0 h 3602"/>
                  <a:gd name="T80" fmla="*/ 0 w 1718"/>
                  <a:gd name="T81" fmla="*/ 0 h 3602"/>
                  <a:gd name="T82" fmla="*/ 0 w 1718"/>
                  <a:gd name="T83" fmla="*/ 0 h 3602"/>
                  <a:gd name="T84" fmla="*/ 0 w 1718"/>
                  <a:gd name="T85" fmla="*/ 0 h 3602"/>
                  <a:gd name="T86" fmla="*/ 0 w 1718"/>
                  <a:gd name="T87" fmla="*/ 0 h 3602"/>
                  <a:gd name="T88" fmla="*/ 0 w 1718"/>
                  <a:gd name="T89" fmla="*/ 0 h 3602"/>
                  <a:gd name="T90" fmla="*/ 0 w 1718"/>
                  <a:gd name="T91" fmla="*/ 0 h 3602"/>
                  <a:gd name="T92" fmla="*/ 0 w 1718"/>
                  <a:gd name="T93" fmla="*/ 0 h 3602"/>
                  <a:gd name="T94" fmla="*/ 0 w 1718"/>
                  <a:gd name="T95" fmla="*/ 0 h 3602"/>
                  <a:gd name="T96" fmla="*/ 0 w 1718"/>
                  <a:gd name="T97" fmla="*/ 0 h 3602"/>
                  <a:gd name="T98" fmla="*/ 0 w 1718"/>
                  <a:gd name="T99" fmla="*/ 0 h 3602"/>
                  <a:gd name="T100" fmla="*/ 0 w 1718"/>
                  <a:gd name="T101" fmla="*/ 0 h 3602"/>
                  <a:gd name="T102" fmla="*/ 0 w 1718"/>
                  <a:gd name="T103" fmla="*/ 0 h 360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718"/>
                  <a:gd name="T157" fmla="*/ 0 h 3602"/>
                  <a:gd name="T158" fmla="*/ 1718 w 1718"/>
                  <a:gd name="T159" fmla="*/ 3602 h 360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718" h="3602">
                    <a:moveTo>
                      <a:pt x="8" y="2954"/>
                    </a:moveTo>
                    <a:lnTo>
                      <a:pt x="26" y="2930"/>
                    </a:lnTo>
                    <a:lnTo>
                      <a:pt x="72" y="2866"/>
                    </a:lnTo>
                    <a:lnTo>
                      <a:pt x="140" y="2772"/>
                    </a:lnTo>
                    <a:lnTo>
                      <a:pt x="220" y="2658"/>
                    </a:lnTo>
                    <a:lnTo>
                      <a:pt x="306" y="2536"/>
                    </a:lnTo>
                    <a:lnTo>
                      <a:pt x="388" y="2416"/>
                    </a:lnTo>
                    <a:lnTo>
                      <a:pt x="425" y="2360"/>
                    </a:lnTo>
                    <a:lnTo>
                      <a:pt x="458" y="2308"/>
                    </a:lnTo>
                    <a:lnTo>
                      <a:pt x="487" y="2261"/>
                    </a:lnTo>
                    <a:lnTo>
                      <a:pt x="510" y="2223"/>
                    </a:lnTo>
                    <a:lnTo>
                      <a:pt x="520" y="2202"/>
                    </a:lnTo>
                    <a:lnTo>
                      <a:pt x="533" y="2178"/>
                    </a:lnTo>
                    <a:lnTo>
                      <a:pt x="545" y="2149"/>
                    </a:lnTo>
                    <a:lnTo>
                      <a:pt x="559" y="2117"/>
                    </a:lnTo>
                    <a:lnTo>
                      <a:pt x="590" y="2042"/>
                    </a:lnTo>
                    <a:lnTo>
                      <a:pt x="623" y="1957"/>
                    </a:lnTo>
                    <a:lnTo>
                      <a:pt x="658" y="1862"/>
                    </a:lnTo>
                    <a:lnTo>
                      <a:pt x="695" y="1762"/>
                    </a:lnTo>
                    <a:lnTo>
                      <a:pt x="732" y="1660"/>
                    </a:lnTo>
                    <a:lnTo>
                      <a:pt x="769" y="1556"/>
                    </a:lnTo>
                    <a:lnTo>
                      <a:pt x="838" y="1358"/>
                    </a:lnTo>
                    <a:lnTo>
                      <a:pt x="895" y="1190"/>
                    </a:lnTo>
                    <a:lnTo>
                      <a:pt x="935" y="1074"/>
                    </a:lnTo>
                    <a:lnTo>
                      <a:pt x="949" y="1030"/>
                    </a:lnTo>
                    <a:lnTo>
                      <a:pt x="946" y="1019"/>
                    </a:lnTo>
                    <a:lnTo>
                      <a:pt x="936" y="989"/>
                    </a:lnTo>
                    <a:lnTo>
                      <a:pt x="923" y="944"/>
                    </a:lnTo>
                    <a:lnTo>
                      <a:pt x="907" y="887"/>
                    </a:lnTo>
                    <a:lnTo>
                      <a:pt x="899" y="855"/>
                    </a:lnTo>
                    <a:lnTo>
                      <a:pt x="892" y="824"/>
                    </a:lnTo>
                    <a:lnTo>
                      <a:pt x="885" y="790"/>
                    </a:lnTo>
                    <a:lnTo>
                      <a:pt x="879" y="758"/>
                    </a:lnTo>
                    <a:lnTo>
                      <a:pt x="874" y="724"/>
                    </a:lnTo>
                    <a:lnTo>
                      <a:pt x="870" y="692"/>
                    </a:lnTo>
                    <a:lnTo>
                      <a:pt x="867" y="662"/>
                    </a:lnTo>
                    <a:lnTo>
                      <a:pt x="866" y="633"/>
                    </a:lnTo>
                    <a:lnTo>
                      <a:pt x="866" y="620"/>
                    </a:lnTo>
                    <a:lnTo>
                      <a:pt x="867" y="606"/>
                    </a:lnTo>
                    <a:lnTo>
                      <a:pt x="869" y="593"/>
                    </a:lnTo>
                    <a:lnTo>
                      <a:pt x="871" y="579"/>
                    </a:lnTo>
                    <a:lnTo>
                      <a:pt x="877" y="554"/>
                    </a:lnTo>
                    <a:lnTo>
                      <a:pt x="885" y="530"/>
                    </a:lnTo>
                    <a:lnTo>
                      <a:pt x="895" y="505"/>
                    </a:lnTo>
                    <a:lnTo>
                      <a:pt x="905" y="483"/>
                    </a:lnTo>
                    <a:lnTo>
                      <a:pt x="917" y="462"/>
                    </a:lnTo>
                    <a:lnTo>
                      <a:pt x="929" y="443"/>
                    </a:lnTo>
                    <a:lnTo>
                      <a:pt x="940" y="425"/>
                    </a:lnTo>
                    <a:lnTo>
                      <a:pt x="951" y="409"/>
                    </a:lnTo>
                    <a:lnTo>
                      <a:pt x="962" y="395"/>
                    </a:lnTo>
                    <a:lnTo>
                      <a:pt x="972" y="383"/>
                    </a:lnTo>
                    <a:lnTo>
                      <a:pt x="986" y="368"/>
                    </a:lnTo>
                    <a:lnTo>
                      <a:pt x="991" y="362"/>
                    </a:lnTo>
                    <a:lnTo>
                      <a:pt x="1002" y="343"/>
                    </a:lnTo>
                    <a:lnTo>
                      <a:pt x="1032" y="297"/>
                    </a:lnTo>
                    <a:lnTo>
                      <a:pt x="1052" y="267"/>
                    </a:lnTo>
                    <a:lnTo>
                      <a:pt x="1075" y="232"/>
                    </a:lnTo>
                    <a:lnTo>
                      <a:pt x="1100" y="197"/>
                    </a:lnTo>
                    <a:lnTo>
                      <a:pt x="1127" y="160"/>
                    </a:lnTo>
                    <a:lnTo>
                      <a:pt x="1155" y="124"/>
                    </a:lnTo>
                    <a:lnTo>
                      <a:pt x="1183" y="91"/>
                    </a:lnTo>
                    <a:lnTo>
                      <a:pt x="1198" y="75"/>
                    </a:lnTo>
                    <a:lnTo>
                      <a:pt x="1211" y="61"/>
                    </a:lnTo>
                    <a:lnTo>
                      <a:pt x="1225" y="47"/>
                    </a:lnTo>
                    <a:lnTo>
                      <a:pt x="1238" y="35"/>
                    </a:lnTo>
                    <a:lnTo>
                      <a:pt x="1252" y="25"/>
                    </a:lnTo>
                    <a:lnTo>
                      <a:pt x="1264" y="15"/>
                    </a:lnTo>
                    <a:lnTo>
                      <a:pt x="1276" y="8"/>
                    </a:lnTo>
                    <a:lnTo>
                      <a:pt x="1287" y="3"/>
                    </a:lnTo>
                    <a:lnTo>
                      <a:pt x="1298" y="0"/>
                    </a:lnTo>
                    <a:lnTo>
                      <a:pt x="1309" y="0"/>
                    </a:lnTo>
                    <a:lnTo>
                      <a:pt x="1318" y="1"/>
                    </a:lnTo>
                    <a:lnTo>
                      <a:pt x="1326" y="6"/>
                    </a:lnTo>
                    <a:lnTo>
                      <a:pt x="1333" y="12"/>
                    </a:lnTo>
                    <a:lnTo>
                      <a:pt x="1338" y="20"/>
                    </a:lnTo>
                    <a:lnTo>
                      <a:pt x="1341" y="31"/>
                    </a:lnTo>
                    <a:lnTo>
                      <a:pt x="1343" y="41"/>
                    </a:lnTo>
                    <a:lnTo>
                      <a:pt x="1344" y="53"/>
                    </a:lnTo>
                    <a:lnTo>
                      <a:pt x="1343" y="66"/>
                    </a:lnTo>
                    <a:lnTo>
                      <a:pt x="1341" y="80"/>
                    </a:lnTo>
                    <a:lnTo>
                      <a:pt x="1338" y="95"/>
                    </a:lnTo>
                    <a:lnTo>
                      <a:pt x="1334" y="110"/>
                    </a:lnTo>
                    <a:lnTo>
                      <a:pt x="1329" y="126"/>
                    </a:lnTo>
                    <a:lnTo>
                      <a:pt x="1323" y="143"/>
                    </a:lnTo>
                    <a:lnTo>
                      <a:pt x="1316" y="159"/>
                    </a:lnTo>
                    <a:lnTo>
                      <a:pt x="1301" y="194"/>
                    </a:lnTo>
                    <a:lnTo>
                      <a:pt x="1284" y="228"/>
                    </a:lnTo>
                    <a:lnTo>
                      <a:pt x="1266" y="262"/>
                    </a:lnTo>
                    <a:lnTo>
                      <a:pt x="1248" y="294"/>
                    </a:lnTo>
                    <a:lnTo>
                      <a:pt x="1230" y="324"/>
                    </a:lnTo>
                    <a:lnTo>
                      <a:pt x="1214" y="350"/>
                    </a:lnTo>
                    <a:lnTo>
                      <a:pt x="1190" y="389"/>
                    </a:lnTo>
                    <a:lnTo>
                      <a:pt x="1179" y="403"/>
                    </a:lnTo>
                    <a:lnTo>
                      <a:pt x="1183" y="401"/>
                    </a:lnTo>
                    <a:lnTo>
                      <a:pt x="1194" y="397"/>
                    </a:lnTo>
                    <a:lnTo>
                      <a:pt x="1209" y="391"/>
                    </a:lnTo>
                    <a:lnTo>
                      <a:pt x="1228" y="385"/>
                    </a:lnTo>
                    <a:lnTo>
                      <a:pt x="1238" y="382"/>
                    </a:lnTo>
                    <a:lnTo>
                      <a:pt x="1250" y="380"/>
                    </a:lnTo>
                    <a:lnTo>
                      <a:pt x="1261" y="378"/>
                    </a:lnTo>
                    <a:lnTo>
                      <a:pt x="1272" y="377"/>
                    </a:lnTo>
                    <a:lnTo>
                      <a:pt x="1283" y="377"/>
                    </a:lnTo>
                    <a:lnTo>
                      <a:pt x="1294" y="378"/>
                    </a:lnTo>
                    <a:lnTo>
                      <a:pt x="1306" y="379"/>
                    </a:lnTo>
                    <a:lnTo>
                      <a:pt x="1316" y="383"/>
                    </a:lnTo>
                    <a:lnTo>
                      <a:pt x="1324" y="387"/>
                    </a:lnTo>
                    <a:lnTo>
                      <a:pt x="1332" y="392"/>
                    </a:lnTo>
                    <a:lnTo>
                      <a:pt x="1338" y="398"/>
                    </a:lnTo>
                    <a:lnTo>
                      <a:pt x="1344" y="404"/>
                    </a:lnTo>
                    <a:lnTo>
                      <a:pt x="1348" y="411"/>
                    </a:lnTo>
                    <a:lnTo>
                      <a:pt x="1351" y="419"/>
                    </a:lnTo>
                    <a:lnTo>
                      <a:pt x="1354" y="425"/>
                    </a:lnTo>
                    <a:lnTo>
                      <a:pt x="1355" y="432"/>
                    </a:lnTo>
                    <a:lnTo>
                      <a:pt x="1358" y="445"/>
                    </a:lnTo>
                    <a:lnTo>
                      <a:pt x="1358" y="456"/>
                    </a:lnTo>
                    <a:lnTo>
                      <a:pt x="1358" y="463"/>
                    </a:lnTo>
                    <a:lnTo>
                      <a:pt x="1358" y="466"/>
                    </a:lnTo>
                    <a:lnTo>
                      <a:pt x="1359" y="463"/>
                    </a:lnTo>
                    <a:lnTo>
                      <a:pt x="1365" y="458"/>
                    </a:lnTo>
                    <a:lnTo>
                      <a:pt x="1373" y="451"/>
                    </a:lnTo>
                    <a:lnTo>
                      <a:pt x="1383" y="443"/>
                    </a:lnTo>
                    <a:lnTo>
                      <a:pt x="1389" y="439"/>
                    </a:lnTo>
                    <a:lnTo>
                      <a:pt x="1396" y="436"/>
                    </a:lnTo>
                    <a:lnTo>
                      <a:pt x="1402" y="433"/>
                    </a:lnTo>
                    <a:lnTo>
                      <a:pt x="1410" y="431"/>
                    </a:lnTo>
                    <a:lnTo>
                      <a:pt x="1418" y="430"/>
                    </a:lnTo>
                    <a:lnTo>
                      <a:pt x="1425" y="430"/>
                    </a:lnTo>
                    <a:lnTo>
                      <a:pt x="1433" y="432"/>
                    </a:lnTo>
                    <a:lnTo>
                      <a:pt x="1441" y="435"/>
                    </a:lnTo>
                    <a:lnTo>
                      <a:pt x="1448" y="439"/>
                    </a:lnTo>
                    <a:lnTo>
                      <a:pt x="1455" y="445"/>
                    </a:lnTo>
                    <a:lnTo>
                      <a:pt x="1462" y="451"/>
                    </a:lnTo>
                    <a:lnTo>
                      <a:pt x="1469" y="458"/>
                    </a:lnTo>
                    <a:lnTo>
                      <a:pt x="1479" y="474"/>
                    </a:lnTo>
                    <a:lnTo>
                      <a:pt x="1488" y="490"/>
                    </a:lnTo>
                    <a:lnTo>
                      <a:pt x="1495" y="504"/>
                    </a:lnTo>
                    <a:lnTo>
                      <a:pt x="1499" y="517"/>
                    </a:lnTo>
                    <a:lnTo>
                      <a:pt x="1502" y="525"/>
                    </a:lnTo>
                    <a:lnTo>
                      <a:pt x="1503" y="528"/>
                    </a:lnTo>
                    <a:lnTo>
                      <a:pt x="1505" y="525"/>
                    </a:lnTo>
                    <a:lnTo>
                      <a:pt x="1509" y="518"/>
                    </a:lnTo>
                    <a:lnTo>
                      <a:pt x="1516" y="508"/>
                    </a:lnTo>
                    <a:lnTo>
                      <a:pt x="1527" y="499"/>
                    </a:lnTo>
                    <a:lnTo>
                      <a:pt x="1534" y="495"/>
                    </a:lnTo>
                    <a:lnTo>
                      <a:pt x="1540" y="492"/>
                    </a:lnTo>
                    <a:lnTo>
                      <a:pt x="1548" y="490"/>
                    </a:lnTo>
                    <a:lnTo>
                      <a:pt x="1556" y="489"/>
                    </a:lnTo>
                    <a:lnTo>
                      <a:pt x="1565" y="491"/>
                    </a:lnTo>
                    <a:lnTo>
                      <a:pt x="1575" y="494"/>
                    </a:lnTo>
                    <a:lnTo>
                      <a:pt x="1587" y="500"/>
                    </a:lnTo>
                    <a:lnTo>
                      <a:pt x="1598" y="508"/>
                    </a:lnTo>
                    <a:lnTo>
                      <a:pt x="1608" y="517"/>
                    </a:lnTo>
                    <a:lnTo>
                      <a:pt x="1616" y="527"/>
                    </a:lnTo>
                    <a:lnTo>
                      <a:pt x="1622" y="538"/>
                    </a:lnTo>
                    <a:lnTo>
                      <a:pt x="1625" y="548"/>
                    </a:lnTo>
                    <a:lnTo>
                      <a:pt x="1627" y="558"/>
                    </a:lnTo>
                    <a:lnTo>
                      <a:pt x="1628" y="567"/>
                    </a:lnTo>
                    <a:lnTo>
                      <a:pt x="1628" y="576"/>
                    </a:lnTo>
                    <a:lnTo>
                      <a:pt x="1626" y="584"/>
                    </a:lnTo>
                    <a:lnTo>
                      <a:pt x="1621" y="600"/>
                    </a:lnTo>
                    <a:lnTo>
                      <a:pt x="1615" y="612"/>
                    </a:lnTo>
                    <a:lnTo>
                      <a:pt x="1610" y="620"/>
                    </a:lnTo>
                    <a:lnTo>
                      <a:pt x="1608" y="623"/>
                    </a:lnTo>
                    <a:lnTo>
                      <a:pt x="1611" y="621"/>
                    </a:lnTo>
                    <a:lnTo>
                      <a:pt x="1620" y="616"/>
                    </a:lnTo>
                    <a:lnTo>
                      <a:pt x="1632" y="610"/>
                    </a:lnTo>
                    <a:lnTo>
                      <a:pt x="1648" y="605"/>
                    </a:lnTo>
                    <a:lnTo>
                      <a:pt x="1655" y="603"/>
                    </a:lnTo>
                    <a:lnTo>
                      <a:pt x="1663" y="603"/>
                    </a:lnTo>
                    <a:lnTo>
                      <a:pt x="1671" y="603"/>
                    </a:lnTo>
                    <a:lnTo>
                      <a:pt x="1678" y="605"/>
                    </a:lnTo>
                    <a:lnTo>
                      <a:pt x="1685" y="609"/>
                    </a:lnTo>
                    <a:lnTo>
                      <a:pt x="1693" y="615"/>
                    </a:lnTo>
                    <a:lnTo>
                      <a:pt x="1698" y="623"/>
                    </a:lnTo>
                    <a:lnTo>
                      <a:pt x="1702" y="633"/>
                    </a:lnTo>
                    <a:lnTo>
                      <a:pt x="1706" y="646"/>
                    </a:lnTo>
                    <a:lnTo>
                      <a:pt x="1710" y="659"/>
                    </a:lnTo>
                    <a:lnTo>
                      <a:pt x="1713" y="674"/>
                    </a:lnTo>
                    <a:lnTo>
                      <a:pt x="1715" y="689"/>
                    </a:lnTo>
                    <a:lnTo>
                      <a:pt x="1717" y="707"/>
                    </a:lnTo>
                    <a:lnTo>
                      <a:pt x="1718" y="724"/>
                    </a:lnTo>
                    <a:lnTo>
                      <a:pt x="1718" y="742"/>
                    </a:lnTo>
                    <a:lnTo>
                      <a:pt x="1718" y="762"/>
                    </a:lnTo>
                    <a:lnTo>
                      <a:pt x="1716" y="781"/>
                    </a:lnTo>
                    <a:lnTo>
                      <a:pt x="1714" y="802"/>
                    </a:lnTo>
                    <a:lnTo>
                      <a:pt x="1710" y="824"/>
                    </a:lnTo>
                    <a:lnTo>
                      <a:pt x="1705" y="845"/>
                    </a:lnTo>
                    <a:lnTo>
                      <a:pt x="1699" y="868"/>
                    </a:lnTo>
                    <a:lnTo>
                      <a:pt x="1691" y="890"/>
                    </a:lnTo>
                    <a:lnTo>
                      <a:pt x="1681" y="913"/>
                    </a:lnTo>
                    <a:lnTo>
                      <a:pt x="1671" y="937"/>
                    </a:lnTo>
                    <a:lnTo>
                      <a:pt x="1659" y="959"/>
                    </a:lnTo>
                    <a:lnTo>
                      <a:pt x="1647" y="981"/>
                    </a:lnTo>
                    <a:lnTo>
                      <a:pt x="1635" y="1001"/>
                    </a:lnTo>
                    <a:lnTo>
                      <a:pt x="1623" y="1019"/>
                    </a:lnTo>
                    <a:lnTo>
                      <a:pt x="1600" y="1051"/>
                    </a:lnTo>
                    <a:lnTo>
                      <a:pt x="1580" y="1077"/>
                    </a:lnTo>
                    <a:lnTo>
                      <a:pt x="1561" y="1099"/>
                    </a:lnTo>
                    <a:lnTo>
                      <a:pt x="1547" y="1113"/>
                    </a:lnTo>
                    <a:lnTo>
                      <a:pt x="1538" y="1122"/>
                    </a:lnTo>
                    <a:lnTo>
                      <a:pt x="1535" y="1125"/>
                    </a:lnTo>
                    <a:lnTo>
                      <a:pt x="1535" y="1140"/>
                    </a:lnTo>
                    <a:lnTo>
                      <a:pt x="1533" y="1185"/>
                    </a:lnTo>
                    <a:lnTo>
                      <a:pt x="1530" y="1253"/>
                    </a:lnTo>
                    <a:lnTo>
                      <a:pt x="1526" y="1342"/>
                    </a:lnTo>
                    <a:lnTo>
                      <a:pt x="1520" y="1444"/>
                    </a:lnTo>
                    <a:lnTo>
                      <a:pt x="1512" y="1557"/>
                    </a:lnTo>
                    <a:lnTo>
                      <a:pt x="1504" y="1675"/>
                    </a:lnTo>
                    <a:lnTo>
                      <a:pt x="1493" y="1794"/>
                    </a:lnTo>
                    <a:lnTo>
                      <a:pt x="1486" y="1853"/>
                    </a:lnTo>
                    <a:lnTo>
                      <a:pt x="1477" y="1912"/>
                    </a:lnTo>
                    <a:lnTo>
                      <a:pt x="1466" y="1971"/>
                    </a:lnTo>
                    <a:lnTo>
                      <a:pt x="1454" y="2029"/>
                    </a:lnTo>
                    <a:lnTo>
                      <a:pt x="1440" y="2088"/>
                    </a:lnTo>
                    <a:lnTo>
                      <a:pt x="1425" y="2146"/>
                    </a:lnTo>
                    <a:lnTo>
                      <a:pt x="1408" y="2204"/>
                    </a:lnTo>
                    <a:lnTo>
                      <a:pt x="1391" y="2261"/>
                    </a:lnTo>
                    <a:lnTo>
                      <a:pt x="1373" y="2318"/>
                    </a:lnTo>
                    <a:lnTo>
                      <a:pt x="1354" y="2373"/>
                    </a:lnTo>
                    <a:lnTo>
                      <a:pt x="1336" y="2428"/>
                    </a:lnTo>
                    <a:lnTo>
                      <a:pt x="1317" y="2481"/>
                    </a:lnTo>
                    <a:lnTo>
                      <a:pt x="1278" y="2585"/>
                    </a:lnTo>
                    <a:lnTo>
                      <a:pt x="1242" y="2682"/>
                    </a:lnTo>
                    <a:lnTo>
                      <a:pt x="1223" y="2734"/>
                    </a:lnTo>
                    <a:lnTo>
                      <a:pt x="1203" y="2794"/>
                    </a:lnTo>
                    <a:lnTo>
                      <a:pt x="1180" y="2860"/>
                    </a:lnTo>
                    <a:lnTo>
                      <a:pt x="1157" y="2932"/>
                    </a:lnTo>
                    <a:lnTo>
                      <a:pt x="1108" y="3084"/>
                    </a:lnTo>
                    <a:lnTo>
                      <a:pt x="1060" y="3237"/>
                    </a:lnTo>
                    <a:lnTo>
                      <a:pt x="1017" y="3377"/>
                    </a:lnTo>
                    <a:lnTo>
                      <a:pt x="982" y="3494"/>
                    </a:lnTo>
                    <a:lnTo>
                      <a:pt x="958" y="3573"/>
                    </a:lnTo>
                    <a:lnTo>
                      <a:pt x="949" y="3602"/>
                    </a:lnTo>
                    <a:lnTo>
                      <a:pt x="938" y="3601"/>
                    </a:lnTo>
                    <a:lnTo>
                      <a:pt x="904" y="3599"/>
                    </a:lnTo>
                    <a:lnTo>
                      <a:pt x="852" y="3594"/>
                    </a:lnTo>
                    <a:lnTo>
                      <a:pt x="786" y="3586"/>
                    </a:lnTo>
                    <a:lnTo>
                      <a:pt x="749" y="3581"/>
                    </a:lnTo>
                    <a:lnTo>
                      <a:pt x="708" y="3574"/>
                    </a:lnTo>
                    <a:lnTo>
                      <a:pt x="665" y="3567"/>
                    </a:lnTo>
                    <a:lnTo>
                      <a:pt x="621" y="3557"/>
                    </a:lnTo>
                    <a:lnTo>
                      <a:pt x="575" y="3546"/>
                    </a:lnTo>
                    <a:lnTo>
                      <a:pt x="530" y="3535"/>
                    </a:lnTo>
                    <a:lnTo>
                      <a:pt x="483" y="3521"/>
                    </a:lnTo>
                    <a:lnTo>
                      <a:pt x="436" y="3505"/>
                    </a:lnTo>
                    <a:lnTo>
                      <a:pt x="389" y="3488"/>
                    </a:lnTo>
                    <a:lnTo>
                      <a:pt x="343" y="3470"/>
                    </a:lnTo>
                    <a:lnTo>
                      <a:pt x="298" y="3448"/>
                    </a:lnTo>
                    <a:lnTo>
                      <a:pt x="256" y="3426"/>
                    </a:lnTo>
                    <a:lnTo>
                      <a:pt x="214" y="3401"/>
                    </a:lnTo>
                    <a:lnTo>
                      <a:pt x="175" y="3373"/>
                    </a:lnTo>
                    <a:lnTo>
                      <a:pt x="140" y="3344"/>
                    </a:lnTo>
                    <a:lnTo>
                      <a:pt x="107" y="3311"/>
                    </a:lnTo>
                    <a:lnTo>
                      <a:pt x="78" y="3276"/>
                    </a:lnTo>
                    <a:lnTo>
                      <a:pt x="52" y="3239"/>
                    </a:lnTo>
                    <a:lnTo>
                      <a:pt x="32" y="3199"/>
                    </a:lnTo>
                    <a:lnTo>
                      <a:pt x="15" y="3156"/>
                    </a:lnTo>
                    <a:lnTo>
                      <a:pt x="5" y="3110"/>
                    </a:lnTo>
                    <a:lnTo>
                      <a:pt x="0" y="3062"/>
                    </a:lnTo>
                    <a:lnTo>
                      <a:pt x="1" y="3010"/>
                    </a:lnTo>
                    <a:lnTo>
                      <a:pt x="8" y="2954"/>
                    </a:lnTo>
                    <a:close/>
                  </a:path>
                </a:pathLst>
              </a:custGeom>
              <a:solidFill>
                <a:srgbClr val="F7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12" name="Freeform 332"/>
              <p:cNvSpPr>
                <a:spLocks/>
              </p:cNvSpPr>
              <p:nvPr/>
            </p:nvSpPr>
            <p:spPr bwMode="auto">
              <a:xfrm>
                <a:off x="4147" y="1998"/>
                <a:ext cx="39" cy="52"/>
              </a:xfrm>
              <a:custGeom>
                <a:avLst/>
                <a:gdLst>
                  <a:gd name="T0" fmla="*/ 0 w 464"/>
                  <a:gd name="T1" fmla="*/ 0 h 675"/>
                  <a:gd name="T2" fmla="*/ 0 w 464"/>
                  <a:gd name="T3" fmla="*/ 0 h 675"/>
                  <a:gd name="T4" fmla="*/ 0 w 464"/>
                  <a:gd name="T5" fmla="*/ 0 h 675"/>
                  <a:gd name="T6" fmla="*/ 0 w 464"/>
                  <a:gd name="T7" fmla="*/ 0 h 675"/>
                  <a:gd name="T8" fmla="*/ 0 w 464"/>
                  <a:gd name="T9" fmla="*/ 0 h 675"/>
                  <a:gd name="T10" fmla="*/ 0 w 464"/>
                  <a:gd name="T11" fmla="*/ 0 h 675"/>
                  <a:gd name="T12" fmla="*/ 0 w 464"/>
                  <a:gd name="T13" fmla="*/ 0 h 675"/>
                  <a:gd name="T14" fmla="*/ 0 w 464"/>
                  <a:gd name="T15" fmla="*/ 0 h 675"/>
                  <a:gd name="T16" fmla="*/ 0 w 464"/>
                  <a:gd name="T17" fmla="*/ 0 h 675"/>
                  <a:gd name="T18" fmla="*/ 0 w 464"/>
                  <a:gd name="T19" fmla="*/ 0 h 675"/>
                  <a:gd name="T20" fmla="*/ 0 w 464"/>
                  <a:gd name="T21" fmla="*/ 0 h 675"/>
                  <a:gd name="T22" fmla="*/ 0 w 464"/>
                  <a:gd name="T23" fmla="*/ 0 h 675"/>
                  <a:gd name="T24" fmla="*/ 0 w 464"/>
                  <a:gd name="T25" fmla="*/ 0 h 675"/>
                  <a:gd name="T26" fmla="*/ 0 w 464"/>
                  <a:gd name="T27" fmla="*/ 0 h 675"/>
                  <a:gd name="T28" fmla="*/ 0 w 464"/>
                  <a:gd name="T29" fmla="*/ 0 h 675"/>
                  <a:gd name="T30" fmla="*/ 0 w 464"/>
                  <a:gd name="T31" fmla="*/ 0 h 675"/>
                  <a:gd name="T32" fmla="*/ 0 w 464"/>
                  <a:gd name="T33" fmla="*/ 0 h 675"/>
                  <a:gd name="T34" fmla="*/ 0 w 464"/>
                  <a:gd name="T35" fmla="*/ 0 h 675"/>
                  <a:gd name="T36" fmla="*/ 0 w 464"/>
                  <a:gd name="T37" fmla="*/ 0 h 675"/>
                  <a:gd name="T38" fmla="*/ 0 w 464"/>
                  <a:gd name="T39" fmla="*/ 0 h 675"/>
                  <a:gd name="T40" fmla="*/ 0 w 464"/>
                  <a:gd name="T41" fmla="*/ 0 h 675"/>
                  <a:gd name="T42" fmla="*/ 0 w 464"/>
                  <a:gd name="T43" fmla="*/ 0 h 675"/>
                  <a:gd name="T44" fmla="*/ 0 w 464"/>
                  <a:gd name="T45" fmla="*/ 0 h 675"/>
                  <a:gd name="T46" fmla="*/ 0 w 464"/>
                  <a:gd name="T47" fmla="*/ 0 h 675"/>
                  <a:gd name="T48" fmla="*/ 0 w 464"/>
                  <a:gd name="T49" fmla="*/ 0 h 675"/>
                  <a:gd name="T50" fmla="*/ 0 w 464"/>
                  <a:gd name="T51" fmla="*/ 0 h 675"/>
                  <a:gd name="T52" fmla="*/ 0 w 464"/>
                  <a:gd name="T53" fmla="*/ 0 h 675"/>
                  <a:gd name="T54" fmla="*/ 0 w 464"/>
                  <a:gd name="T55" fmla="*/ 0 h 675"/>
                  <a:gd name="T56" fmla="*/ 0 w 464"/>
                  <a:gd name="T57" fmla="*/ 0 h 675"/>
                  <a:gd name="T58" fmla="*/ 0 w 464"/>
                  <a:gd name="T59" fmla="*/ 0 h 675"/>
                  <a:gd name="T60" fmla="*/ 0 w 464"/>
                  <a:gd name="T61" fmla="*/ 0 h 675"/>
                  <a:gd name="T62" fmla="*/ 0 w 464"/>
                  <a:gd name="T63" fmla="*/ 0 h 675"/>
                  <a:gd name="T64" fmla="*/ 0 w 464"/>
                  <a:gd name="T65" fmla="*/ 0 h 675"/>
                  <a:gd name="T66" fmla="*/ 0 w 464"/>
                  <a:gd name="T67" fmla="*/ 0 h 675"/>
                  <a:gd name="T68" fmla="*/ 0 w 464"/>
                  <a:gd name="T69" fmla="*/ 0 h 675"/>
                  <a:gd name="T70" fmla="*/ 0 w 464"/>
                  <a:gd name="T71" fmla="*/ 0 h 675"/>
                  <a:gd name="T72" fmla="*/ 0 w 464"/>
                  <a:gd name="T73" fmla="*/ 0 h 675"/>
                  <a:gd name="T74" fmla="*/ 0 w 464"/>
                  <a:gd name="T75" fmla="*/ 0 h 675"/>
                  <a:gd name="T76" fmla="*/ 0 w 464"/>
                  <a:gd name="T77" fmla="*/ 0 h 675"/>
                  <a:gd name="T78" fmla="*/ 0 w 464"/>
                  <a:gd name="T79" fmla="*/ 0 h 675"/>
                  <a:gd name="T80" fmla="*/ 0 w 464"/>
                  <a:gd name="T81" fmla="*/ 0 h 675"/>
                  <a:gd name="T82" fmla="*/ 0 w 464"/>
                  <a:gd name="T83" fmla="*/ 0 h 675"/>
                  <a:gd name="T84" fmla="*/ 0 w 464"/>
                  <a:gd name="T85" fmla="*/ 0 h 675"/>
                  <a:gd name="T86" fmla="*/ 0 w 464"/>
                  <a:gd name="T87" fmla="*/ 0 h 675"/>
                  <a:gd name="T88" fmla="*/ 0 w 464"/>
                  <a:gd name="T89" fmla="*/ 0 h 675"/>
                  <a:gd name="T90" fmla="*/ 0 w 464"/>
                  <a:gd name="T91" fmla="*/ 0 h 67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64"/>
                  <a:gd name="T139" fmla="*/ 0 h 675"/>
                  <a:gd name="T140" fmla="*/ 464 w 464"/>
                  <a:gd name="T141" fmla="*/ 675 h 67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64" h="675">
                    <a:moveTo>
                      <a:pt x="308" y="83"/>
                    </a:moveTo>
                    <a:lnTo>
                      <a:pt x="305" y="75"/>
                    </a:lnTo>
                    <a:lnTo>
                      <a:pt x="296" y="57"/>
                    </a:lnTo>
                    <a:lnTo>
                      <a:pt x="289" y="46"/>
                    </a:lnTo>
                    <a:lnTo>
                      <a:pt x="280" y="33"/>
                    </a:lnTo>
                    <a:lnTo>
                      <a:pt x="270" y="22"/>
                    </a:lnTo>
                    <a:lnTo>
                      <a:pt x="258" y="13"/>
                    </a:lnTo>
                    <a:lnTo>
                      <a:pt x="250" y="8"/>
                    </a:lnTo>
                    <a:lnTo>
                      <a:pt x="243" y="5"/>
                    </a:lnTo>
                    <a:lnTo>
                      <a:pt x="235" y="2"/>
                    </a:lnTo>
                    <a:lnTo>
                      <a:pt x="227" y="1"/>
                    </a:lnTo>
                    <a:lnTo>
                      <a:pt x="219" y="0"/>
                    </a:lnTo>
                    <a:lnTo>
                      <a:pt x="210" y="0"/>
                    </a:lnTo>
                    <a:lnTo>
                      <a:pt x="200" y="1"/>
                    </a:lnTo>
                    <a:lnTo>
                      <a:pt x="189" y="4"/>
                    </a:lnTo>
                    <a:lnTo>
                      <a:pt x="178" y="8"/>
                    </a:lnTo>
                    <a:lnTo>
                      <a:pt x="167" y="13"/>
                    </a:lnTo>
                    <a:lnTo>
                      <a:pt x="156" y="20"/>
                    </a:lnTo>
                    <a:lnTo>
                      <a:pt x="143" y="29"/>
                    </a:lnTo>
                    <a:lnTo>
                      <a:pt x="130" y="40"/>
                    </a:lnTo>
                    <a:lnTo>
                      <a:pt x="117" y="52"/>
                    </a:lnTo>
                    <a:lnTo>
                      <a:pt x="104" y="67"/>
                    </a:lnTo>
                    <a:lnTo>
                      <a:pt x="89" y="83"/>
                    </a:lnTo>
                    <a:lnTo>
                      <a:pt x="75" y="101"/>
                    </a:lnTo>
                    <a:lnTo>
                      <a:pt x="62" y="118"/>
                    </a:lnTo>
                    <a:lnTo>
                      <a:pt x="51" y="134"/>
                    </a:lnTo>
                    <a:lnTo>
                      <a:pt x="41" y="151"/>
                    </a:lnTo>
                    <a:lnTo>
                      <a:pt x="31" y="166"/>
                    </a:lnTo>
                    <a:lnTo>
                      <a:pt x="24" y="182"/>
                    </a:lnTo>
                    <a:lnTo>
                      <a:pt x="17" y="197"/>
                    </a:lnTo>
                    <a:lnTo>
                      <a:pt x="12" y="212"/>
                    </a:lnTo>
                    <a:lnTo>
                      <a:pt x="7" y="227"/>
                    </a:lnTo>
                    <a:lnTo>
                      <a:pt x="4" y="241"/>
                    </a:lnTo>
                    <a:lnTo>
                      <a:pt x="2" y="255"/>
                    </a:lnTo>
                    <a:lnTo>
                      <a:pt x="0" y="270"/>
                    </a:lnTo>
                    <a:lnTo>
                      <a:pt x="0" y="283"/>
                    </a:lnTo>
                    <a:lnTo>
                      <a:pt x="0" y="297"/>
                    </a:lnTo>
                    <a:lnTo>
                      <a:pt x="1" y="310"/>
                    </a:lnTo>
                    <a:lnTo>
                      <a:pt x="3" y="325"/>
                    </a:lnTo>
                    <a:lnTo>
                      <a:pt x="5" y="338"/>
                    </a:lnTo>
                    <a:lnTo>
                      <a:pt x="8" y="351"/>
                    </a:lnTo>
                    <a:lnTo>
                      <a:pt x="12" y="365"/>
                    </a:lnTo>
                    <a:lnTo>
                      <a:pt x="17" y="379"/>
                    </a:lnTo>
                    <a:lnTo>
                      <a:pt x="27" y="406"/>
                    </a:lnTo>
                    <a:lnTo>
                      <a:pt x="41" y="434"/>
                    </a:lnTo>
                    <a:lnTo>
                      <a:pt x="70" y="492"/>
                    </a:lnTo>
                    <a:lnTo>
                      <a:pt x="105" y="554"/>
                    </a:lnTo>
                    <a:lnTo>
                      <a:pt x="114" y="569"/>
                    </a:lnTo>
                    <a:lnTo>
                      <a:pt x="123" y="583"/>
                    </a:lnTo>
                    <a:lnTo>
                      <a:pt x="134" y="596"/>
                    </a:lnTo>
                    <a:lnTo>
                      <a:pt x="146" y="608"/>
                    </a:lnTo>
                    <a:lnTo>
                      <a:pt x="157" y="619"/>
                    </a:lnTo>
                    <a:lnTo>
                      <a:pt x="169" y="628"/>
                    </a:lnTo>
                    <a:lnTo>
                      <a:pt x="181" y="636"/>
                    </a:lnTo>
                    <a:lnTo>
                      <a:pt x="193" y="643"/>
                    </a:lnTo>
                    <a:lnTo>
                      <a:pt x="206" y="650"/>
                    </a:lnTo>
                    <a:lnTo>
                      <a:pt x="219" y="656"/>
                    </a:lnTo>
                    <a:lnTo>
                      <a:pt x="232" y="661"/>
                    </a:lnTo>
                    <a:lnTo>
                      <a:pt x="245" y="664"/>
                    </a:lnTo>
                    <a:lnTo>
                      <a:pt x="259" y="668"/>
                    </a:lnTo>
                    <a:lnTo>
                      <a:pt x="271" y="670"/>
                    </a:lnTo>
                    <a:lnTo>
                      <a:pt x="284" y="672"/>
                    </a:lnTo>
                    <a:lnTo>
                      <a:pt x="296" y="673"/>
                    </a:lnTo>
                    <a:lnTo>
                      <a:pt x="321" y="675"/>
                    </a:lnTo>
                    <a:lnTo>
                      <a:pt x="344" y="674"/>
                    </a:lnTo>
                    <a:lnTo>
                      <a:pt x="364" y="673"/>
                    </a:lnTo>
                    <a:lnTo>
                      <a:pt x="383" y="671"/>
                    </a:lnTo>
                    <a:lnTo>
                      <a:pt x="408" y="666"/>
                    </a:lnTo>
                    <a:lnTo>
                      <a:pt x="418" y="664"/>
                    </a:lnTo>
                    <a:lnTo>
                      <a:pt x="425" y="645"/>
                    </a:lnTo>
                    <a:lnTo>
                      <a:pt x="439" y="594"/>
                    </a:lnTo>
                    <a:lnTo>
                      <a:pt x="447" y="561"/>
                    </a:lnTo>
                    <a:lnTo>
                      <a:pt x="454" y="521"/>
                    </a:lnTo>
                    <a:lnTo>
                      <a:pt x="457" y="500"/>
                    </a:lnTo>
                    <a:lnTo>
                      <a:pt x="460" y="478"/>
                    </a:lnTo>
                    <a:lnTo>
                      <a:pt x="462" y="455"/>
                    </a:lnTo>
                    <a:lnTo>
                      <a:pt x="463" y="432"/>
                    </a:lnTo>
                    <a:lnTo>
                      <a:pt x="464" y="408"/>
                    </a:lnTo>
                    <a:lnTo>
                      <a:pt x="464" y="385"/>
                    </a:lnTo>
                    <a:lnTo>
                      <a:pt x="462" y="360"/>
                    </a:lnTo>
                    <a:lnTo>
                      <a:pt x="460" y="336"/>
                    </a:lnTo>
                    <a:lnTo>
                      <a:pt x="457" y="311"/>
                    </a:lnTo>
                    <a:lnTo>
                      <a:pt x="452" y="287"/>
                    </a:lnTo>
                    <a:lnTo>
                      <a:pt x="446" y="264"/>
                    </a:lnTo>
                    <a:lnTo>
                      <a:pt x="438" y="240"/>
                    </a:lnTo>
                    <a:lnTo>
                      <a:pt x="429" y="217"/>
                    </a:lnTo>
                    <a:lnTo>
                      <a:pt x="417" y="195"/>
                    </a:lnTo>
                    <a:lnTo>
                      <a:pt x="404" y="174"/>
                    </a:lnTo>
                    <a:lnTo>
                      <a:pt x="390" y="154"/>
                    </a:lnTo>
                    <a:lnTo>
                      <a:pt x="373" y="134"/>
                    </a:lnTo>
                    <a:lnTo>
                      <a:pt x="353" y="116"/>
                    </a:lnTo>
                    <a:lnTo>
                      <a:pt x="332" y="99"/>
                    </a:lnTo>
                    <a:lnTo>
                      <a:pt x="308" y="83"/>
                    </a:lnTo>
                    <a:close/>
                  </a:path>
                </a:pathLst>
              </a:custGeom>
              <a:solidFill>
                <a:srgbClr val="F7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13" name="Freeform 333"/>
              <p:cNvSpPr>
                <a:spLocks/>
              </p:cNvSpPr>
              <p:nvPr/>
            </p:nvSpPr>
            <p:spPr bwMode="auto">
              <a:xfrm>
                <a:off x="4346" y="1995"/>
                <a:ext cx="40" cy="51"/>
              </a:xfrm>
              <a:custGeom>
                <a:avLst/>
                <a:gdLst>
                  <a:gd name="T0" fmla="*/ 0 w 483"/>
                  <a:gd name="T1" fmla="*/ 0 h 658"/>
                  <a:gd name="T2" fmla="*/ 0 w 483"/>
                  <a:gd name="T3" fmla="*/ 0 h 658"/>
                  <a:gd name="T4" fmla="*/ 0 w 483"/>
                  <a:gd name="T5" fmla="*/ 0 h 658"/>
                  <a:gd name="T6" fmla="*/ 0 w 483"/>
                  <a:gd name="T7" fmla="*/ 0 h 658"/>
                  <a:gd name="T8" fmla="*/ 0 w 483"/>
                  <a:gd name="T9" fmla="*/ 0 h 658"/>
                  <a:gd name="T10" fmla="*/ 0 w 483"/>
                  <a:gd name="T11" fmla="*/ 0 h 658"/>
                  <a:gd name="T12" fmla="*/ 0 w 483"/>
                  <a:gd name="T13" fmla="*/ 0 h 658"/>
                  <a:gd name="T14" fmla="*/ 0 w 483"/>
                  <a:gd name="T15" fmla="*/ 0 h 658"/>
                  <a:gd name="T16" fmla="*/ 0 w 483"/>
                  <a:gd name="T17" fmla="*/ 0 h 658"/>
                  <a:gd name="T18" fmla="*/ 0 w 483"/>
                  <a:gd name="T19" fmla="*/ 0 h 658"/>
                  <a:gd name="T20" fmla="*/ 0 w 483"/>
                  <a:gd name="T21" fmla="*/ 0 h 658"/>
                  <a:gd name="T22" fmla="*/ 0 w 483"/>
                  <a:gd name="T23" fmla="*/ 0 h 658"/>
                  <a:gd name="T24" fmla="*/ 0 w 483"/>
                  <a:gd name="T25" fmla="*/ 0 h 658"/>
                  <a:gd name="T26" fmla="*/ 0 w 483"/>
                  <a:gd name="T27" fmla="*/ 0 h 658"/>
                  <a:gd name="T28" fmla="*/ 0 w 483"/>
                  <a:gd name="T29" fmla="*/ 0 h 658"/>
                  <a:gd name="T30" fmla="*/ 0 w 483"/>
                  <a:gd name="T31" fmla="*/ 0 h 658"/>
                  <a:gd name="T32" fmla="*/ 0 w 483"/>
                  <a:gd name="T33" fmla="*/ 0 h 658"/>
                  <a:gd name="T34" fmla="*/ 0 w 483"/>
                  <a:gd name="T35" fmla="*/ 0 h 658"/>
                  <a:gd name="T36" fmla="*/ 0 w 483"/>
                  <a:gd name="T37" fmla="*/ 0 h 658"/>
                  <a:gd name="T38" fmla="*/ 0 w 483"/>
                  <a:gd name="T39" fmla="*/ 0 h 658"/>
                  <a:gd name="T40" fmla="*/ 0 w 483"/>
                  <a:gd name="T41" fmla="*/ 0 h 658"/>
                  <a:gd name="T42" fmla="*/ 0 w 483"/>
                  <a:gd name="T43" fmla="*/ 0 h 658"/>
                  <a:gd name="T44" fmla="*/ 0 w 483"/>
                  <a:gd name="T45" fmla="*/ 0 h 658"/>
                  <a:gd name="T46" fmla="*/ 0 w 483"/>
                  <a:gd name="T47" fmla="*/ 0 h 658"/>
                  <a:gd name="T48" fmla="*/ 0 w 483"/>
                  <a:gd name="T49" fmla="*/ 0 h 658"/>
                  <a:gd name="T50" fmla="*/ 0 w 483"/>
                  <a:gd name="T51" fmla="*/ 0 h 658"/>
                  <a:gd name="T52" fmla="*/ 0 w 483"/>
                  <a:gd name="T53" fmla="*/ 0 h 658"/>
                  <a:gd name="T54" fmla="*/ 0 w 483"/>
                  <a:gd name="T55" fmla="*/ 0 h 658"/>
                  <a:gd name="T56" fmla="*/ 0 w 483"/>
                  <a:gd name="T57" fmla="*/ 0 h 658"/>
                  <a:gd name="T58" fmla="*/ 0 w 483"/>
                  <a:gd name="T59" fmla="*/ 0 h 658"/>
                  <a:gd name="T60" fmla="*/ 0 w 483"/>
                  <a:gd name="T61" fmla="*/ 0 h 658"/>
                  <a:gd name="T62" fmla="*/ 0 w 483"/>
                  <a:gd name="T63" fmla="*/ 0 h 658"/>
                  <a:gd name="T64" fmla="*/ 0 w 483"/>
                  <a:gd name="T65" fmla="*/ 0 h 658"/>
                  <a:gd name="T66" fmla="*/ 0 w 483"/>
                  <a:gd name="T67" fmla="*/ 0 h 658"/>
                  <a:gd name="T68" fmla="*/ 0 w 483"/>
                  <a:gd name="T69" fmla="*/ 0 h 658"/>
                  <a:gd name="T70" fmla="*/ 0 w 483"/>
                  <a:gd name="T71" fmla="*/ 0 h 658"/>
                  <a:gd name="T72" fmla="*/ 0 w 483"/>
                  <a:gd name="T73" fmla="*/ 0 h 658"/>
                  <a:gd name="T74" fmla="*/ 0 w 483"/>
                  <a:gd name="T75" fmla="*/ 0 h 658"/>
                  <a:gd name="T76" fmla="*/ 0 w 483"/>
                  <a:gd name="T77" fmla="*/ 0 h 658"/>
                  <a:gd name="T78" fmla="*/ 0 w 483"/>
                  <a:gd name="T79" fmla="*/ 0 h 658"/>
                  <a:gd name="T80" fmla="*/ 0 w 483"/>
                  <a:gd name="T81" fmla="*/ 0 h 658"/>
                  <a:gd name="T82" fmla="*/ 0 w 483"/>
                  <a:gd name="T83" fmla="*/ 0 h 658"/>
                  <a:gd name="T84" fmla="*/ 0 w 483"/>
                  <a:gd name="T85" fmla="*/ 0 h 658"/>
                  <a:gd name="T86" fmla="*/ 0 w 483"/>
                  <a:gd name="T87" fmla="*/ 0 h 658"/>
                  <a:gd name="T88" fmla="*/ 0 w 483"/>
                  <a:gd name="T89" fmla="*/ 0 h 658"/>
                  <a:gd name="T90" fmla="*/ 0 w 483"/>
                  <a:gd name="T91" fmla="*/ 0 h 65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3"/>
                  <a:gd name="T139" fmla="*/ 0 h 658"/>
                  <a:gd name="T140" fmla="*/ 483 w 483"/>
                  <a:gd name="T141" fmla="*/ 658 h 65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3" h="658">
                    <a:moveTo>
                      <a:pt x="202" y="70"/>
                    </a:moveTo>
                    <a:lnTo>
                      <a:pt x="206" y="63"/>
                    </a:lnTo>
                    <a:lnTo>
                      <a:pt x="218" y="46"/>
                    </a:lnTo>
                    <a:lnTo>
                      <a:pt x="227" y="36"/>
                    </a:lnTo>
                    <a:lnTo>
                      <a:pt x="237" y="26"/>
                    </a:lnTo>
                    <a:lnTo>
                      <a:pt x="249" y="15"/>
                    </a:lnTo>
                    <a:lnTo>
                      <a:pt x="262" y="7"/>
                    </a:lnTo>
                    <a:lnTo>
                      <a:pt x="269" y="4"/>
                    </a:lnTo>
                    <a:lnTo>
                      <a:pt x="278" y="2"/>
                    </a:lnTo>
                    <a:lnTo>
                      <a:pt x="286" y="0"/>
                    </a:lnTo>
                    <a:lnTo>
                      <a:pt x="294" y="0"/>
                    </a:lnTo>
                    <a:lnTo>
                      <a:pt x="302" y="0"/>
                    </a:lnTo>
                    <a:lnTo>
                      <a:pt x="311" y="1"/>
                    </a:lnTo>
                    <a:lnTo>
                      <a:pt x="321" y="4"/>
                    </a:lnTo>
                    <a:lnTo>
                      <a:pt x="331" y="8"/>
                    </a:lnTo>
                    <a:lnTo>
                      <a:pt x="341" y="13"/>
                    </a:lnTo>
                    <a:lnTo>
                      <a:pt x="351" y="21"/>
                    </a:lnTo>
                    <a:lnTo>
                      <a:pt x="362" y="29"/>
                    </a:lnTo>
                    <a:lnTo>
                      <a:pt x="373" y="40"/>
                    </a:lnTo>
                    <a:lnTo>
                      <a:pt x="385" y="52"/>
                    </a:lnTo>
                    <a:lnTo>
                      <a:pt x="396" y="65"/>
                    </a:lnTo>
                    <a:lnTo>
                      <a:pt x="408" y="82"/>
                    </a:lnTo>
                    <a:lnTo>
                      <a:pt x="420" y="100"/>
                    </a:lnTo>
                    <a:lnTo>
                      <a:pt x="431" y="119"/>
                    </a:lnTo>
                    <a:lnTo>
                      <a:pt x="442" y="138"/>
                    </a:lnTo>
                    <a:lnTo>
                      <a:pt x="451" y="156"/>
                    </a:lnTo>
                    <a:lnTo>
                      <a:pt x="459" y="173"/>
                    </a:lnTo>
                    <a:lnTo>
                      <a:pt x="465" y="191"/>
                    </a:lnTo>
                    <a:lnTo>
                      <a:pt x="471" y="207"/>
                    </a:lnTo>
                    <a:lnTo>
                      <a:pt x="475" y="222"/>
                    </a:lnTo>
                    <a:lnTo>
                      <a:pt x="479" y="238"/>
                    </a:lnTo>
                    <a:lnTo>
                      <a:pt x="481" y="254"/>
                    </a:lnTo>
                    <a:lnTo>
                      <a:pt x="483" y="268"/>
                    </a:lnTo>
                    <a:lnTo>
                      <a:pt x="483" y="282"/>
                    </a:lnTo>
                    <a:lnTo>
                      <a:pt x="483" y="296"/>
                    </a:lnTo>
                    <a:lnTo>
                      <a:pt x="481" y="311"/>
                    </a:lnTo>
                    <a:lnTo>
                      <a:pt x="479" y="324"/>
                    </a:lnTo>
                    <a:lnTo>
                      <a:pt x="477" y="337"/>
                    </a:lnTo>
                    <a:lnTo>
                      <a:pt x="473" y="350"/>
                    </a:lnTo>
                    <a:lnTo>
                      <a:pt x="469" y="364"/>
                    </a:lnTo>
                    <a:lnTo>
                      <a:pt x="464" y="377"/>
                    </a:lnTo>
                    <a:lnTo>
                      <a:pt x="458" y="390"/>
                    </a:lnTo>
                    <a:lnTo>
                      <a:pt x="452" y="402"/>
                    </a:lnTo>
                    <a:lnTo>
                      <a:pt x="437" y="429"/>
                    </a:lnTo>
                    <a:lnTo>
                      <a:pt x="421" y="454"/>
                    </a:lnTo>
                    <a:lnTo>
                      <a:pt x="384" y="507"/>
                    </a:lnTo>
                    <a:lnTo>
                      <a:pt x="342" y="564"/>
                    </a:lnTo>
                    <a:lnTo>
                      <a:pt x="331" y="579"/>
                    </a:lnTo>
                    <a:lnTo>
                      <a:pt x="318" y="592"/>
                    </a:lnTo>
                    <a:lnTo>
                      <a:pt x="306" y="603"/>
                    </a:lnTo>
                    <a:lnTo>
                      <a:pt x="294" y="613"/>
                    </a:lnTo>
                    <a:lnTo>
                      <a:pt x="282" y="621"/>
                    </a:lnTo>
                    <a:lnTo>
                      <a:pt x="268" y="629"/>
                    </a:lnTo>
                    <a:lnTo>
                      <a:pt x="255" y="637"/>
                    </a:lnTo>
                    <a:lnTo>
                      <a:pt x="242" y="642"/>
                    </a:lnTo>
                    <a:lnTo>
                      <a:pt x="228" y="647"/>
                    </a:lnTo>
                    <a:lnTo>
                      <a:pt x="214" y="650"/>
                    </a:lnTo>
                    <a:lnTo>
                      <a:pt x="201" y="653"/>
                    </a:lnTo>
                    <a:lnTo>
                      <a:pt x="187" y="655"/>
                    </a:lnTo>
                    <a:lnTo>
                      <a:pt x="174" y="657"/>
                    </a:lnTo>
                    <a:lnTo>
                      <a:pt x="161" y="657"/>
                    </a:lnTo>
                    <a:lnTo>
                      <a:pt x="147" y="658"/>
                    </a:lnTo>
                    <a:lnTo>
                      <a:pt x="135" y="657"/>
                    </a:lnTo>
                    <a:lnTo>
                      <a:pt x="111" y="655"/>
                    </a:lnTo>
                    <a:lnTo>
                      <a:pt x="88" y="652"/>
                    </a:lnTo>
                    <a:lnTo>
                      <a:pt x="68" y="648"/>
                    </a:lnTo>
                    <a:lnTo>
                      <a:pt x="51" y="643"/>
                    </a:lnTo>
                    <a:lnTo>
                      <a:pt x="25" y="635"/>
                    </a:lnTo>
                    <a:lnTo>
                      <a:pt x="16" y="631"/>
                    </a:lnTo>
                    <a:lnTo>
                      <a:pt x="12" y="612"/>
                    </a:lnTo>
                    <a:lnTo>
                      <a:pt x="5" y="560"/>
                    </a:lnTo>
                    <a:lnTo>
                      <a:pt x="2" y="526"/>
                    </a:lnTo>
                    <a:lnTo>
                      <a:pt x="0" y="486"/>
                    </a:lnTo>
                    <a:lnTo>
                      <a:pt x="0" y="464"/>
                    </a:lnTo>
                    <a:lnTo>
                      <a:pt x="0" y="442"/>
                    </a:lnTo>
                    <a:lnTo>
                      <a:pt x="1" y="420"/>
                    </a:lnTo>
                    <a:lnTo>
                      <a:pt x="3" y="396"/>
                    </a:lnTo>
                    <a:lnTo>
                      <a:pt x="5" y="373"/>
                    </a:lnTo>
                    <a:lnTo>
                      <a:pt x="8" y="348"/>
                    </a:lnTo>
                    <a:lnTo>
                      <a:pt x="13" y="325"/>
                    </a:lnTo>
                    <a:lnTo>
                      <a:pt x="18" y="301"/>
                    </a:lnTo>
                    <a:lnTo>
                      <a:pt x="25" y="277"/>
                    </a:lnTo>
                    <a:lnTo>
                      <a:pt x="32" y="254"/>
                    </a:lnTo>
                    <a:lnTo>
                      <a:pt x="42" y="231"/>
                    </a:lnTo>
                    <a:lnTo>
                      <a:pt x="53" y="209"/>
                    </a:lnTo>
                    <a:lnTo>
                      <a:pt x="65" y="188"/>
                    </a:lnTo>
                    <a:lnTo>
                      <a:pt x="79" y="167"/>
                    </a:lnTo>
                    <a:lnTo>
                      <a:pt x="95" y="148"/>
                    </a:lnTo>
                    <a:lnTo>
                      <a:pt x="113" y="130"/>
                    </a:lnTo>
                    <a:lnTo>
                      <a:pt x="132" y="112"/>
                    </a:lnTo>
                    <a:lnTo>
                      <a:pt x="153" y="97"/>
                    </a:lnTo>
                    <a:lnTo>
                      <a:pt x="177" y="83"/>
                    </a:lnTo>
                    <a:lnTo>
                      <a:pt x="202" y="70"/>
                    </a:lnTo>
                    <a:close/>
                  </a:path>
                </a:pathLst>
              </a:custGeom>
              <a:solidFill>
                <a:srgbClr val="F7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14" name="Freeform 334"/>
              <p:cNvSpPr>
                <a:spLocks/>
              </p:cNvSpPr>
              <p:nvPr/>
            </p:nvSpPr>
            <p:spPr bwMode="auto">
              <a:xfrm>
                <a:off x="3968" y="2197"/>
                <a:ext cx="181" cy="88"/>
              </a:xfrm>
              <a:custGeom>
                <a:avLst/>
                <a:gdLst>
                  <a:gd name="T0" fmla="*/ 0 w 2150"/>
                  <a:gd name="T1" fmla="*/ 0 h 1132"/>
                  <a:gd name="T2" fmla="*/ 0 w 2150"/>
                  <a:gd name="T3" fmla="*/ 0 h 1132"/>
                  <a:gd name="T4" fmla="*/ 0 w 2150"/>
                  <a:gd name="T5" fmla="*/ 0 h 1132"/>
                  <a:gd name="T6" fmla="*/ 0 w 2150"/>
                  <a:gd name="T7" fmla="*/ 0 h 1132"/>
                  <a:gd name="T8" fmla="*/ 0 w 2150"/>
                  <a:gd name="T9" fmla="*/ 0 h 1132"/>
                  <a:gd name="T10" fmla="*/ 0 w 2150"/>
                  <a:gd name="T11" fmla="*/ 0 h 1132"/>
                  <a:gd name="T12" fmla="*/ 0 w 2150"/>
                  <a:gd name="T13" fmla="*/ 0 h 1132"/>
                  <a:gd name="T14" fmla="*/ 0 w 2150"/>
                  <a:gd name="T15" fmla="*/ 0 h 1132"/>
                  <a:gd name="T16" fmla="*/ 0 w 2150"/>
                  <a:gd name="T17" fmla="*/ 0 h 1132"/>
                  <a:gd name="T18" fmla="*/ 0 w 2150"/>
                  <a:gd name="T19" fmla="*/ 0 h 1132"/>
                  <a:gd name="T20" fmla="*/ 0 w 2150"/>
                  <a:gd name="T21" fmla="*/ 0 h 1132"/>
                  <a:gd name="T22" fmla="*/ 0 w 2150"/>
                  <a:gd name="T23" fmla="*/ 0 h 1132"/>
                  <a:gd name="T24" fmla="*/ 0 w 2150"/>
                  <a:gd name="T25" fmla="*/ 0 h 1132"/>
                  <a:gd name="T26" fmla="*/ 0 w 2150"/>
                  <a:gd name="T27" fmla="*/ 0 h 1132"/>
                  <a:gd name="T28" fmla="*/ 0 w 2150"/>
                  <a:gd name="T29" fmla="*/ 0 h 1132"/>
                  <a:gd name="T30" fmla="*/ 0 w 2150"/>
                  <a:gd name="T31" fmla="*/ 0 h 1132"/>
                  <a:gd name="T32" fmla="*/ 0 w 2150"/>
                  <a:gd name="T33" fmla="*/ 0 h 1132"/>
                  <a:gd name="T34" fmla="*/ 0 w 2150"/>
                  <a:gd name="T35" fmla="*/ 0 h 1132"/>
                  <a:gd name="T36" fmla="*/ 0 w 2150"/>
                  <a:gd name="T37" fmla="*/ 0 h 1132"/>
                  <a:gd name="T38" fmla="*/ 0 w 2150"/>
                  <a:gd name="T39" fmla="*/ 0 h 1132"/>
                  <a:gd name="T40" fmla="*/ 0 w 2150"/>
                  <a:gd name="T41" fmla="*/ 0 h 1132"/>
                  <a:gd name="T42" fmla="*/ 0 w 2150"/>
                  <a:gd name="T43" fmla="*/ 0 h 1132"/>
                  <a:gd name="T44" fmla="*/ 0 w 2150"/>
                  <a:gd name="T45" fmla="*/ 0 h 1132"/>
                  <a:gd name="T46" fmla="*/ 0 w 2150"/>
                  <a:gd name="T47" fmla="*/ 0 h 1132"/>
                  <a:gd name="T48" fmla="*/ 0 w 2150"/>
                  <a:gd name="T49" fmla="*/ 0 h 1132"/>
                  <a:gd name="T50" fmla="*/ 0 w 2150"/>
                  <a:gd name="T51" fmla="*/ 0 h 1132"/>
                  <a:gd name="T52" fmla="*/ 0 w 2150"/>
                  <a:gd name="T53" fmla="*/ 0 h 1132"/>
                  <a:gd name="T54" fmla="*/ 0 w 2150"/>
                  <a:gd name="T55" fmla="*/ 0 h 1132"/>
                  <a:gd name="T56" fmla="*/ 0 w 2150"/>
                  <a:gd name="T57" fmla="*/ 0 h 1132"/>
                  <a:gd name="T58" fmla="*/ 0 w 2150"/>
                  <a:gd name="T59" fmla="*/ 0 h 1132"/>
                  <a:gd name="T60" fmla="*/ 0 w 2150"/>
                  <a:gd name="T61" fmla="*/ 0 h 1132"/>
                  <a:gd name="T62" fmla="*/ 0 w 2150"/>
                  <a:gd name="T63" fmla="*/ 0 h 1132"/>
                  <a:gd name="T64" fmla="*/ 0 w 2150"/>
                  <a:gd name="T65" fmla="*/ 0 h 1132"/>
                  <a:gd name="T66" fmla="*/ 0 w 2150"/>
                  <a:gd name="T67" fmla="*/ 0 h 1132"/>
                  <a:gd name="T68" fmla="*/ 0 w 2150"/>
                  <a:gd name="T69" fmla="*/ 0 h 1132"/>
                  <a:gd name="T70" fmla="*/ 0 w 2150"/>
                  <a:gd name="T71" fmla="*/ 0 h 1132"/>
                  <a:gd name="T72" fmla="*/ 0 w 2150"/>
                  <a:gd name="T73" fmla="*/ 0 h 1132"/>
                  <a:gd name="T74" fmla="*/ 0 w 2150"/>
                  <a:gd name="T75" fmla="*/ 0 h 1132"/>
                  <a:gd name="T76" fmla="*/ 0 w 2150"/>
                  <a:gd name="T77" fmla="*/ 0 h 1132"/>
                  <a:gd name="T78" fmla="*/ 0 w 2150"/>
                  <a:gd name="T79" fmla="*/ 0 h 1132"/>
                  <a:gd name="T80" fmla="*/ 0 w 2150"/>
                  <a:gd name="T81" fmla="*/ 0 h 1132"/>
                  <a:gd name="T82" fmla="*/ 0 w 2150"/>
                  <a:gd name="T83" fmla="*/ 0 h 1132"/>
                  <a:gd name="T84" fmla="*/ 0 w 2150"/>
                  <a:gd name="T85" fmla="*/ 0 h 1132"/>
                  <a:gd name="T86" fmla="*/ 0 w 2150"/>
                  <a:gd name="T87" fmla="*/ 0 h 1132"/>
                  <a:gd name="T88" fmla="*/ 0 w 2150"/>
                  <a:gd name="T89" fmla="*/ 0 h 1132"/>
                  <a:gd name="T90" fmla="*/ 0 w 2150"/>
                  <a:gd name="T91" fmla="*/ 0 h 1132"/>
                  <a:gd name="T92" fmla="*/ 0 w 2150"/>
                  <a:gd name="T93" fmla="*/ 0 h 1132"/>
                  <a:gd name="T94" fmla="*/ 0 w 2150"/>
                  <a:gd name="T95" fmla="*/ 0 h 1132"/>
                  <a:gd name="T96" fmla="*/ 0 w 2150"/>
                  <a:gd name="T97" fmla="*/ 0 h 1132"/>
                  <a:gd name="T98" fmla="*/ 0 w 2150"/>
                  <a:gd name="T99" fmla="*/ 0 h 1132"/>
                  <a:gd name="T100" fmla="*/ 0 w 2150"/>
                  <a:gd name="T101" fmla="*/ 0 h 1132"/>
                  <a:gd name="T102" fmla="*/ 0 w 2150"/>
                  <a:gd name="T103" fmla="*/ 0 h 1132"/>
                  <a:gd name="T104" fmla="*/ 0 w 2150"/>
                  <a:gd name="T105" fmla="*/ 0 h 1132"/>
                  <a:gd name="T106" fmla="*/ 0 w 2150"/>
                  <a:gd name="T107" fmla="*/ 0 h 1132"/>
                  <a:gd name="T108" fmla="*/ 0 w 2150"/>
                  <a:gd name="T109" fmla="*/ 0 h 1132"/>
                  <a:gd name="T110" fmla="*/ 0 w 2150"/>
                  <a:gd name="T111" fmla="*/ 0 h 1132"/>
                  <a:gd name="T112" fmla="*/ 0 w 2150"/>
                  <a:gd name="T113" fmla="*/ 0 h 1132"/>
                  <a:gd name="T114" fmla="*/ 0 w 2150"/>
                  <a:gd name="T115" fmla="*/ 0 h 1132"/>
                  <a:gd name="T116" fmla="*/ 0 w 2150"/>
                  <a:gd name="T117" fmla="*/ 0 h 113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50"/>
                  <a:gd name="T178" fmla="*/ 0 h 1132"/>
                  <a:gd name="T179" fmla="*/ 2150 w 2150"/>
                  <a:gd name="T180" fmla="*/ 1132 h 113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50" h="1132">
                    <a:moveTo>
                      <a:pt x="1649" y="0"/>
                    </a:moveTo>
                    <a:lnTo>
                      <a:pt x="1643" y="4"/>
                    </a:lnTo>
                    <a:lnTo>
                      <a:pt x="1628" y="10"/>
                    </a:lnTo>
                    <a:lnTo>
                      <a:pt x="1601" y="22"/>
                    </a:lnTo>
                    <a:lnTo>
                      <a:pt x="1565" y="40"/>
                    </a:lnTo>
                    <a:lnTo>
                      <a:pt x="1516" y="64"/>
                    </a:lnTo>
                    <a:lnTo>
                      <a:pt x="1457" y="93"/>
                    </a:lnTo>
                    <a:lnTo>
                      <a:pt x="1386" y="130"/>
                    </a:lnTo>
                    <a:lnTo>
                      <a:pt x="1304" y="174"/>
                    </a:lnTo>
                    <a:lnTo>
                      <a:pt x="1219" y="218"/>
                    </a:lnTo>
                    <a:lnTo>
                      <a:pt x="1143" y="260"/>
                    </a:lnTo>
                    <a:lnTo>
                      <a:pt x="1076" y="298"/>
                    </a:lnTo>
                    <a:lnTo>
                      <a:pt x="1020" y="330"/>
                    </a:lnTo>
                    <a:lnTo>
                      <a:pt x="974" y="357"/>
                    </a:lnTo>
                    <a:lnTo>
                      <a:pt x="939" y="376"/>
                    </a:lnTo>
                    <a:lnTo>
                      <a:pt x="919" y="388"/>
                    </a:lnTo>
                    <a:lnTo>
                      <a:pt x="912" y="392"/>
                    </a:lnTo>
                    <a:lnTo>
                      <a:pt x="908" y="394"/>
                    </a:lnTo>
                    <a:lnTo>
                      <a:pt x="896" y="397"/>
                    </a:lnTo>
                    <a:lnTo>
                      <a:pt x="879" y="401"/>
                    </a:lnTo>
                    <a:lnTo>
                      <a:pt x="859" y="403"/>
                    </a:lnTo>
                    <a:lnTo>
                      <a:pt x="848" y="403"/>
                    </a:lnTo>
                    <a:lnTo>
                      <a:pt x="835" y="403"/>
                    </a:lnTo>
                    <a:lnTo>
                      <a:pt x="824" y="402"/>
                    </a:lnTo>
                    <a:lnTo>
                      <a:pt x="812" y="400"/>
                    </a:lnTo>
                    <a:lnTo>
                      <a:pt x="801" y="397"/>
                    </a:lnTo>
                    <a:lnTo>
                      <a:pt x="790" y="391"/>
                    </a:lnTo>
                    <a:lnTo>
                      <a:pt x="779" y="385"/>
                    </a:lnTo>
                    <a:lnTo>
                      <a:pt x="770" y="377"/>
                    </a:lnTo>
                    <a:lnTo>
                      <a:pt x="773" y="380"/>
                    </a:lnTo>
                    <a:lnTo>
                      <a:pt x="773" y="383"/>
                    </a:lnTo>
                    <a:lnTo>
                      <a:pt x="770" y="385"/>
                    </a:lnTo>
                    <a:lnTo>
                      <a:pt x="766" y="385"/>
                    </a:lnTo>
                    <a:lnTo>
                      <a:pt x="752" y="385"/>
                    </a:lnTo>
                    <a:lnTo>
                      <a:pt x="731" y="383"/>
                    </a:lnTo>
                    <a:lnTo>
                      <a:pt x="704" y="378"/>
                    </a:lnTo>
                    <a:lnTo>
                      <a:pt x="674" y="372"/>
                    </a:lnTo>
                    <a:lnTo>
                      <a:pt x="640" y="364"/>
                    </a:lnTo>
                    <a:lnTo>
                      <a:pt x="605" y="356"/>
                    </a:lnTo>
                    <a:lnTo>
                      <a:pt x="538" y="337"/>
                    </a:lnTo>
                    <a:lnTo>
                      <a:pt x="481" y="319"/>
                    </a:lnTo>
                    <a:lnTo>
                      <a:pt x="460" y="312"/>
                    </a:lnTo>
                    <a:lnTo>
                      <a:pt x="445" y="306"/>
                    </a:lnTo>
                    <a:lnTo>
                      <a:pt x="440" y="303"/>
                    </a:lnTo>
                    <a:lnTo>
                      <a:pt x="438" y="301"/>
                    </a:lnTo>
                    <a:lnTo>
                      <a:pt x="438" y="300"/>
                    </a:lnTo>
                    <a:lnTo>
                      <a:pt x="441" y="299"/>
                    </a:lnTo>
                    <a:lnTo>
                      <a:pt x="403" y="305"/>
                    </a:lnTo>
                    <a:lnTo>
                      <a:pt x="364" y="313"/>
                    </a:lnTo>
                    <a:lnTo>
                      <a:pt x="326" y="322"/>
                    </a:lnTo>
                    <a:lnTo>
                      <a:pt x="289" y="332"/>
                    </a:lnTo>
                    <a:lnTo>
                      <a:pt x="252" y="345"/>
                    </a:lnTo>
                    <a:lnTo>
                      <a:pt x="216" y="357"/>
                    </a:lnTo>
                    <a:lnTo>
                      <a:pt x="183" y="369"/>
                    </a:lnTo>
                    <a:lnTo>
                      <a:pt x="151" y="383"/>
                    </a:lnTo>
                    <a:lnTo>
                      <a:pt x="121" y="398"/>
                    </a:lnTo>
                    <a:lnTo>
                      <a:pt x="94" y="412"/>
                    </a:lnTo>
                    <a:lnTo>
                      <a:pt x="70" y="427"/>
                    </a:lnTo>
                    <a:lnTo>
                      <a:pt x="48" y="442"/>
                    </a:lnTo>
                    <a:lnTo>
                      <a:pt x="39" y="449"/>
                    </a:lnTo>
                    <a:lnTo>
                      <a:pt x="31" y="458"/>
                    </a:lnTo>
                    <a:lnTo>
                      <a:pt x="23" y="465"/>
                    </a:lnTo>
                    <a:lnTo>
                      <a:pt x="17" y="473"/>
                    </a:lnTo>
                    <a:lnTo>
                      <a:pt x="12" y="480"/>
                    </a:lnTo>
                    <a:lnTo>
                      <a:pt x="8" y="488"/>
                    </a:lnTo>
                    <a:lnTo>
                      <a:pt x="3" y="495"/>
                    </a:lnTo>
                    <a:lnTo>
                      <a:pt x="1" y="502"/>
                    </a:lnTo>
                    <a:lnTo>
                      <a:pt x="0" y="510"/>
                    </a:lnTo>
                    <a:lnTo>
                      <a:pt x="1" y="516"/>
                    </a:lnTo>
                    <a:lnTo>
                      <a:pt x="2" y="522"/>
                    </a:lnTo>
                    <a:lnTo>
                      <a:pt x="5" y="527"/>
                    </a:lnTo>
                    <a:lnTo>
                      <a:pt x="7" y="532"/>
                    </a:lnTo>
                    <a:lnTo>
                      <a:pt x="11" y="536"/>
                    </a:lnTo>
                    <a:lnTo>
                      <a:pt x="15" y="540"/>
                    </a:lnTo>
                    <a:lnTo>
                      <a:pt x="20" y="543"/>
                    </a:lnTo>
                    <a:lnTo>
                      <a:pt x="31" y="548"/>
                    </a:lnTo>
                    <a:lnTo>
                      <a:pt x="44" y="552"/>
                    </a:lnTo>
                    <a:lnTo>
                      <a:pt x="59" y="554"/>
                    </a:lnTo>
                    <a:lnTo>
                      <a:pt x="75" y="555"/>
                    </a:lnTo>
                    <a:lnTo>
                      <a:pt x="90" y="556"/>
                    </a:lnTo>
                    <a:lnTo>
                      <a:pt x="105" y="555"/>
                    </a:lnTo>
                    <a:lnTo>
                      <a:pt x="120" y="554"/>
                    </a:lnTo>
                    <a:lnTo>
                      <a:pt x="132" y="553"/>
                    </a:lnTo>
                    <a:lnTo>
                      <a:pt x="151" y="551"/>
                    </a:lnTo>
                    <a:lnTo>
                      <a:pt x="158" y="549"/>
                    </a:lnTo>
                    <a:lnTo>
                      <a:pt x="161" y="552"/>
                    </a:lnTo>
                    <a:lnTo>
                      <a:pt x="169" y="559"/>
                    </a:lnTo>
                    <a:lnTo>
                      <a:pt x="181" y="572"/>
                    </a:lnTo>
                    <a:lnTo>
                      <a:pt x="195" y="590"/>
                    </a:lnTo>
                    <a:lnTo>
                      <a:pt x="202" y="600"/>
                    </a:lnTo>
                    <a:lnTo>
                      <a:pt x="209" y="612"/>
                    </a:lnTo>
                    <a:lnTo>
                      <a:pt x="216" y="626"/>
                    </a:lnTo>
                    <a:lnTo>
                      <a:pt x="222" y="640"/>
                    </a:lnTo>
                    <a:lnTo>
                      <a:pt x="229" y="656"/>
                    </a:lnTo>
                    <a:lnTo>
                      <a:pt x="235" y="673"/>
                    </a:lnTo>
                    <a:lnTo>
                      <a:pt x="239" y="692"/>
                    </a:lnTo>
                    <a:lnTo>
                      <a:pt x="243" y="712"/>
                    </a:lnTo>
                    <a:lnTo>
                      <a:pt x="246" y="732"/>
                    </a:lnTo>
                    <a:lnTo>
                      <a:pt x="252" y="754"/>
                    </a:lnTo>
                    <a:lnTo>
                      <a:pt x="258" y="775"/>
                    </a:lnTo>
                    <a:lnTo>
                      <a:pt x="266" y="796"/>
                    </a:lnTo>
                    <a:lnTo>
                      <a:pt x="275" y="816"/>
                    </a:lnTo>
                    <a:lnTo>
                      <a:pt x="285" y="835"/>
                    </a:lnTo>
                    <a:lnTo>
                      <a:pt x="294" y="854"/>
                    </a:lnTo>
                    <a:lnTo>
                      <a:pt x="303" y="871"/>
                    </a:lnTo>
                    <a:lnTo>
                      <a:pt x="321" y="901"/>
                    </a:lnTo>
                    <a:lnTo>
                      <a:pt x="335" y="924"/>
                    </a:lnTo>
                    <a:lnTo>
                      <a:pt x="345" y="938"/>
                    </a:lnTo>
                    <a:lnTo>
                      <a:pt x="347" y="941"/>
                    </a:lnTo>
                    <a:lnTo>
                      <a:pt x="380" y="972"/>
                    </a:lnTo>
                    <a:lnTo>
                      <a:pt x="412" y="998"/>
                    </a:lnTo>
                    <a:lnTo>
                      <a:pt x="441" y="1022"/>
                    </a:lnTo>
                    <a:lnTo>
                      <a:pt x="470" y="1042"/>
                    </a:lnTo>
                    <a:lnTo>
                      <a:pt x="483" y="1050"/>
                    </a:lnTo>
                    <a:lnTo>
                      <a:pt x="497" y="1058"/>
                    </a:lnTo>
                    <a:lnTo>
                      <a:pt x="512" y="1066"/>
                    </a:lnTo>
                    <a:lnTo>
                      <a:pt x="526" y="1073"/>
                    </a:lnTo>
                    <a:lnTo>
                      <a:pt x="540" y="1079"/>
                    </a:lnTo>
                    <a:lnTo>
                      <a:pt x="554" y="1085"/>
                    </a:lnTo>
                    <a:lnTo>
                      <a:pt x="570" y="1090"/>
                    </a:lnTo>
                    <a:lnTo>
                      <a:pt x="586" y="1095"/>
                    </a:lnTo>
                    <a:lnTo>
                      <a:pt x="602" y="1099"/>
                    </a:lnTo>
                    <a:lnTo>
                      <a:pt x="620" y="1102"/>
                    </a:lnTo>
                    <a:lnTo>
                      <a:pt x="638" y="1106"/>
                    </a:lnTo>
                    <a:lnTo>
                      <a:pt x="657" y="1109"/>
                    </a:lnTo>
                    <a:lnTo>
                      <a:pt x="698" y="1114"/>
                    </a:lnTo>
                    <a:lnTo>
                      <a:pt x="744" y="1118"/>
                    </a:lnTo>
                    <a:lnTo>
                      <a:pt x="853" y="1124"/>
                    </a:lnTo>
                    <a:lnTo>
                      <a:pt x="990" y="1130"/>
                    </a:lnTo>
                    <a:lnTo>
                      <a:pt x="1027" y="1131"/>
                    </a:lnTo>
                    <a:lnTo>
                      <a:pt x="1064" y="1132"/>
                    </a:lnTo>
                    <a:lnTo>
                      <a:pt x="1098" y="1132"/>
                    </a:lnTo>
                    <a:lnTo>
                      <a:pt x="1132" y="1131"/>
                    </a:lnTo>
                    <a:lnTo>
                      <a:pt x="1195" y="1129"/>
                    </a:lnTo>
                    <a:lnTo>
                      <a:pt x="1253" y="1123"/>
                    </a:lnTo>
                    <a:lnTo>
                      <a:pt x="1307" y="1117"/>
                    </a:lnTo>
                    <a:lnTo>
                      <a:pt x="1357" y="1110"/>
                    </a:lnTo>
                    <a:lnTo>
                      <a:pt x="1404" y="1102"/>
                    </a:lnTo>
                    <a:lnTo>
                      <a:pt x="1446" y="1093"/>
                    </a:lnTo>
                    <a:lnTo>
                      <a:pt x="1526" y="1073"/>
                    </a:lnTo>
                    <a:lnTo>
                      <a:pt x="1596" y="1052"/>
                    </a:lnTo>
                    <a:lnTo>
                      <a:pt x="1630" y="1043"/>
                    </a:lnTo>
                    <a:lnTo>
                      <a:pt x="1662" y="1035"/>
                    </a:lnTo>
                    <a:lnTo>
                      <a:pt x="1695" y="1027"/>
                    </a:lnTo>
                    <a:lnTo>
                      <a:pt x="1727" y="1020"/>
                    </a:lnTo>
                    <a:lnTo>
                      <a:pt x="1760" y="1012"/>
                    </a:lnTo>
                    <a:lnTo>
                      <a:pt x="1795" y="1003"/>
                    </a:lnTo>
                    <a:lnTo>
                      <a:pt x="1830" y="992"/>
                    </a:lnTo>
                    <a:lnTo>
                      <a:pt x="1866" y="980"/>
                    </a:lnTo>
                    <a:lnTo>
                      <a:pt x="1902" y="967"/>
                    </a:lnTo>
                    <a:lnTo>
                      <a:pt x="1937" y="951"/>
                    </a:lnTo>
                    <a:lnTo>
                      <a:pt x="1971" y="937"/>
                    </a:lnTo>
                    <a:lnTo>
                      <a:pt x="2003" y="922"/>
                    </a:lnTo>
                    <a:lnTo>
                      <a:pt x="2061" y="894"/>
                    </a:lnTo>
                    <a:lnTo>
                      <a:pt x="2108" y="870"/>
                    </a:lnTo>
                    <a:lnTo>
                      <a:pt x="2139" y="854"/>
                    </a:lnTo>
                    <a:lnTo>
                      <a:pt x="2150" y="848"/>
                    </a:lnTo>
                    <a:lnTo>
                      <a:pt x="2140" y="819"/>
                    </a:lnTo>
                    <a:lnTo>
                      <a:pt x="2109" y="744"/>
                    </a:lnTo>
                    <a:lnTo>
                      <a:pt x="2088" y="692"/>
                    </a:lnTo>
                    <a:lnTo>
                      <a:pt x="2061" y="634"/>
                    </a:lnTo>
                    <a:lnTo>
                      <a:pt x="2032" y="569"/>
                    </a:lnTo>
                    <a:lnTo>
                      <a:pt x="1999" y="500"/>
                    </a:lnTo>
                    <a:lnTo>
                      <a:pt x="1964" y="430"/>
                    </a:lnTo>
                    <a:lnTo>
                      <a:pt x="1925" y="358"/>
                    </a:lnTo>
                    <a:lnTo>
                      <a:pt x="1904" y="323"/>
                    </a:lnTo>
                    <a:lnTo>
                      <a:pt x="1883" y="288"/>
                    </a:lnTo>
                    <a:lnTo>
                      <a:pt x="1862" y="253"/>
                    </a:lnTo>
                    <a:lnTo>
                      <a:pt x="1840" y="219"/>
                    </a:lnTo>
                    <a:lnTo>
                      <a:pt x="1817" y="187"/>
                    </a:lnTo>
                    <a:lnTo>
                      <a:pt x="1794" y="154"/>
                    </a:lnTo>
                    <a:lnTo>
                      <a:pt x="1770" y="125"/>
                    </a:lnTo>
                    <a:lnTo>
                      <a:pt x="1747" y="96"/>
                    </a:lnTo>
                    <a:lnTo>
                      <a:pt x="1722" y="69"/>
                    </a:lnTo>
                    <a:lnTo>
                      <a:pt x="1698" y="44"/>
                    </a:lnTo>
                    <a:lnTo>
                      <a:pt x="1674" y="21"/>
                    </a:lnTo>
                    <a:lnTo>
                      <a:pt x="1649" y="0"/>
                    </a:lnTo>
                    <a:close/>
                  </a:path>
                </a:pathLst>
              </a:custGeom>
              <a:solidFill>
                <a:srgbClr val="F7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15" name="Freeform 335"/>
              <p:cNvSpPr>
                <a:spLocks/>
              </p:cNvSpPr>
              <p:nvPr/>
            </p:nvSpPr>
            <p:spPr bwMode="auto">
              <a:xfrm>
                <a:off x="4101" y="2064"/>
                <a:ext cx="347" cy="383"/>
              </a:xfrm>
              <a:custGeom>
                <a:avLst/>
                <a:gdLst>
                  <a:gd name="T0" fmla="*/ 0 w 4157"/>
                  <a:gd name="T1" fmla="*/ 0 h 4914"/>
                  <a:gd name="T2" fmla="*/ 0 w 4157"/>
                  <a:gd name="T3" fmla="*/ 0 h 4914"/>
                  <a:gd name="T4" fmla="*/ 0 w 4157"/>
                  <a:gd name="T5" fmla="*/ 0 h 4914"/>
                  <a:gd name="T6" fmla="*/ 0 w 4157"/>
                  <a:gd name="T7" fmla="*/ 0 h 4914"/>
                  <a:gd name="T8" fmla="*/ 0 w 4157"/>
                  <a:gd name="T9" fmla="*/ 0 h 4914"/>
                  <a:gd name="T10" fmla="*/ 0 w 4157"/>
                  <a:gd name="T11" fmla="*/ 0 h 4914"/>
                  <a:gd name="T12" fmla="*/ 0 w 4157"/>
                  <a:gd name="T13" fmla="*/ 0 h 4914"/>
                  <a:gd name="T14" fmla="*/ 0 w 4157"/>
                  <a:gd name="T15" fmla="*/ 0 h 4914"/>
                  <a:gd name="T16" fmla="*/ 0 w 4157"/>
                  <a:gd name="T17" fmla="*/ 0 h 4914"/>
                  <a:gd name="T18" fmla="*/ 0 w 4157"/>
                  <a:gd name="T19" fmla="*/ 0 h 4914"/>
                  <a:gd name="T20" fmla="*/ 0 w 4157"/>
                  <a:gd name="T21" fmla="*/ 0 h 4914"/>
                  <a:gd name="T22" fmla="*/ 0 w 4157"/>
                  <a:gd name="T23" fmla="*/ 0 h 4914"/>
                  <a:gd name="T24" fmla="*/ 0 w 4157"/>
                  <a:gd name="T25" fmla="*/ 0 h 4914"/>
                  <a:gd name="T26" fmla="*/ 0 w 4157"/>
                  <a:gd name="T27" fmla="*/ 0 h 4914"/>
                  <a:gd name="T28" fmla="*/ 0 w 4157"/>
                  <a:gd name="T29" fmla="*/ 0 h 4914"/>
                  <a:gd name="T30" fmla="*/ 0 w 4157"/>
                  <a:gd name="T31" fmla="*/ 0 h 4914"/>
                  <a:gd name="T32" fmla="*/ 0 w 4157"/>
                  <a:gd name="T33" fmla="*/ 0 h 4914"/>
                  <a:gd name="T34" fmla="*/ 0 w 4157"/>
                  <a:gd name="T35" fmla="*/ 0 h 4914"/>
                  <a:gd name="T36" fmla="*/ 0 w 4157"/>
                  <a:gd name="T37" fmla="*/ 0 h 4914"/>
                  <a:gd name="T38" fmla="*/ 0 w 4157"/>
                  <a:gd name="T39" fmla="*/ 0 h 4914"/>
                  <a:gd name="T40" fmla="*/ 0 w 4157"/>
                  <a:gd name="T41" fmla="*/ 0 h 4914"/>
                  <a:gd name="T42" fmla="*/ 0 w 4157"/>
                  <a:gd name="T43" fmla="*/ 0 h 4914"/>
                  <a:gd name="T44" fmla="*/ 0 w 4157"/>
                  <a:gd name="T45" fmla="*/ 0 h 4914"/>
                  <a:gd name="T46" fmla="*/ 0 w 4157"/>
                  <a:gd name="T47" fmla="*/ 0 h 4914"/>
                  <a:gd name="T48" fmla="*/ 0 w 4157"/>
                  <a:gd name="T49" fmla="*/ 0 h 4914"/>
                  <a:gd name="T50" fmla="*/ 0 w 4157"/>
                  <a:gd name="T51" fmla="*/ 0 h 4914"/>
                  <a:gd name="T52" fmla="*/ 0 w 4157"/>
                  <a:gd name="T53" fmla="*/ 0 h 4914"/>
                  <a:gd name="T54" fmla="*/ 0 w 4157"/>
                  <a:gd name="T55" fmla="*/ 0 h 4914"/>
                  <a:gd name="T56" fmla="*/ 0 w 4157"/>
                  <a:gd name="T57" fmla="*/ 0 h 4914"/>
                  <a:gd name="T58" fmla="*/ 0 w 4157"/>
                  <a:gd name="T59" fmla="*/ 0 h 4914"/>
                  <a:gd name="T60" fmla="*/ 0 w 4157"/>
                  <a:gd name="T61" fmla="*/ 0 h 4914"/>
                  <a:gd name="T62" fmla="*/ 0 w 4157"/>
                  <a:gd name="T63" fmla="*/ 0 h 4914"/>
                  <a:gd name="T64" fmla="*/ 0 w 4157"/>
                  <a:gd name="T65" fmla="*/ 0 h 4914"/>
                  <a:gd name="T66" fmla="*/ 0 w 4157"/>
                  <a:gd name="T67" fmla="*/ 0 h 4914"/>
                  <a:gd name="T68" fmla="*/ 0 w 4157"/>
                  <a:gd name="T69" fmla="*/ 0 h 4914"/>
                  <a:gd name="T70" fmla="*/ 0 w 4157"/>
                  <a:gd name="T71" fmla="*/ 0 h 4914"/>
                  <a:gd name="T72" fmla="*/ 0 w 4157"/>
                  <a:gd name="T73" fmla="*/ 0 h 4914"/>
                  <a:gd name="T74" fmla="*/ 0 w 4157"/>
                  <a:gd name="T75" fmla="*/ 0 h 4914"/>
                  <a:gd name="T76" fmla="*/ 0 w 4157"/>
                  <a:gd name="T77" fmla="*/ 0 h 4914"/>
                  <a:gd name="T78" fmla="*/ 0 w 4157"/>
                  <a:gd name="T79" fmla="*/ 0 h 4914"/>
                  <a:gd name="T80" fmla="*/ 0 w 4157"/>
                  <a:gd name="T81" fmla="*/ 0 h 4914"/>
                  <a:gd name="T82" fmla="*/ 0 w 4157"/>
                  <a:gd name="T83" fmla="*/ 0 h 4914"/>
                  <a:gd name="T84" fmla="*/ 0 w 4157"/>
                  <a:gd name="T85" fmla="*/ 0 h 4914"/>
                  <a:gd name="T86" fmla="*/ 0 w 4157"/>
                  <a:gd name="T87" fmla="*/ 0 h 4914"/>
                  <a:gd name="T88" fmla="*/ 0 w 4157"/>
                  <a:gd name="T89" fmla="*/ 0 h 4914"/>
                  <a:gd name="T90" fmla="*/ 0 w 4157"/>
                  <a:gd name="T91" fmla="*/ 0 h 4914"/>
                  <a:gd name="T92" fmla="*/ 0 w 4157"/>
                  <a:gd name="T93" fmla="*/ 0 h 4914"/>
                  <a:gd name="T94" fmla="*/ 0 w 4157"/>
                  <a:gd name="T95" fmla="*/ 0 h 4914"/>
                  <a:gd name="T96" fmla="*/ 0 w 4157"/>
                  <a:gd name="T97" fmla="*/ 0 h 4914"/>
                  <a:gd name="T98" fmla="*/ 0 w 4157"/>
                  <a:gd name="T99" fmla="*/ 0 h 4914"/>
                  <a:gd name="T100" fmla="*/ 0 w 4157"/>
                  <a:gd name="T101" fmla="*/ 0 h 4914"/>
                  <a:gd name="T102" fmla="*/ 0 w 4157"/>
                  <a:gd name="T103" fmla="*/ 0 h 4914"/>
                  <a:gd name="T104" fmla="*/ 0 w 4157"/>
                  <a:gd name="T105" fmla="*/ 0 h 4914"/>
                  <a:gd name="T106" fmla="*/ 0 w 4157"/>
                  <a:gd name="T107" fmla="*/ 0 h 4914"/>
                  <a:gd name="T108" fmla="*/ 0 w 4157"/>
                  <a:gd name="T109" fmla="*/ 0 h 4914"/>
                  <a:gd name="T110" fmla="*/ 0 w 4157"/>
                  <a:gd name="T111" fmla="*/ 0 h 49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157"/>
                  <a:gd name="T169" fmla="*/ 0 h 4914"/>
                  <a:gd name="T170" fmla="*/ 4157 w 4157"/>
                  <a:gd name="T171" fmla="*/ 4914 h 491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157" h="4914">
                    <a:moveTo>
                      <a:pt x="1491" y="476"/>
                    </a:moveTo>
                    <a:lnTo>
                      <a:pt x="1471" y="482"/>
                    </a:lnTo>
                    <a:lnTo>
                      <a:pt x="1417" y="499"/>
                    </a:lnTo>
                    <a:lnTo>
                      <a:pt x="1380" y="511"/>
                    </a:lnTo>
                    <a:lnTo>
                      <a:pt x="1335" y="526"/>
                    </a:lnTo>
                    <a:lnTo>
                      <a:pt x="1286" y="544"/>
                    </a:lnTo>
                    <a:lnTo>
                      <a:pt x="1232" y="564"/>
                    </a:lnTo>
                    <a:lnTo>
                      <a:pt x="1174" y="586"/>
                    </a:lnTo>
                    <a:lnTo>
                      <a:pt x="1114" y="612"/>
                    </a:lnTo>
                    <a:lnTo>
                      <a:pt x="1052" y="638"/>
                    </a:lnTo>
                    <a:lnTo>
                      <a:pt x="988" y="668"/>
                    </a:lnTo>
                    <a:lnTo>
                      <a:pt x="924" y="699"/>
                    </a:lnTo>
                    <a:lnTo>
                      <a:pt x="860" y="733"/>
                    </a:lnTo>
                    <a:lnTo>
                      <a:pt x="829" y="750"/>
                    </a:lnTo>
                    <a:lnTo>
                      <a:pt x="798" y="768"/>
                    </a:lnTo>
                    <a:lnTo>
                      <a:pt x="768" y="786"/>
                    </a:lnTo>
                    <a:lnTo>
                      <a:pt x="738" y="805"/>
                    </a:lnTo>
                    <a:lnTo>
                      <a:pt x="682" y="842"/>
                    </a:lnTo>
                    <a:lnTo>
                      <a:pt x="630" y="878"/>
                    </a:lnTo>
                    <a:lnTo>
                      <a:pt x="583" y="910"/>
                    </a:lnTo>
                    <a:lnTo>
                      <a:pt x="542" y="941"/>
                    </a:lnTo>
                    <a:lnTo>
                      <a:pt x="504" y="970"/>
                    </a:lnTo>
                    <a:lnTo>
                      <a:pt x="471" y="997"/>
                    </a:lnTo>
                    <a:lnTo>
                      <a:pt x="442" y="1021"/>
                    </a:lnTo>
                    <a:lnTo>
                      <a:pt x="416" y="1045"/>
                    </a:lnTo>
                    <a:lnTo>
                      <a:pt x="395" y="1066"/>
                    </a:lnTo>
                    <a:lnTo>
                      <a:pt x="377" y="1085"/>
                    </a:lnTo>
                    <a:lnTo>
                      <a:pt x="361" y="1103"/>
                    </a:lnTo>
                    <a:lnTo>
                      <a:pt x="350" y="1119"/>
                    </a:lnTo>
                    <a:lnTo>
                      <a:pt x="341" y="1133"/>
                    </a:lnTo>
                    <a:lnTo>
                      <a:pt x="335" y="1145"/>
                    </a:lnTo>
                    <a:lnTo>
                      <a:pt x="331" y="1157"/>
                    </a:lnTo>
                    <a:lnTo>
                      <a:pt x="330" y="1166"/>
                    </a:lnTo>
                    <a:lnTo>
                      <a:pt x="330" y="1185"/>
                    </a:lnTo>
                    <a:lnTo>
                      <a:pt x="328" y="1205"/>
                    </a:lnTo>
                    <a:lnTo>
                      <a:pt x="326" y="1227"/>
                    </a:lnTo>
                    <a:lnTo>
                      <a:pt x="323" y="1246"/>
                    </a:lnTo>
                    <a:lnTo>
                      <a:pt x="320" y="1264"/>
                    </a:lnTo>
                    <a:lnTo>
                      <a:pt x="317" y="1279"/>
                    </a:lnTo>
                    <a:lnTo>
                      <a:pt x="316" y="1288"/>
                    </a:lnTo>
                    <a:lnTo>
                      <a:pt x="315" y="1291"/>
                    </a:lnTo>
                    <a:lnTo>
                      <a:pt x="307" y="1295"/>
                    </a:lnTo>
                    <a:lnTo>
                      <a:pt x="289" y="1305"/>
                    </a:lnTo>
                    <a:lnTo>
                      <a:pt x="263" y="1320"/>
                    </a:lnTo>
                    <a:lnTo>
                      <a:pt x="230" y="1341"/>
                    </a:lnTo>
                    <a:lnTo>
                      <a:pt x="213" y="1352"/>
                    </a:lnTo>
                    <a:lnTo>
                      <a:pt x="195" y="1364"/>
                    </a:lnTo>
                    <a:lnTo>
                      <a:pt x="179" y="1377"/>
                    </a:lnTo>
                    <a:lnTo>
                      <a:pt x="162" y="1391"/>
                    </a:lnTo>
                    <a:lnTo>
                      <a:pt x="147" y="1405"/>
                    </a:lnTo>
                    <a:lnTo>
                      <a:pt x="133" y="1419"/>
                    </a:lnTo>
                    <a:lnTo>
                      <a:pt x="121" y="1433"/>
                    </a:lnTo>
                    <a:lnTo>
                      <a:pt x="111" y="1448"/>
                    </a:lnTo>
                    <a:lnTo>
                      <a:pt x="93" y="1479"/>
                    </a:lnTo>
                    <a:lnTo>
                      <a:pt x="76" y="1514"/>
                    </a:lnTo>
                    <a:lnTo>
                      <a:pt x="59" y="1550"/>
                    </a:lnTo>
                    <a:lnTo>
                      <a:pt x="44" y="1585"/>
                    </a:lnTo>
                    <a:lnTo>
                      <a:pt x="30" y="1620"/>
                    </a:lnTo>
                    <a:lnTo>
                      <a:pt x="18" y="1651"/>
                    </a:lnTo>
                    <a:lnTo>
                      <a:pt x="8" y="1678"/>
                    </a:lnTo>
                    <a:lnTo>
                      <a:pt x="1" y="1699"/>
                    </a:lnTo>
                    <a:lnTo>
                      <a:pt x="0" y="1704"/>
                    </a:lnTo>
                    <a:lnTo>
                      <a:pt x="0" y="1710"/>
                    </a:lnTo>
                    <a:lnTo>
                      <a:pt x="0" y="1716"/>
                    </a:lnTo>
                    <a:lnTo>
                      <a:pt x="2" y="1725"/>
                    </a:lnTo>
                    <a:lnTo>
                      <a:pt x="7" y="1743"/>
                    </a:lnTo>
                    <a:lnTo>
                      <a:pt x="16" y="1763"/>
                    </a:lnTo>
                    <a:lnTo>
                      <a:pt x="26" y="1788"/>
                    </a:lnTo>
                    <a:lnTo>
                      <a:pt x="41" y="1814"/>
                    </a:lnTo>
                    <a:lnTo>
                      <a:pt x="56" y="1843"/>
                    </a:lnTo>
                    <a:lnTo>
                      <a:pt x="73" y="1873"/>
                    </a:lnTo>
                    <a:lnTo>
                      <a:pt x="113" y="1939"/>
                    </a:lnTo>
                    <a:lnTo>
                      <a:pt x="158" y="2010"/>
                    </a:lnTo>
                    <a:lnTo>
                      <a:pt x="205" y="2082"/>
                    </a:lnTo>
                    <a:lnTo>
                      <a:pt x="251" y="2154"/>
                    </a:lnTo>
                    <a:lnTo>
                      <a:pt x="264" y="2172"/>
                    </a:lnTo>
                    <a:lnTo>
                      <a:pt x="275" y="2191"/>
                    </a:lnTo>
                    <a:lnTo>
                      <a:pt x="285" y="2210"/>
                    </a:lnTo>
                    <a:lnTo>
                      <a:pt x="295" y="2230"/>
                    </a:lnTo>
                    <a:lnTo>
                      <a:pt x="315" y="2271"/>
                    </a:lnTo>
                    <a:lnTo>
                      <a:pt x="332" y="2314"/>
                    </a:lnTo>
                    <a:lnTo>
                      <a:pt x="347" y="2357"/>
                    </a:lnTo>
                    <a:lnTo>
                      <a:pt x="361" y="2401"/>
                    </a:lnTo>
                    <a:lnTo>
                      <a:pt x="374" y="2442"/>
                    </a:lnTo>
                    <a:lnTo>
                      <a:pt x="385" y="2483"/>
                    </a:lnTo>
                    <a:lnTo>
                      <a:pt x="403" y="2557"/>
                    </a:lnTo>
                    <a:lnTo>
                      <a:pt x="415" y="2617"/>
                    </a:lnTo>
                    <a:lnTo>
                      <a:pt x="423" y="2657"/>
                    </a:lnTo>
                    <a:lnTo>
                      <a:pt x="425" y="2671"/>
                    </a:lnTo>
                    <a:lnTo>
                      <a:pt x="565" y="2640"/>
                    </a:lnTo>
                    <a:lnTo>
                      <a:pt x="561" y="2673"/>
                    </a:lnTo>
                    <a:lnTo>
                      <a:pt x="549" y="2761"/>
                    </a:lnTo>
                    <a:lnTo>
                      <a:pt x="530" y="2889"/>
                    </a:lnTo>
                    <a:lnTo>
                      <a:pt x="510" y="3042"/>
                    </a:lnTo>
                    <a:lnTo>
                      <a:pt x="491" y="3204"/>
                    </a:lnTo>
                    <a:lnTo>
                      <a:pt x="472" y="3361"/>
                    </a:lnTo>
                    <a:lnTo>
                      <a:pt x="466" y="3432"/>
                    </a:lnTo>
                    <a:lnTo>
                      <a:pt x="460" y="3497"/>
                    </a:lnTo>
                    <a:lnTo>
                      <a:pt x="457" y="3552"/>
                    </a:lnTo>
                    <a:lnTo>
                      <a:pt x="456" y="3597"/>
                    </a:lnTo>
                    <a:lnTo>
                      <a:pt x="456" y="3635"/>
                    </a:lnTo>
                    <a:lnTo>
                      <a:pt x="458" y="3673"/>
                    </a:lnTo>
                    <a:lnTo>
                      <a:pt x="461" y="3711"/>
                    </a:lnTo>
                    <a:lnTo>
                      <a:pt x="464" y="3749"/>
                    </a:lnTo>
                    <a:lnTo>
                      <a:pt x="472" y="3823"/>
                    </a:lnTo>
                    <a:lnTo>
                      <a:pt x="480" y="3894"/>
                    </a:lnTo>
                    <a:lnTo>
                      <a:pt x="482" y="3929"/>
                    </a:lnTo>
                    <a:lnTo>
                      <a:pt x="484" y="3963"/>
                    </a:lnTo>
                    <a:lnTo>
                      <a:pt x="484" y="3996"/>
                    </a:lnTo>
                    <a:lnTo>
                      <a:pt x="483" y="4029"/>
                    </a:lnTo>
                    <a:lnTo>
                      <a:pt x="479" y="4060"/>
                    </a:lnTo>
                    <a:lnTo>
                      <a:pt x="473" y="4090"/>
                    </a:lnTo>
                    <a:lnTo>
                      <a:pt x="470" y="4104"/>
                    </a:lnTo>
                    <a:lnTo>
                      <a:pt x="466" y="4118"/>
                    </a:lnTo>
                    <a:lnTo>
                      <a:pt x="461" y="4131"/>
                    </a:lnTo>
                    <a:lnTo>
                      <a:pt x="456" y="4146"/>
                    </a:lnTo>
                    <a:lnTo>
                      <a:pt x="434" y="4192"/>
                    </a:lnTo>
                    <a:lnTo>
                      <a:pt x="414" y="4227"/>
                    </a:lnTo>
                    <a:lnTo>
                      <a:pt x="399" y="4256"/>
                    </a:lnTo>
                    <a:lnTo>
                      <a:pt x="387" y="4280"/>
                    </a:lnTo>
                    <a:lnTo>
                      <a:pt x="383" y="4293"/>
                    </a:lnTo>
                    <a:lnTo>
                      <a:pt x="379" y="4307"/>
                    </a:lnTo>
                    <a:lnTo>
                      <a:pt x="376" y="4321"/>
                    </a:lnTo>
                    <a:lnTo>
                      <a:pt x="374" y="4337"/>
                    </a:lnTo>
                    <a:lnTo>
                      <a:pt x="374" y="4355"/>
                    </a:lnTo>
                    <a:lnTo>
                      <a:pt x="374" y="4376"/>
                    </a:lnTo>
                    <a:lnTo>
                      <a:pt x="375" y="4400"/>
                    </a:lnTo>
                    <a:lnTo>
                      <a:pt x="378" y="4428"/>
                    </a:lnTo>
                    <a:lnTo>
                      <a:pt x="380" y="4454"/>
                    </a:lnTo>
                    <a:lnTo>
                      <a:pt x="381" y="4477"/>
                    </a:lnTo>
                    <a:lnTo>
                      <a:pt x="382" y="4496"/>
                    </a:lnTo>
                    <a:lnTo>
                      <a:pt x="382" y="4511"/>
                    </a:lnTo>
                    <a:lnTo>
                      <a:pt x="381" y="4523"/>
                    </a:lnTo>
                    <a:lnTo>
                      <a:pt x="379" y="4535"/>
                    </a:lnTo>
                    <a:lnTo>
                      <a:pt x="378" y="4544"/>
                    </a:lnTo>
                    <a:lnTo>
                      <a:pt x="376" y="4553"/>
                    </a:lnTo>
                    <a:lnTo>
                      <a:pt x="371" y="4571"/>
                    </a:lnTo>
                    <a:lnTo>
                      <a:pt x="367" y="4595"/>
                    </a:lnTo>
                    <a:lnTo>
                      <a:pt x="364" y="4611"/>
                    </a:lnTo>
                    <a:lnTo>
                      <a:pt x="362" y="4629"/>
                    </a:lnTo>
                    <a:lnTo>
                      <a:pt x="362" y="4652"/>
                    </a:lnTo>
                    <a:lnTo>
                      <a:pt x="361" y="4678"/>
                    </a:lnTo>
                    <a:lnTo>
                      <a:pt x="362" y="4707"/>
                    </a:lnTo>
                    <a:lnTo>
                      <a:pt x="363" y="4733"/>
                    </a:lnTo>
                    <a:lnTo>
                      <a:pt x="366" y="4757"/>
                    </a:lnTo>
                    <a:lnTo>
                      <a:pt x="369" y="4779"/>
                    </a:lnTo>
                    <a:lnTo>
                      <a:pt x="373" y="4799"/>
                    </a:lnTo>
                    <a:lnTo>
                      <a:pt x="378" y="4818"/>
                    </a:lnTo>
                    <a:lnTo>
                      <a:pt x="385" y="4834"/>
                    </a:lnTo>
                    <a:lnTo>
                      <a:pt x="393" y="4849"/>
                    </a:lnTo>
                    <a:lnTo>
                      <a:pt x="397" y="4855"/>
                    </a:lnTo>
                    <a:lnTo>
                      <a:pt x="402" y="4862"/>
                    </a:lnTo>
                    <a:lnTo>
                      <a:pt x="408" y="4869"/>
                    </a:lnTo>
                    <a:lnTo>
                      <a:pt x="413" y="4874"/>
                    </a:lnTo>
                    <a:lnTo>
                      <a:pt x="427" y="4884"/>
                    </a:lnTo>
                    <a:lnTo>
                      <a:pt x="441" y="4892"/>
                    </a:lnTo>
                    <a:lnTo>
                      <a:pt x="457" y="4899"/>
                    </a:lnTo>
                    <a:lnTo>
                      <a:pt x="475" y="4905"/>
                    </a:lnTo>
                    <a:lnTo>
                      <a:pt x="496" y="4910"/>
                    </a:lnTo>
                    <a:lnTo>
                      <a:pt x="518" y="4913"/>
                    </a:lnTo>
                    <a:lnTo>
                      <a:pt x="531" y="4914"/>
                    </a:lnTo>
                    <a:lnTo>
                      <a:pt x="547" y="4914"/>
                    </a:lnTo>
                    <a:lnTo>
                      <a:pt x="564" y="4913"/>
                    </a:lnTo>
                    <a:lnTo>
                      <a:pt x="583" y="4912"/>
                    </a:lnTo>
                    <a:lnTo>
                      <a:pt x="628" y="4906"/>
                    </a:lnTo>
                    <a:lnTo>
                      <a:pt x="680" y="4898"/>
                    </a:lnTo>
                    <a:lnTo>
                      <a:pt x="802" y="4875"/>
                    </a:lnTo>
                    <a:lnTo>
                      <a:pt x="944" y="4847"/>
                    </a:lnTo>
                    <a:lnTo>
                      <a:pt x="1019" y="4832"/>
                    </a:lnTo>
                    <a:lnTo>
                      <a:pt x="1098" y="4818"/>
                    </a:lnTo>
                    <a:lnTo>
                      <a:pt x="1177" y="4803"/>
                    </a:lnTo>
                    <a:lnTo>
                      <a:pt x="1258" y="4790"/>
                    </a:lnTo>
                    <a:lnTo>
                      <a:pt x="1337" y="4779"/>
                    </a:lnTo>
                    <a:lnTo>
                      <a:pt x="1416" y="4769"/>
                    </a:lnTo>
                    <a:lnTo>
                      <a:pt x="1456" y="4765"/>
                    </a:lnTo>
                    <a:lnTo>
                      <a:pt x="1494" y="4762"/>
                    </a:lnTo>
                    <a:lnTo>
                      <a:pt x="1532" y="4759"/>
                    </a:lnTo>
                    <a:lnTo>
                      <a:pt x="1569" y="4757"/>
                    </a:lnTo>
                    <a:lnTo>
                      <a:pt x="1607" y="4756"/>
                    </a:lnTo>
                    <a:lnTo>
                      <a:pt x="1646" y="4757"/>
                    </a:lnTo>
                    <a:lnTo>
                      <a:pt x="1684" y="4758"/>
                    </a:lnTo>
                    <a:lnTo>
                      <a:pt x="1725" y="4761"/>
                    </a:lnTo>
                    <a:lnTo>
                      <a:pt x="1767" y="4764"/>
                    </a:lnTo>
                    <a:lnTo>
                      <a:pt x="1808" y="4768"/>
                    </a:lnTo>
                    <a:lnTo>
                      <a:pt x="1851" y="4773"/>
                    </a:lnTo>
                    <a:lnTo>
                      <a:pt x="1895" y="4778"/>
                    </a:lnTo>
                    <a:lnTo>
                      <a:pt x="2075" y="4805"/>
                    </a:lnTo>
                    <a:lnTo>
                      <a:pt x="2262" y="4835"/>
                    </a:lnTo>
                    <a:lnTo>
                      <a:pt x="2354" y="4849"/>
                    </a:lnTo>
                    <a:lnTo>
                      <a:pt x="2448" y="4862"/>
                    </a:lnTo>
                    <a:lnTo>
                      <a:pt x="2494" y="4868"/>
                    </a:lnTo>
                    <a:lnTo>
                      <a:pt x="2540" y="4873"/>
                    </a:lnTo>
                    <a:lnTo>
                      <a:pt x="2585" y="4877"/>
                    </a:lnTo>
                    <a:lnTo>
                      <a:pt x="2630" y="4881"/>
                    </a:lnTo>
                    <a:lnTo>
                      <a:pt x="2674" y="4883"/>
                    </a:lnTo>
                    <a:lnTo>
                      <a:pt x="2719" y="4884"/>
                    </a:lnTo>
                    <a:lnTo>
                      <a:pt x="2762" y="4885"/>
                    </a:lnTo>
                    <a:lnTo>
                      <a:pt x="2804" y="4884"/>
                    </a:lnTo>
                    <a:lnTo>
                      <a:pt x="2846" y="4882"/>
                    </a:lnTo>
                    <a:lnTo>
                      <a:pt x="2887" y="4878"/>
                    </a:lnTo>
                    <a:lnTo>
                      <a:pt x="2927" y="4874"/>
                    </a:lnTo>
                    <a:lnTo>
                      <a:pt x="2965" y="4867"/>
                    </a:lnTo>
                    <a:lnTo>
                      <a:pt x="3040" y="4853"/>
                    </a:lnTo>
                    <a:lnTo>
                      <a:pt x="3112" y="4842"/>
                    </a:lnTo>
                    <a:lnTo>
                      <a:pt x="3181" y="4834"/>
                    </a:lnTo>
                    <a:lnTo>
                      <a:pt x="3246" y="4827"/>
                    </a:lnTo>
                    <a:lnTo>
                      <a:pt x="3369" y="4817"/>
                    </a:lnTo>
                    <a:lnTo>
                      <a:pt x="3476" y="4808"/>
                    </a:lnTo>
                    <a:lnTo>
                      <a:pt x="3525" y="4803"/>
                    </a:lnTo>
                    <a:lnTo>
                      <a:pt x="3571" y="4797"/>
                    </a:lnTo>
                    <a:lnTo>
                      <a:pt x="3593" y="4794"/>
                    </a:lnTo>
                    <a:lnTo>
                      <a:pt x="3613" y="4791"/>
                    </a:lnTo>
                    <a:lnTo>
                      <a:pt x="3632" y="4787"/>
                    </a:lnTo>
                    <a:lnTo>
                      <a:pt x="3651" y="4783"/>
                    </a:lnTo>
                    <a:lnTo>
                      <a:pt x="3669" y="4778"/>
                    </a:lnTo>
                    <a:lnTo>
                      <a:pt x="3685" y="4773"/>
                    </a:lnTo>
                    <a:lnTo>
                      <a:pt x="3700" y="4767"/>
                    </a:lnTo>
                    <a:lnTo>
                      <a:pt x="3716" y="4760"/>
                    </a:lnTo>
                    <a:lnTo>
                      <a:pt x="3729" y="4753"/>
                    </a:lnTo>
                    <a:lnTo>
                      <a:pt x="3742" y="4744"/>
                    </a:lnTo>
                    <a:lnTo>
                      <a:pt x="3754" y="4735"/>
                    </a:lnTo>
                    <a:lnTo>
                      <a:pt x="3765" y="4725"/>
                    </a:lnTo>
                    <a:lnTo>
                      <a:pt x="3786" y="4706"/>
                    </a:lnTo>
                    <a:lnTo>
                      <a:pt x="3807" y="4688"/>
                    </a:lnTo>
                    <a:lnTo>
                      <a:pt x="3829" y="4672"/>
                    </a:lnTo>
                    <a:lnTo>
                      <a:pt x="3850" y="4658"/>
                    </a:lnTo>
                    <a:lnTo>
                      <a:pt x="3890" y="4630"/>
                    </a:lnTo>
                    <a:lnTo>
                      <a:pt x="3926" y="4604"/>
                    </a:lnTo>
                    <a:lnTo>
                      <a:pt x="3941" y="4591"/>
                    </a:lnTo>
                    <a:lnTo>
                      <a:pt x="3954" y="4576"/>
                    </a:lnTo>
                    <a:lnTo>
                      <a:pt x="3959" y="4569"/>
                    </a:lnTo>
                    <a:lnTo>
                      <a:pt x="3964" y="4561"/>
                    </a:lnTo>
                    <a:lnTo>
                      <a:pt x="3968" y="4553"/>
                    </a:lnTo>
                    <a:lnTo>
                      <a:pt x="3972" y="4545"/>
                    </a:lnTo>
                    <a:lnTo>
                      <a:pt x="3975" y="4536"/>
                    </a:lnTo>
                    <a:lnTo>
                      <a:pt x="3976" y="4527"/>
                    </a:lnTo>
                    <a:lnTo>
                      <a:pt x="3977" y="4516"/>
                    </a:lnTo>
                    <a:lnTo>
                      <a:pt x="3978" y="4506"/>
                    </a:lnTo>
                    <a:lnTo>
                      <a:pt x="3977" y="4496"/>
                    </a:lnTo>
                    <a:lnTo>
                      <a:pt x="3975" y="4484"/>
                    </a:lnTo>
                    <a:lnTo>
                      <a:pt x="3972" y="4472"/>
                    </a:lnTo>
                    <a:lnTo>
                      <a:pt x="3969" y="4459"/>
                    </a:lnTo>
                    <a:lnTo>
                      <a:pt x="3964" y="4446"/>
                    </a:lnTo>
                    <a:lnTo>
                      <a:pt x="3959" y="4435"/>
                    </a:lnTo>
                    <a:lnTo>
                      <a:pt x="3954" y="4424"/>
                    </a:lnTo>
                    <a:lnTo>
                      <a:pt x="3949" y="4415"/>
                    </a:lnTo>
                    <a:lnTo>
                      <a:pt x="3943" y="4405"/>
                    </a:lnTo>
                    <a:lnTo>
                      <a:pt x="3937" y="4398"/>
                    </a:lnTo>
                    <a:lnTo>
                      <a:pt x="3931" y="4391"/>
                    </a:lnTo>
                    <a:lnTo>
                      <a:pt x="3925" y="4385"/>
                    </a:lnTo>
                    <a:lnTo>
                      <a:pt x="3911" y="4375"/>
                    </a:lnTo>
                    <a:lnTo>
                      <a:pt x="3898" y="4367"/>
                    </a:lnTo>
                    <a:lnTo>
                      <a:pt x="3886" y="4363"/>
                    </a:lnTo>
                    <a:lnTo>
                      <a:pt x="3873" y="4359"/>
                    </a:lnTo>
                    <a:lnTo>
                      <a:pt x="3860" y="4358"/>
                    </a:lnTo>
                    <a:lnTo>
                      <a:pt x="3849" y="4358"/>
                    </a:lnTo>
                    <a:lnTo>
                      <a:pt x="3839" y="4359"/>
                    </a:lnTo>
                    <a:lnTo>
                      <a:pt x="3830" y="4360"/>
                    </a:lnTo>
                    <a:lnTo>
                      <a:pt x="3817" y="4364"/>
                    </a:lnTo>
                    <a:lnTo>
                      <a:pt x="3811" y="4365"/>
                    </a:lnTo>
                    <a:lnTo>
                      <a:pt x="3814" y="4355"/>
                    </a:lnTo>
                    <a:lnTo>
                      <a:pt x="3819" y="4328"/>
                    </a:lnTo>
                    <a:lnTo>
                      <a:pt x="3825" y="4284"/>
                    </a:lnTo>
                    <a:lnTo>
                      <a:pt x="3830" y="4226"/>
                    </a:lnTo>
                    <a:lnTo>
                      <a:pt x="3832" y="4191"/>
                    </a:lnTo>
                    <a:lnTo>
                      <a:pt x="3833" y="4153"/>
                    </a:lnTo>
                    <a:lnTo>
                      <a:pt x="3833" y="4111"/>
                    </a:lnTo>
                    <a:lnTo>
                      <a:pt x="3832" y="4067"/>
                    </a:lnTo>
                    <a:lnTo>
                      <a:pt x="3830" y="4021"/>
                    </a:lnTo>
                    <a:lnTo>
                      <a:pt x="3826" y="3971"/>
                    </a:lnTo>
                    <a:lnTo>
                      <a:pt x="3820" y="3918"/>
                    </a:lnTo>
                    <a:lnTo>
                      <a:pt x="3811" y="3863"/>
                    </a:lnTo>
                    <a:lnTo>
                      <a:pt x="3807" y="3836"/>
                    </a:lnTo>
                    <a:lnTo>
                      <a:pt x="3802" y="3811"/>
                    </a:lnTo>
                    <a:lnTo>
                      <a:pt x="3796" y="3787"/>
                    </a:lnTo>
                    <a:lnTo>
                      <a:pt x="3790" y="3765"/>
                    </a:lnTo>
                    <a:lnTo>
                      <a:pt x="3783" y="3745"/>
                    </a:lnTo>
                    <a:lnTo>
                      <a:pt x="3776" y="3725"/>
                    </a:lnTo>
                    <a:lnTo>
                      <a:pt x="3768" y="3708"/>
                    </a:lnTo>
                    <a:lnTo>
                      <a:pt x="3760" y="3691"/>
                    </a:lnTo>
                    <a:lnTo>
                      <a:pt x="3751" y="3675"/>
                    </a:lnTo>
                    <a:lnTo>
                      <a:pt x="3743" y="3661"/>
                    </a:lnTo>
                    <a:lnTo>
                      <a:pt x="3735" y="3647"/>
                    </a:lnTo>
                    <a:lnTo>
                      <a:pt x="3726" y="3635"/>
                    </a:lnTo>
                    <a:lnTo>
                      <a:pt x="3709" y="3611"/>
                    </a:lnTo>
                    <a:lnTo>
                      <a:pt x="3690" y="3591"/>
                    </a:lnTo>
                    <a:lnTo>
                      <a:pt x="3673" y="3572"/>
                    </a:lnTo>
                    <a:lnTo>
                      <a:pt x="3657" y="3553"/>
                    </a:lnTo>
                    <a:lnTo>
                      <a:pt x="3640" y="3535"/>
                    </a:lnTo>
                    <a:lnTo>
                      <a:pt x="3627" y="3517"/>
                    </a:lnTo>
                    <a:lnTo>
                      <a:pt x="3620" y="3507"/>
                    </a:lnTo>
                    <a:lnTo>
                      <a:pt x="3614" y="3497"/>
                    </a:lnTo>
                    <a:lnTo>
                      <a:pt x="3609" y="3487"/>
                    </a:lnTo>
                    <a:lnTo>
                      <a:pt x="3605" y="3476"/>
                    </a:lnTo>
                    <a:lnTo>
                      <a:pt x="3601" y="3464"/>
                    </a:lnTo>
                    <a:lnTo>
                      <a:pt x="3597" y="3451"/>
                    </a:lnTo>
                    <a:lnTo>
                      <a:pt x="3595" y="3438"/>
                    </a:lnTo>
                    <a:lnTo>
                      <a:pt x="3593" y="3424"/>
                    </a:lnTo>
                    <a:lnTo>
                      <a:pt x="3592" y="3408"/>
                    </a:lnTo>
                    <a:lnTo>
                      <a:pt x="3591" y="3389"/>
                    </a:lnTo>
                    <a:lnTo>
                      <a:pt x="3592" y="3369"/>
                    </a:lnTo>
                    <a:lnTo>
                      <a:pt x="3592" y="3347"/>
                    </a:lnTo>
                    <a:lnTo>
                      <a:pt x="3596" y="3295"/>
                    </a:lnTo>
                    <a:lnTo>
                      <a:pt x="3601" y="3237"/>
                    </a:lnTo>
                    <a:lnTo>
                      <a:pt x="3614" y="3104"/>
                    </a:lnTo>
                    <a:lnTo>
                      <a:pt x="3631" y="2958"/>
                    </a:lnTo>
                    <a:lnTo>
                      <a:pt x="3640" y="2882"/>
                    </a:lnTo>
                    <a:lnTo>
                      <a:pt x="3649" y="2807"/>
                    </a:lnTo>
                    <a:lnTo>
                      <a:pt x="3657" y="2733"/>
                    </a:lnTo>
                    <a:lnTo>
                      <a:pt x="3663" y="2661"/>
                    </a:lnTo>
                    <a:lnTo>
                      <a:pt x="3668" y="2593"/>
                    </a:lnTo>
                    <a:lnTo>
                      <a:pt x="3671" y="2529"/>
                    </a:lnTo>
                    <a:lnTo>
                      <a:pt x="3672" y="2499"/>
                    </a:lnTo>
                    <a:lnTo>
                      <a:pt x="3672" y="2471"/>
                    </a:lnTo>
                    <a:lnTo>
                      <a:pt x="3672" y="2444"/>
                    </a:lnTo>
                    <a:lnTo>
                      <a:pt x="3671" y="2420"/>
                    </a:lnTo>
                    <a:lnTo>
                      <a:pt x="3667" y="2374"/>
                    </a:lnTo>
                    <a:lnTo>
                      <a:pt x="3662" y="2328"/>
                    </a:lnTo>
                    <a:lnTo>
                      <a:pt x="3655" y="2284"/>
                    </a:lnTo>
                    <a:lnTo>
                      <a:pt x="3648" y="2241"/>
                    </a:lnTo>
                    <a:lnTo>
                      <a:pt x="3630" y="2156"/>
                    </a:lnTo>
                    <a:lnTo>
                      <a:pt x="3612" y="2076"/>
                    </a:lnTo>
                    <a:lnTo>
                      <a:pt x="3604" y="2036"/>
                    </a:lnTo>
                    <a:lnTo>
                      <a:pt x="3596" y="1997"/>
                    </a:lnTo>
                    <a:lnTo>
                      <a:pt x="3588" y="1960"/>
                    </a:lnTo>
                    <a:lnTo>
                      <a:pt x="3582" y="1922"/>
                    </a:lnTo>
                    <a:lnTo>
                      <a:pt x="3578" y="1885"/>
                    </a:lnTo>
                    <a:lnTo>
                      <a:pt x="3575" y="1849"/>
                    </a:lnTo>
                    <a:lnTo>
                      <a:pt x="3575" y="1831"/>
                    </a:lnTo>
                    <a:lnTo>
                      <a:pt x="3575" y="1813"/>
                    </a:lnTo>
                    <a:lnTo>
                      <a:pt x="3575" y="1795"/>
                    </a:lnTo>
                    <a:lnTo>
                      <a:pt x="3576" y="1778"/>
                    </a:lnTo>
                    <a:lnTo>
                      <a:pt x="3580" y="1742"/>
                    </a:lnTo>
                    <a:lnTo>
                      <a:pt x="3587" y="1706"/>
                    </a:lnTo>
                    <a:lnTo>
                      <a:pt x="3596" y="1671"/>
                    </a:lnTo>
                    <a:lnTo>
                      <a:pt x="3606" y="1634"/>
                    </a:lnTo>
                    <a:lnTo>
                      <a:pt x="3618" y="1596"/>
                    </a:lnTo>
                    <a:lnTo>
                      <a:pt x="3633" y="1559"/>
                    </a:lnTo>
                    <a:lnTo>
                      <a:pt x="3650" y="1519"/>
                    </a:lnTo>
                    <a:lnTo>
                      <a:pt x="3669" y="1477"/>
                    </a:lnTo>
                    <a:lnTo>
                      <a:pt x="3689" y="1434"/>
                    </a:lnTo>
                    <a:lnTo>
                      <a:pt x="3713" y="1391"/>
                    </a:lnTo>
                    <a:lnTo>
                      <a:pt x="3737" y="1344"/>
                    </a:lnTo>
                    <a:lnTo>
                      <a:pt x="3765" y="1295"/>
                    </a:lnTo>
                    <a:lnTo>
                      <a:pt x="3824" y="1189"/>
                    </a:lnTo>
                    <a:lnTo>
                      <a:pt x="3891" y="1072"/>
                    </a:lnTo>
                    <a:lnTo>
                      <a:pt x="3911" y="1033"/>
                    </a:lnTo>
                    <a:lnTo>
                      <a:pt x="3934" y="991"/>
                    </a:lnTo>
                    <a:lnTo>
                      <a:pt x="3956" y="945"/>
                    </a:lnTo>
                    <a:lnTo>
                      <a:pt x="3980" y="897"/>
                    </a:lnTo>
                    <a:lnTo>
                      <a:pt x="4023" y="798"/>
                    </a:lnTo>
                    <a:lnTo>
                      <a:pt x="4065" y="700"/>
                    </a:lnTo>
                    <a:lnTo>
                      <a:pt x="4102" y="613"/>
                    </a:lnTo>
                    <a:lnTo>
                      <a:pt x="4131" y="542"/>
                    </a:lnTo>
                    <a:lnTo>
                      <a:pt x="4151" y="494"/>
                    </a:lnTo>
                    <a:lnTo>
                      <a:pt x="4157" y="476"/>
                    </a:lnTo>
                    <a:lnTo>
                      <a:pt x="4155" y="484"/>
                    </a:lnTo>
                    <a:lnTo>
                      <a:pt x="4149" y="502"/>
                    </a:lnTo>
                    <a:lnTo>
                      <a:pt x="4143" y="514"/>
                    </a:lnTo>
                    <a:lnTo>
                      <a:pt x="4137" y="528"/>
                    </a:lnTo>
                    <a:lnTo>
                      <a:pt x="4130" y="543"/>
                    </a:lnTo>
                    <a:lnTo>
                      <a:pt x="4122" y="556"/>
                    </a:lnTo>
                    <a:lnTo>
                      <a:pt x="4112" y="570"/>
                    </a:lnTo>
                    <a:lnTo>
                      <a:pt x="4102" y="582"/>
                    </a:lnTo>
                    <a:lnTo>
                      <a:pt x="4097" y="588"/>
                    </a:lnTo>
                    <a:lnTo>
                      <a:pt x="4091" y="593"/>
                    </a:lnTo>
                    <a:lnTo>
                      <a:pt x="4084" y="598"/>
                    </a:lnTo>
                    <a:lnTo>
                      <a:pt x="4077" y="602"/>
                    </a:lnTo>
                    <a:lnTo>
                      <a:pt x="4071" y="605"/>
                    </a:lnTo>
                    <a:lnTo>
                      <a:pt x="4064" y="608"/>
                    </a:lnTo>
                    <a:lnTo>
                      <a:pt x="4057" y="609"/>
                    </a:lnTo>
                    <a:lnTo>
                      <a:pt x="4049" y="610"/>
                    </a:lnTo>
                    <a:lnTo>
                      <a:pt x="4041" y="609"/>
                    </a:lnTo>
                    <a:lnTo>
                      <a:pt x="4032" y="608"/>
                    </a:lnTo>
                    <a:lnTo>
                      <a:pt x="4024" y="606"/>
                    </a:lnTo>
                    <a:lnTo>
                      <a:pt x="4016" y="602"/>
                    </a:lnTo>
                    <a:lnTo>
                      <a:pt x="3995" y="592"/>
                    </a:lnTo>
                    <a:lnTo>
                      <a:pt x="3969" y="582"/>
                    </a:lnTo>
                    <a:lnTo>
                      <a:pt x="3939" y="572"/>
                    </a:lnTo>
                    <a:lnTo>
                      <a:pt x="3904" y="561"/>
                    </a:lnTo>
                    <a:lnTo>
                      <a:pt x="3827" y="536"/>
                    </a:lnTo>
                    <a:lnTo>
                      <a:pt x="3743" y="511"/>
                    </a:lnTo>
                    <a:lnTo>
                      <a:pt x="3702" y="498"/>
                    </a:lnTo>
                    <a:lnTo>
                      <a:pt x="3660" y="484"/>
                    </a:lnTo>
                    <a:lnTo>
                      <a:pt x="3619" y="469"/>
                    </a:lnTo>
                    <a:lnTo>
                      <a:pt x="3581" y="455"/>
                    </a:lnTo>
                    <a:lnTo>
                      <a:pt x="3547" y="441"/>
                    </a:lnTo>
                    <a:lnTo>
                      <a:pt x="3515" y="427"/>
                    </a:lnTo>
                    <a:lnTo>
                      <a:pt x="3501" y="419"/>
                    </a:lnTo>
                    <a:lnTo>
                      <a:pt x="3489" y="412"/>
                    </a:lnTo>
                    <a:lnTo>
                      <a:pt x="3477" y="405"/>
                    </a:lnTo>
                    <a:lnTo>
                      <a:pt x="3467" y="398"/>
                    </a:lnTo>
                    <a:lnTo>
                      <a:pt x="3433" y="370"/>
                    </a:lnTo>
                    <a:lnTo>
                      <a:pt x="3400" y="341"/>
                    </a:lnTo>
                    <a:lnTo>
                      <a:pt x="3369" y="311"/>
                    </a:lnTo>
                    <a:lnTo>
                      <a:pt x="3339" y="281"/>
                    </a:lnTo>
                    <a:lnTo>
                      <a:pt x="3284" y="221"/>
                    </a:lnTo>
                    <a:lnTo>
                      <a:pt x="3232" y="164"/>
                    </a:lnTo>
                    <a:lnTo>
                      <a:pt x="3208" y="136"/>
                    </a:lnTo>
                    <a:lnTo>
                      <a:pt x="3184" y="110"/>
                    </a:lnTo>
                    <a:lnTo>
                      <a:pt x="3161" y="86"/>
                    </a:lnTo>
                    <a:lnTo>
                      <a:pt x="3138" y="64"/>
                    </a:lnTo>
                    <a:lnTo>
                      <a:pt x="3116" y="44"/>
                    </a:lnTo>
                    <a:lnTo>
                      <a:pt x="3094" y="26"/>
                    </a:lnTo>
                    <a:lnTo>
                      <a:pt x="3082" y="18"/>
                    </a:lnTo>
                    <a:lnTo>
                      <a:pt x="3071" y="12"/>
                    </a:lnTo>
                    <a:lnTo>
                      <a:pt x="3060" y="6"/>
                    </a:lnTo>
                    <a:lnTo>
                      <a:pt x="3049" y="0"/>
                    </a:lnTo>
                    <a:lnTo>
                      <a:pt x="3030" y="18"/>
                    </a:lnTo>
                    <a:lnTo>
                      <a:pt x="2983" y="65"/>
                    </a:lnTo>
                    <a:lnTo>
                      <a:pt x="2913" y="133"/>
                    </a:lnTo>
                    <a:lnTo>
                      <a:pt x="2831" y="213"/>
                    </a:lnTo>
                    <a:lnTo>
                      <a:pt x="2787" y="253"/>
                    </a:lnTo>
                    <a:lnTo>
                      <a:pt x="2743" y="294"/>
                    </a:lnTo>
                    <a:lnTo>
                      <a:pt x="2701" y="333"/>
                    </a:lnTo>
                    <a:lnTo>
                      <a:pt x="2661" y="368"/>
                    </a:lnTo>
                    <a:lnTo>
                      <a:pt x="2623" y="400"/>
                    </a:lnTo>
                    <a:lnTo>
                      <a:pt x="2591" y="427"/>
                    </a:lnTo>
                    <a:lnTo>
                      <a:pt x="2576" y="438"/>
                    </a:lnTo>
                    <a:lnTo>
                      <a:pt x="2563" y="447"/>
                    </a:lnTo>
                    <a:lnTo>
                      <a:pt x="2552" y="455"/>
                    </a:lnTo>
                    <a:lnTo>
                      <a:pt x="2542" y="460"/>
                    </a:lnTo>
                    <a:lnTo>
                      <a:pt x="2530" y="464"/>
                    </a:lnTo>
                    <a:lnTo>
                      <a:pt x="2516" y="466"/>
                    </a:lnTo>
                    <a:lnTo>
                      <a:pt x="2497" y="466"/>
                    </a:lnTo>
                    <a:lnTo>
                      <a:pt x="2474" y="465"/>
                    </a:lnTo>
                    <a:lnTo>
                      <a:pt x="2449" y="463"/>
                    </a:lnTo>
                    <a:lnTo>
                      <a:pt x="2420" y="460"/>
                    </a:lnTo>
                    <a:lnTo>
                      <a:pt x="2389" y="456"/>
                    </a:lnTo>
                    <a:lnTo>
                      <a:pt x="2355" y="452"/>
                    </a:lnTo>
                    <a:lnTo>
                      <a:pt x="2201" y="429"/>
                    </a:lnTo>
                    <a:lnTo>
                      <a:pt x="2028" y="403"/>
                    </a:lnTo>
                    <a:lnTo>
                      <a:pt x="1984" y="398"/>
                    </a:lnTo>
                    <a:lnTo>
                      <a:pt x="1940" y="394"/>
                    </a:lnTo>
                    <a:lnTo>
                      <a:pt x="1896" y="390"/>
                    </a:lnTo>
                    <a:lnTo>
                      <a:pt x="1853" y="387"/>
                    </a:lnTo>
                    <a:lnTo>
                      <a:pt x="1812" y="385"/>
                    </a:lnTo>
                    <a:lnTo>
                      <a:pt x="1771" y="385"/>
                    </a:lnTo>
                    <a:lnTo>
                      <a:pt x="1732" y="386"/>
                    </a:lnTo>
                    <a:lnTo>
                      <a:pt x="1694" y="388"/>
                    </a:lnTo>
                    <a:lnTo>
                      <a:pt x="1660" y="392"/>
                    </a:lnTo>
                    <a:lnTo>
                      <a:pt x="1626" y="397"/>
                    </a:lnTo>
                    <a:lnTo>
                      <a:pt x="1596" y="405"/>
                    </a:lnTo>
                    <a:lnTo>
                      <a:pt x="1568" y="414"/>
                    </a:lnTo>
                    <a:lnTo>
                      <a:pt x="1544" y="427"/>
                    </a:lnTo>
                    <a:lnTo>
                      <a:pt x="1522" y="440"/>
                    </a:lnTo>
                    <a:lnTo>
                      <a:pt x="1505" y="457"/>
                    </a:lnTo>
                    <a:lnTo>
                      <a:pt x="1491" y="476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16" name="Freeform 336"/>
              <p:cNvSpPr>
                <a:spLocks/>
              </p:cNvSpPr>
              <p:nvPr/>
            </p:nvSpPr>
            <p:spPr bwMode="auto">
              <a:xfrm>
                <a:off x="4147" y="2235"/>
                <a:ext cx="51" cy="46"/>
              </a:xfrm>
              <a:custGeom>
                <a:avLst/>
                <a:gdLst>
                  <a:gd name="T0" fmla="*/ 0 w 617"/>
                  <a:gd name="T1" fmla="*/ 0 h 582"/>
                  <a:gd name="T2" fmla="*/ 0 w 617"/>
                  <a:gd name="T3" fmla="*/ 0 h 582"/>
                  <a:gd name="T4" fmla="*/ 0 w 617"/>
                  <a:gd name="T5" fmla="*/ 0 h 582"/>
                  <a:gd name="T6" fmla="*/ 0 w 617"/>
                  <a:gd name="T7" fmla="*/ 0 h 582"/>
                  <a:gd name="T8" fmla="*/ 0 w 617"/>
                  <a:gd name="T9" fmla="*/ 0 h 582"/>
                  <a:gd name="T10" fmla="*/ 0 w 617"/>
                  <a:gd name="T11" fmla="*/ 0 h 582"/>
                  <a:gd name="T12" fmla="*/ 0 w 617"/>
                  <a:gd name="T13" fmla="*/ 0 h 582"/>
                  <a:gd name="T14" fmla="*/ 0 w 617"/>
                  <a:gd name="T15" fmla="*/ 0 h 582"/>
                  <a:gd name="T16" fmla="*/ 0 w 617"/>
                  <a:gd name="T17" fmla="*/ 0 h 582"/>
                  <a:gd name="T18" fmla="*/ 0 w 617"/>
                  <a:gd name="T19" fmla="*/ 0 h 582"/>
                  <a:gd name="T20" fmla="*/ 0 w 617"/>
                  <a:gd name="T21" fmla="*/ 0 h 582"/>
                  <a:gd name="T22" fmla="*/ 0 w 617"/>
                  <a:gd name="T23" fmla="*/ 0 h 582"/>
                  <a:gd name="T24" fmla="*/ 0 w 617"/>
                  <a:gd name="T25" fmla="*/ 0 h 582"/>
                  <a:gd name="T26" fmla="*/ 0 w 617"/>
                  <a:gd name="T27" fmla="*/ 0 h 582"/>
                  <a:gd name="T28" fmla="*/ 0 w 617"/>
                  <a:gd name="T29" fmla="*/ 0 h 582"/>
                  <a:gd name="T30" fmla="*/ 0 w 617"/>
                  <a:gd name="T31" fmla="*/ 0 h 582"/>
                  <a:gd name="T32" fmla="*/ 0 w 617"/>
                  <a:gd name="T33" fmla="*/ 0 h 582"/>
                  <a:gd name="T34" fmla="*/ 0 w 617"/>
                  <a:gd name="T35" fmla="*/ 0 h 582"/>
                  <a:gd name="T36" fmla="*/ 0 w 617"/>
                  <a:gd name="T37" fmla="*/ 0 h 582"/>
                  <a:gd name="T38" fmla="*/ 0 w 617"/>
                  <a:gd name="T39" fmla="*/ 0 h 582"/>
                  <a:gd name="T40" fmla="*/ 0 w 617"/>
                  <a:gd name="T41" fmla="*/ 0 h 582"/>
                  <a:gd name="T42" fmla="*/ 0 w 617"/>
                  <a:gd name="T43" fmla="*/ 0 h 582"/>
                  <a:gd name="T44" fmla="*/ 0 w 617"/>
                  <a:gd name="T45" fmla="*/ 0 h 582"/>
                  <a:gd name="T46" fmla="*/ 0 w 617"/>
                  <a:gd name="T47" fmla="*/ 0 h 582"/>
                  <a:gd name="T48" fmla="*/ 0 w 617"/>
                  <a:gd name="T49" fmla="*/ 0 h 582"/>
                  <a:gd name="T50" fmla="*/ 0 w 617"/>
                  <a:gd name="T51" fmla="*/ 0 h 582"/>
                  <a:gd name="T52" fmla="*/ 0 w 617"/>
                  <a:gd name="T53" fmla="*/ 0 h 582"/>
                  <a:gd name="T54" fmla="*/ 0 w 617"/>
                  <a:gd name="T55" fmla="*/ 0 h 582"/>
                  <a:gd name="T56" fmla="*/ 0 w 617"/>
                  <a:gd name="T57" fmla="*/ 0 h 582"/>
                  <a:gd name="T58" fmla="*/ 0 w 617"/>
                  <a:gd name="T59" fmla="*/ 0 h 582"/>
                  <a:gd name="T60" fmla="*/ 0 w 617"/>
                  <a:gd name="T61" fmla="*/ 0 h 582"/>
                  <a:gd name="T62" fmla="*/ 0 w 617"/>
                  <a:gd name="T63" fmla="*/ 0 h 582"/>
                  <a:gd name="T64" fmla="*/ 0 w 617"/>
                  <a:gd name="T65" fmla="*/ 0 h 5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17"/>
                  <a:gd name="T100" fmla="*/ 0 h 582"/>
                  <a:gd name="T101" fmla="*/ 617 w 617"/>
                  <a:gd name="T102" fmla="*/ 582 h 5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17" h="582">
                    <a:moveTo>
                      <a:pt x="0" y="582"/>
                    </a:moveTo>
                    <a:lnTo>
                      <a:pt x="1" y="582"/>
                    </a:lnTo>
                    <a:lnTo>
                      <a:pt x="2" y="581"/>
                    </a:lnTo>
                    <a:lnTo>
                      <a:pt x="3" y="581"/>
                    </a:lnTo>
                    <a:lnTo>
                      <a:pt x="3" y="580"/>
                    </a:lnTo>
                    <a:lnTo>
                      <a:pt x="4" y="580"/>
                    </a:lnTo>
                    <a:lnTo>
                      <a:pt x="5" y="580"/>
                    </a:lnTo>
                    <a:lnTo>
                      <a:pt x="66" y="553"/>
                    </a:lnTo>
                    <a:lnTo>
                      <a:pt x="121" y="528"/>
                    </a:lnTo>
                    <a:lnTo>
                      <a:pt x="173" y="504"/>
                    </a:lnTo>
                    <a:lnTo>
                      <a:pt x="221" y="480"/>
                    </a:lnTo>
                    <a:lnTo>
                      <a:pt x="244" y="467"/>
                    </a:lnTo>
                    <a:lnTo>
                      <a:pt x="267" y="454"/>
                    </a:lnTo>
                    <a:lnTo>
                      <a:pt x="290" y="439"/>
                    </a:lnTo>
                    <a:lnTo>
                      <a:pt x="313" y="424"/>
                    </a:lnTo>
                    <a:lnTo>
                      <a:pt x="337" y="406"/>
                    </a:lnTo>
                    <a:lnTo>
                      <a:pt x="361" y="388"/>
                    </a:lnTo>
                    <a:lnTo>
                      <a:pt x="387" y="368"/>
                    </a:lnTo>
                    <a:lnTo>
                      <a:pt x="412" y="345"/>
                    </a:lnTo>
                    <a:lnTo>
                      <a:pt x="425" y="333"/>
                    </a:lnTo>
                    <a:lnTo>
                      <a:pt x="438" y="321"/>
                    </a:lnTo>
                    <a:lnTo>
                      <a:pt x="450" y="308"/>
                    </a:lnTo>
                    <a:lnTo>
                      <a:pt x="462" y="294"/>
                    </a:lnTo>
                    <a:lnTo>
                      <a:pt x="483" y="267"/>
                    </a:lnTo>
                    <a:lnTo>
                      <a:pt x="504" y="238"/>
                    </a:lnTo>
                    <a:lnTo>
                      <a:pt x="522" y="209"/>
                    </a:lnTo>
                    <a:lnTo>
                      <a:pt x="539" y="180"/>
                    </a:lnTo>
                    <a:lnTo>
                      <a:pt x="554" y="153"/>
                    </a:lnTo>
                    <a:lnTo>
                      <a:pt x="568" y="125"/>
                    </a:lnTo>
                    <a:lnTo>
                      <a:pt x="589" y="76"/>
                    </a:lnTo>
                    <a:lnTo>
                      <a:pt x="605" y="36"/>
                    </a:lnTo>
                    <a:lnTo>
                      <a:pt x="614" y="9"/>
                    </a:lnTo>
                    <a:lnTo>
                      <a:pt x="617" y="0"/>
                    </a:lnTo>
                    <a:lnTo>
                      <a:pt x="612" y="8"/>
                    </a:lnTo>
                    <a:lnTo>
                      <a:pt x="600" y="31"/>
                    </a:lnTo>
                    <a:lnTo>
                      <a:pt x="578" y="64"/>
                    </a:lnTo>
                    <a:lnTo>
                      <a:pt x="550" y="106"/>
                    </a:lnTo>
                    <a:lnTo>
                      <a:pt x="532" y="128"/>
                    </a:lnTo>
                    <a:lnTo>
                      <a:pt x="514" y="152"/>
                    </a:lnTo>
                    <a:lnTo>
                      <a:pt x="494" y="175"/>
                    </a:lnTo>
                    <a:lnTo>
                      <a:pt x="471" y="199"/>
                    </a:lnTo>
                    <a:lnTo>
                      <a:pt x="447" y="221"/>
                    </a:lnTo>
                    <a:lnTo>
                      <a:pt x="421" y="243"/>
                    </a:lnTo>
                    <a:lnTo>
                      <a:pt x="408" y="254"/>
                    </a:lnTo>
                    <a:lnTo>
                      <a:pt x="394" y="264"/>
                    </a:lnTo>
                    <a:lnTo>
                      <a:pt x="380" y="273"/>
                    </a:lnTo>
                    <a:lnTo>
                      <a:pt x="365" y="282"/>
                    </a:lnTo>
                    <a:lnTo>
                      <a:pt x="336" y="299"/>
                    </a:lnTo>
                    <a:lnTo>
                      <a:pt x="305" y="316"/>
                    </a:lnTo>
                    <a:lnTo>
                      <a:pt x="276" y="332"/>
                    </a:lnTo>
                    <a:lnTo>
                      <a:pt x="245" y="346"/>
                    </a:lnTo>
                    <a:lnTo>
                      <a:pt x="187" y="373"/>
                    </a:lnTo>
                    <a:lnTo>
                      <a:pt x="134" y="396"/>
                    </a:lnTo>
                    <a:lnTo>
                      <a:pt x="88" y="414"/>
                    </a:lnTo>
                    <a:lnTo>
                      <a:pt x="53" y="428"/>
                    </a:lnTo>
                    <a:lnTo>
                      <a:pt x="29" y="436"/>
                    </a:lnTo>
                    <a:lnTo>
                      <a:pt x="20" y="439"/>
                    </a:lnTo>
                    <a:lnTo>
                      <a:pt x="20" y="442"/>
                    </a:lnTo>
                    <a:lnTo>
                      <a:pt x="19" y="449"/>
                    </a:lnTo>
                    <a:lnTo>
                      <a:pt x="17" y="461"/>
                    </a:lnTo>
                    <a:lnTo>
                      <a:pt x="15" y="479"/>
                    </a:lnTo>
                    <a:lnTo>
                      <a:pt x="12" y="499"/>
                    </a:lnTo>
                    <a:lnTo>
                      <a:pt x="9" y="523"/>
                    </a:lnTo>
                    <a:lnTo>
                      <a:pt x="5" y="551"/>
                    </a:lnTo>
                    <a:lnTo>
                      <a:pt x="0" y="582"/>
                    </a:lnTo>
                    <a:close/>
                  </a:path>
                </a:pathLst>
              </a:custGeom>
              <a:solidFill>
                <a:srgbClr val="49A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17" name="Freeform 337"/>
              <p:cNvSpPr>
                <a:spLocks/>
              </p:cNvSpPr>
              <p:nvPr/>
            </p:nvSpPr>
            <p:spPr bwMode="auto">
              <a:xfrm>
                <a:off x="4006" y="2224"/>
                <a:ext cx="39" cy="26"/>
              </a:xfrm>
              <a:custGeom>
                <a:avLst/>
                <a:gdLst>
                  <a:gd name="T0" fmla="*/ 0 w 475"/>
                  <a:gd name="T1" fmla="*/ 0 h 357"/>
                  <a:gd name="T2" fmla="*/ 0 w 475"/>
                  <a:gd name="T3" fmla="*/ 0 h 357"/>
                  <a:gd name="T4" fmla="*/ 0 w 475"/>
                  <a:gd name="T5" fmla="*/ 0 h 357"/>
                  <a:gd name="T6" fmla="*/ 0 w 475"/>
                  <a:gd name="T7" fmla="*/ 0 h 357"/>
                  <a:gd name="T8" fmla="*/ 0 w 475"/>
                  <a:gd name="T9" fmla="*/ 0 h 357"/>
                  <a:gd name="T10" fmla="*/ 0 w 475"/>
                  <a:gd name="T11" fmla="*/ 0 h 357"/>
                  <a:gd name="T12" fmla="*/ 0 w 475"/>
                  <a:gd name="T13" fmla="*/ 0 h 357"/>
                  <a:gd name="T14" fmla="*/ 0 w 475"/>
                  <a:gd name="T15" fmla="*/ 0 h 357"/>
                  <a:gd name="T16" fmla="*/ 0 w 475"/>
                  <a:gd name="T17" fmla="*/ 0 h 357"/>
                  <a:gd name="T18" fmla="*/ 0 w 475"/>
                  <a:gd name="T19" fmla="*/ 0 h 357"/>
                  <a:gd name="T20" fmla="*/ 0 w 475"/>
                  <a:gd name="T21" fmla="*/ 0 h 357"/>
                  <a:gd name="T22" fmla="*/ 0 w 475"/>
                  <a:gd name="T23" fmla="*/ 0 h 357"/>
                  <a:gd name="T24" fmla="*/ 0 w 475"/>
                  <a:gd name="T25" fmla="*/ 0 h 357"/>
                  <a:gd name="T26" fmla="*/ 0 w 475"/>
                  <a:gd name="T27" fmla="*/ 0 h 357"/>
                  <a:gd name="T28" fmla="*/ 0 w 475"/>
                  <a:gd name="T29" fmla="*/ 0 h 357"/>
                  <a:gd name="T30" fmla="*/ 0 w 475"/>
                  <a:gd name="T31" fmla="*/ 0 h 357"/>
                  <a:gd name="T32" fmla="*/ 0 w 475"/>
                  <a:gd name="T33" fmla="*/ 0 h 357"/>
                  <a:gd name="T34" fmla="*/ 0 w 475"/>
                  <a:gd name="T35" fmla="*/ 0 h 357"/>
                  <a:gd name="T36" fmla="*/ 0 w 475"/>
                  <a:gd name="T37" fmla="*/ 0 h 357"/>
                  <a:gd name="T38" fmla="*/ 0 w 475"/>
                  <a:gd name="T39" fmla="*/ 0 h 357"/>
                  <a:gd name="T40" fmla="*/ 0 w 475"/>
                  <a:gd name="T41" fmla="*/ 0 h 357"/>
                  <a:gd name="T42" fmla="*/ 0 w 475"/>
                  <a:gd name="T43" fmla="*/ 0 h 357"/>
                  <a:gd name="T44" fmla="*/ 0 w 475"/>
                  <a:gd name="T45" fmla="*/ 0 h 357"/>
                  <a:gd name="T46" fmla="*/ 0 w 475"/>
                  <a:gd name="T47" fmla="*/ 0 h 357"/>
                  <a:gd name="T48" fmla="*/ 0 w 475"/>
                  <a:gd name="T49" fmla="*/ 0 h 357"/>
                  <a:gd name="T50" fmla="*/ 0 w 475"/>
                  <a:gd name="T51" fmla="*/ 0 h 357"/>
                  <a:gd name="T52" fmla="*/ 0 w 475"/>
                  <a:gd name="T53" fmla="*/ 0 h 357"/>
                  <a:gd name="T54" fmla="*/ 0 w 475"/>
                  <a:gd name="T55" fmla="*/ 0 h 357"/>
                  <a:gd name="T56" fmla="*/ 0 w 475"/>
                  <a:gd name="T57" fmla="*/ 0 h 357"/>
                  <a:gd name="T58" fmla="*/ 0 w 475"/>
                  <a:gd name="T59" fmla="*/ 0 h 357"/>
                  <a:gd name="T60" fmla="*/ 0 w 475"/>
                  <a:gd name="T61" fmla="*/ 0 h 357"/>
                  <a:gd name="T62" fmla="*/ 0 w 475"/>
                  <a:gd name="T63" fmla="*/ 0 h 357"/>
                  <a:gd name="T64" fmla="*/ 0 w 475"/>
                  <a:gd name="T65" fmla="*/ 0 h 357"/>
                  <a:gd name="T66" fmla="*/ 0 w 475"/>
                  <a:gd name="T67" fmla="*/ 0 h 357"/>
                  <a:gd name="T68" fmla="*/ 0 w 475"/>
                  <a:gd name="T69" fmla="*/ 0 h 357"/>
                  <a:gd name="T70" fmla="*/ 0 w 475"/>
                  <a:gd name="T71" fmla="*/ 0 h 357"/>
                  <a:gd name="T72" fmla="*/ 0 w 475"/>
                  <a:gd name="T73" fmla="*/ 0 h 357"/>
                  <a:gd name="T74" fmla="*/ 0 w 475"/>
                  <a:gd name="T75" fmla="*/ 0 h 357"/>
                  <a:gd name="T76" fmla="*/ 0 w 475"/>
                  <a:gd name="T77" fmla="*/ 0 h 357"/>
                  <a:gd name="T78" fmla="*/ 0 w 475"/>
                  <a:gd name="T79" fmla="*/ 0 h 357"/>
                  <a:gd name="T80" fmla="*/ 0 w 475"/>
                  <a:gd name="T81" fmla="*/ 0 h 357"/>
                  <a:gd name="T82" fmla="*/ 0 w 475"/>
                  <a:gd name="T83" fmla="*/ 0 h 357"/>
                  <a:gd name="T84" fmla="*/ 0 w 475"/>
                  <a:gd name="T85" fmla="*/ 0 h 357"/>
                  <a:gd name="T86" fmla="*/ 0 w 475"/>
                  <a:gd name="T87" fmla="*/ 0 h 357"/>
                  <a:gd name="T88" fmla="*/ 0 w 475"/>
                  <a:gd name="T89" fmla="*/ 0 h 357"/>
                  <a:gd name="T90" fmla="*/ 0 w 475"/>
                  <a:gd name="T91" fmla="*/ 0 h 357"/>
                  <a:gd name="T92" fmla="*/ 0 w 475"/>
                  <a:gd name="T93" fmla="*/ 0 h 357"/>
                  <a:gd name="T94" fmla="*/ 0 w 475"/>
                  <a:gd name="T95" fmla="*/ 0 h 357"/>
                  <a:gd name="T96" fmla="*/ 0 w 475"/>
                  <a:gd name="T97" fmla="*/ 0 h 357"/>
                  <a:gd name="T98" fmla="*/ 0 w 475"/>
                  <a:gd name="T99" fmla="*/ 0 h 357"/>
                  <a:gd name="T100" fmla="*/ 0 w 475"/>
                  <a:gd name="T101" fmla="*/ 0 h 357"/>
                  <a:gd name="T102" fmla="*/ 0 w 475"/>
                  <a:gd name="T103" fmla="*/ 0 h 357"/>
                  <a:gd name="T104" fmla="*/ 0 w 475"/>
                  <a:gd name="T105" fmla="*/ 0 h 357"/>
                  <a:gd name="T106" fmla="*/ 0 w 475"/>
                  <a:gd name="T107" fmla="*/ 0 h 357"/>
                  <a:gd name="T108" fmla="*/ 0 w 475"/>
                  <a:gd name="T109" fmla="*/ 0 h 357"/>
                  <a:gd name="T110" fmla="*/ 0 w 475"/>
                  <a:gd name="T111" fmla="*/ 0 h 357"/>
                  <a:gd name="T112" fmla="*/ 0 w 475"/>
                  <a:gd name="T113" fmla="*/ 0 h 357"/>
                  <a:gd name="T114" fmla="*/ 0 w 475"/>
                  <a:gd name="T115" fmla="*/ 0 h 357"/>
                  <a:gd name="T116" fmla="*/ 0 w 475"/>
                  <a:gd name="T117" fmla="*/ 0 h 357"/>
                  <a:gd name="T118" fmla="*/ 0 w 475"/>
                  <a:gd name="T119" fmla="*/ 0 h 357"/>
                  <a:gd name="T120" fmla="*/ 0 w 475"/>
                  <a:gd name="T121" fmla="*/ 0 h 35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75"/>
                  <a:gd name="T184" fmla="*/ 0 h 357"/>
                  <a:gd name="T185" fmla="*/ 475 w 475"/>
                  <a:gd name="T186" fmla="*/ 357 h 35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75" h="357">
                    <a:moveTo>
                      <a:pt x="333" y="43"/>
                    </a:moveTo>
                    <a:lnTo>
                      <a:pt x="335" y="46"/>
                    </a:lnTo>
                    <a:lnTo>
                      <a:pt x="335" y="48"/>
                    </a:lnTo>
                    <a:lnTo>
                      <a:pt x="332" y="50"/>
                    </a:lnTo>
                    <a:lnTo>
                      <a:pt x="327" y="50"/>
                    </a:lnTo>
                    <a:lnTo>
                      <a:pt x="310" y="48"/>
                    </a:lnTo>
                    <a:lnTo>
                      <a:pt x="285" y="42"/>
                    </a:lnTo>
                    <a:lnTo>
                      <a:pt x="255" y="34"/>
                    </a:lnTo>
                    <a:lnTo>
                      <a:pt x="220" y="25"/>
                    </a:lnTo>
                    <a:lnTo>
                      <a:pt x="183" y="13"/>
                    </a:lnTo>
                    <a:lnTo>
                      <a:pt x="144" y="0"/>
                    </a:lnTo>
                    <a:lnTo>
                      <a:pt x="140" y="11"/>
                    </a:lnTo>
                    <a:lnTo>
                      <a:pt x="134" y="26"/>
                    </a:lnTo>
                    <a:lnTo>
                      <a:pt x="125" y="47"/>
                    </a:lnTo>
                    <a:lnTo>
                      <a:pt x="113" y="74"/>
                    </a:lnTo>
                    <a:lnTo>
                      <a:pt x="98" y="104"/>
                    </a:lnTo>
                    <a:lnTo>
                      <a:pt x="81" y="138"/>
                    </a:lnTo>
                    <a:lnTo>
                      <a:pt x="59" y="176"/>
                    </a:lnTo>
                    <a:lnTo>
                      <a:pt x="35" y="215"/>
                    </a:lnTo>
                    <a:lnTo>
                      <a:pt x="23" y="238"/>
                    </a:lnTo>
                    <a:lnTo>
                      <a:pt x="13" y="258"/>
                    </a:lnTo>
                    <a:lnTo>
                      <a:pt x="6" y="275"/>
                    </a:lnTo>
                    <a:lnTo>
                      <a:pt x="2" y="291"/>
                    </a:lnTo>
                    <a:lnTo>
                      <a:pt x="0" y="304"/>
                    </a:lnTo>
                    <a:lnTo>
                      <a:pt x="1" y="315"/>
                    </a:lnTo>
                    <a:lnTo>
                      <a:pt x="2" y="325"/>
                    </a:lnTo>
                    <a:lnTo>
                      <a:pt x="6" y="333"/>
                    </a:lnTo>
                    <a:lnTo>
                      <a:pt x="10" y="339"/>
                    </a:lnTo>
                    <a:lnTo>
                      <a:pt x="15" y="346"/>
                    </a:lnTo>
                    <a:lnTo>
                      <a:pt x="20" y="350"/>
                    </a:lnTo>
                    <a:lnTo>
                      <a:pt x="25" y="353"/>
                    </a:lnTo>
                    <a:lnTo>
                      <a:pt x="32" y="356"/>
                    </a:lnTo>
                    <a:lnTo>
                      <a:pt x="35" y="357"/>
                    </a:lnTo>
                    <a:lnTo>
                      <a:pt x="42" y="352"/>
                    </a:lnTo>
                    <a:lnTo>
                      <a:pt x="59" y="338"/>
                    </a:lnTo>
                    <a:lnTo>
                      <a:pt x="85" y="319"/>
                    </a:lnTo>
                    <a:lnTo>
                      <a:pt x="117" y="294"/>
                    </a:lnTo>
                    <a:lnTo>
                      <a:pt x="155" y="266"/>
                    </a:lnTo>
                    <a:lnTo>
                      <a:pt x="194" y="238"/>
                    </a:lnTo>
                    <a:lnTo>
                      <a:pt x="233" y="210"/>
                    </a:lnTo>
                    <a:lnTo>
                      <a:pt x="270" y="185"/>
                    </a:lnTo>
                    <a:lnTo>
                      <a:pt x="307" y="161"/>
                    </a:lnTo>
                    <a:lnTo>
                      <a:pt x="342" y="138"/>
                    </a:lnTo>
                    <a:lnTo>
                      <a:pt x="376" y="117"/>
                    </a:lnTo>
                    <a:lnTo>
                      <a:pt x="408" y="98"/>
                    </a:lnTo>
                    <a:lnTo>
                      <a:pt x="435" y="82"/>
                    </a:lnTo>
                    <a:lnTo>
                      <a:pt x="455" y="70"/>
                    </a:lnTo>
                    <a:lnTo>
                      <a:pt x="470" y="61"/>
                    </a:lnTo>
                    <a:lnTo>
                      <a:pt x="475" y="58"/>
                    </a:lnTo>
                    <a:lnTo>
                      <a:pt x="471" y="60"/>
                    </a:lnTo>
                    <a:lnTo>
                      <a:pt x="459" y="63"/>
                    </a:lnTo>
                    <a:lnTo>
                      <a:pt x="442" y="67"/>
                    </a:lnTo>
                    <a:lnTo>
                      <a:pt x="422" y="69"/>
                    </a:lnTo>
                    <a:lnTo>
                      <a:pt x="411" y="69"/>
                    </a:lnTo>
                    <a:lnTo>
                      <a:pt x="398" y="69"/>
                    </a:lnTo>
                    <a:lnTo>
                      <a:pt x="387" y="68"/>
                    </a:lnTo>
                    <a:lnTo>
                      <a:pt x="375" y="66"/>
                    </a:lnTo>
                    <a:lnTo>
                      <a:pt x="364" y="63"/>
                    </a:lnTo>
                    <a:lnTo>
                      <a:pt x="353" y="57"/>
                    </a:lnTo>
                    <a:lnTo>
                      <a:pt x="342" y="51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C693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18" name="Freeform 338"/>
              <p:cNvSpPr>
                <a:spLocks/>
              </p:cNvSpPr>
              <p:nvPr/>
            </p:nvSpPr>
            <p:spPr bwMode="auto">
              <a:xfrm>
                <a:off x="4182" y="2721"/>
                <a:ext cx="92" cy="91"/>
              </a:xfrm>
              <a:custGeom>
                <a:avLst/>
                <a:gdLst>
                  <a:gd name="T0" fmla="*/ 0 w 1099"/>
                  <a:gd name="T1" fmla="*/ 0 h 1178"/>
                  <a:gd name="T2" fmla="*/ 0 w 1099"/>
                  <a:gd name="T3" fmla="*/ 0 h 1178"/>
                  <a:gd name="T4" fmla="*/ 0 w 1099"/>
                  <a:gd name="T5" fmla="*/ 0 h 1178"/>
                  <a:gd name="T6" fmla="*/ 0 w 1099"/>
                  <a:gd name="T7" fmla="*/ 0 h 1178"/>
                  <a:gd name="T8" fmla="*/ 0 w 1099"/>
                  <a:gd name="T9" fmla="*/ 0 h 1178"/>
                  <a:gd name="T10" fmla="*/ 0 w 1099"/>
                  <a:gd name="T11" fmla="*/ 0 h 1178"/>
                  <a:gd name="T12" fmla="*/ 0 w 1099"/>
                  <a:gd name="T13" fmla="*/ 0 h 1178"/>
                  <a:gd name="T14" fmla="*/ 0 w 1099"/>
                  <a:gd name="T15" fmla="*/ 0 h 1178"/>
                  <a:gd name="T16" fmla="*/ 0 w 1099"/>
                  <a:gd name="T17" fmla="*/ 0 h 1178"/>
                  <a:gd name="T18" fmla="*/ 0 w 1099"/>
                  <a:gd name="T19" fmla="*/ 0 h 1178"/>
                  <a:gd name="T20" fmla="*/ 0 w 1099"/>
                  <a:gd name="T21" fmla="*/ 0 h 1178"/>
                  <a:gd name="T22" fmla="*/ 0 w 1099"/>
                  <a:gd name="T23" fmla="*/ 0 h 1178"/>
                  <a:gd name="T24" fmla="*/ 0 w 1099"/>
                  <a:gd name="T25" fmla="*/ 0 h 1178"/>
                  <a:gd name="T26" fmla="*/ 0 w 1099"/>
                  <a:gd name="T27" fmla="*/ 0 h 1178"/>
                  <a:gd name="T28" fmla="*/ 0 w 1099"/>
                  <a:gd name="T29" fmla="*/ 0 h 1178"/>
                  <a:gd name="T30" fmla="*/ 0 w 1099"/>
                  <a:gd name="T31" fmla="*/ 0 h 1178"/>
                  <a:gd name="T32" fmla="*/ 0 w 1099"/>
                  <a:gd name="T33" fmla="*/ 0 h 1178"/>
                  <a:gd name="T34" fmla="*/ 0 w 1099"/>
                  <a:gd name="T35" fmla="*/ 0 h 1178"/>
                  <a:gd name="T36" fmla="*/ 0 w 1099"/>
                  <a:gd name="T37" fmla="*/ 0 h 1178"/>
                  <a:gd name="T38" fmla="*/ 0 w 1099"/>
                  <a:gd name="T39" fmla="*/ 0 h 1178"/>
                  <a:gd name="T40" fmla="*/ 0 w 1099"/>
                  <a:gd name="T41" fmla="*/ 0 h 1178"/>
                  <a:gd name="T42" fmla="*/ 0 w 1099"/>
                  <a:gd name="T43" fmla="*/ 0 h 1178"/>
                  <a:gd name="T44" fmla="*/ 0 w 1099"/>
                  <a:gd name="T45" fmla="*/ 0 h 1178"/>
                  <a:gd name="T46" fmla="*/ 0 w 1099"/>
                  <a:gd name="T47" fmla="*/ 0 h 1178"/>
                  <a:gd name="T48" fmla="*/ 0 w 1099"/>
                  <a:gd name="T49" fmla="*/ 0 h 1178"/>
                  <a:gd name="T50" fmla="*/ 0 w 1099"/>
                  <a:gd name="T51" fmla="*/ 0 h 1178"/>
                  <a:gd name="T52" fmla="*/ 0 w 1099"/>
                  <a:gd name="T53" fmla="*/ 0 h 1178"/>
                  <a:gd name="T54" fmla="*/ 0 w 1099"/>
                  <a:gd name="T55" fmla="*/ 0 h 1178"/>
                  <a:gd name="T56" fmla="*/ 0 w 1099"/>
                  <a:gd name="T57" fmla="*/ 0 h 1178"/>
                  <a:gd name="T58" fmla="*/ 0 w 1099"/>
                  <a:gd name="T59" fmla="*/ 0 h 1178"/>
                  <a:gd name="T60" fmla="*/ 0 w 1099"/>
                  <a:gd name="T61" fmla="*/ 0 h 1178"/>
                  <a:gd name="T62" fmla="*/ 0 w 1099"/>
                  <a:gd name="T63" fmla="*/ 0 h 1178"/>
                  <a:gd name="T64" fmla="*/ 0 w 1099"/>
                  <a:gd name="T65" fmla="*/ 0 h 1178"/>
                  <a:gd name="T66" fmla="*/ 0 w 1099"/>
                  <a:gd name="T67" fmla="*/ 0 h 1178"/>
                  <a:gd name="T68" fmla="*/ 0 w 1099"/>
                  <a:gd name="T69" fmla="*/ 0 h 1178"/>
                  <a:gd name="T70" fmla="*/ 0 w 1099"/>
                  <a:gd name="T71" fmla="*/ 0 h 1178"/>
                  <a:gd name="T72" fmla="*/ 0 w 1099"/>
                  <a:gd name="T73" fmla="*/ 0 h 1178"/>
                  <a:gd name="T74" fmla="*/ 0 w 1099"/>
                  <a:gd name="T75" fmla="*/ 0 h 1178"/>
                  <a:gd name="T76" fmla="*/ 0 w 1099"/>
                  <a:gd name="T77" fmla="*/ 0 h 1178"/>
                  <a:gd name="T78" fmla="*/ 0 w 1099"/>
                  <a:gd name="T79" fmla="*/ 0 h 1178"/>
                  <a:gd name="T80" fmla="*/ 0 w 1099"/>
                  <a:gd name="T81" fmla="*/ 0 h 1178"/>
                  <a:gd name="T82" fmla="*/ 0 w 1099"/>
                  <a:gd name="T83" fmla="*/ 0 h 1178"/>
                  <a:gd name="T84" fmla="*/ 0 w 1099"/>
                  <a:gd name="T85" fmla="*/ 0 h 1178"/>
                  <a:gd name="T86" fmla="*/ 0 w 1099"/>
                  <a:gd name="T87" fmla="*/ 0 h 1178"/>
                  <a:gd name="T88" fmla="*/ 0 w 1099"/>
                  <a:gd name="T89" fmla="*/ 0 h 1178"/>
                  <a:gd name="T90" fmla="*/ 0 w 1099"/>
                  <a:gd name="T91" fmla="*/ 0 h 1178"/>
                  <a:gd name="T92" fmla="*/ 0 w 1099"/>
                  <a:gd name="T93" fmla="*/ 0 h 1178"/>
                  <a:gd name="T94" fmla="*/ 0 w 1099"/>
                  <a:gd name="T95" fmla="*/ 0 h 1178"/>
                  <a:gd name="T96" fmla="*/ 0 w 1099"/>
                  <a:gd name="T97" fmla="*/ 0 h 1178"/>
                  <a:gd name="T98" fmla="*/ 0 w 1099"/>
                  <a:gd name="T99" fmla="*/ 0 h 117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99"/>
                  <a:gd name="T151" fmla="*/ 0 h 1178"/>
                  <a:gd name="T152" fmla="*/ 1099 w 1099"/>
                  <a:gd name="T153" fmla="*/ 1178 h 117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99" h="1178">
                    <a:moveTo>
                      <a:pt x="1099" y="188"/>
                    </a:moveTo>
                    <a:lnTo>
                      <a:pt x="1088" y="180"/>
                    </a:lnTo>
                    <a:lnTo>
                      <a:pt x="1057" y="157"/>
                    </a:lnTo>
                    <a:lnTo>
                      <a:pt x="1035" y="141"/>
                    </a:lnTo>
                    <a:lnTo>
                      <a:pt x="1009" y="125"/>
                    </a:lnTo>
                    <a:lnTo>
                      <a:pt x="979" y="107"/>
                    </a:lnTo>
                    <a:lnTo>
                      <a:pt x="945" y="89"/>
                    </a:lnTo>
                    <a:lnTo>
                      <a:pt x="908" y="70"/>
                    </a:lnTo>
                    <a:lnTo>
                      <a:pt x="869" y="53"/>
                    </a:lnTo>
                    <a:lnTo>
                      <a:pt x="847" y="45"/>
                    </a:lnTo>
                    <a:lnTo>
                      <a:pt x="826" y="37"/>
                    </a:lnTo>
                    <a:lnTo>
                      <a:pt x="804" y="29"/>
                    </a:lnTo>
                    <a:lnTo>
                      <a:pt x="781" y="23"/>
                    </a:lnTo>
                    <a:lnTo>
                      <a:pt x="758" y="17"/>
                    </a:lnTo>
                    <a:lnTo>
                      <a:pt x="733" y="12"/>
                    </a:lnTo>
                    <a:lnTo>
                      <a:pt x="709" y="7"/>
                    </a:lnTo>
                    <a:lnTo>
                      <a:pt x="684" y="4"/>
                    </a:lnTo>
                    <a:lnTo>
                      <a:pt x="659" y="1"/>
                    </a:lnTo>
                    <a:lnTo>
                      <a:pt x="634" y="0"/>
                    </a:lnTo>
                    <a:lnTo>
                      <a:pt x="607" y="0"/>
                    </a:lnTo>
                    <a:lnTo>
                      <a:pt x="581" y="0"/>
                    </a:lnTo>
                    <a:lnTo>
                      <a:pt x="475" y="6"/>
                    </a:lnTo>
                    <a:lnTo>
                      <a:pt x="371" y="13"/>
                    </a:lnTo>
                    <a:lnTo>
                      <a:pt x="321" y="18"/>
                    </a:lnTo>
                    <a:lnTo>
                      <a:pt x="273" y="23"/>
                    </a:lnTo>
                    <a:lnTo>
                      <a:pt x="227" y="28"/>
                    </a:lnTo>
                    <a:lnTo>
                      <a:pt x="184" y="36"/>
                    </a:lnTo>
                    <a:lnTo>
                      <a:pt x="146" y="44"/>
                    </a:lnTo>
                    <a:lnTo>
                      <a:pt x="110" y="53"/>
                    </a:lnTo>
                    <a:lnTo>
                      <a:pt x="94" y="58"/>
                    </a:lnTo>
                    <a:lnTo>
                      <a:pt x="79" y="63"/>
                    </a:lnTo>
                    <a:lnTo>
                      <a:pt x="64" y="69"/>
                    </a:lnTo>
                    <a:lnTo>
                      <a:pt x="51" y="75"/>
                    </a:lnTo>
                    <a:lnTo>
                      <a:pt x="40" y="82"/>
                    </a:lnTo>
                    <a:lnTo>
                      <a:pt x="30" y="89"/>
                    </a:lnTo>
                    <a:lnTo>
                      <a:pt x="22" y="97"/>
                    </a:lnTo>
                    <a:lnTo>
                      <a:pt x="14" y="105"/>
                    </a:lnTo>
                    <a:lnTo>
                      <a:pt x="8" y="113"/>
                    </a:lnTo>
                    <a:lnTo>
                      <a:pt x="4" y="122"/>
                    </a:lnTo>
                    <a:lnTo>
                      <a:pt x="1" y="131"/>
                    </a:lnTo>
                    <a:lnTo>
                      <a:pt x="0" y="141"/>
                    </a:lnTo>
                    <a:lnTo>
                      <a:pt x="1" y="161"/>
                    </a:lnTo>
                    <a:lnTo>
                      <a:pt x="2" y="178"/>
                    </a:lnTo>
                    <a:lnTo>
                      <a:pt x="4" y="194"/>
                    </a:lnTo>
                    <a:lnTo>
                      <a:pt x="6" y="209"/>
                    </a:lnTo>
                    <a:lnTo>
                      <a:pt x="9" y="223"/>
                    </a:lnTo>
                    <a:lnTo>
                      <a:pt x="13" y="235"/>
                    </a:lnTo>
                    <a:lnTo>
                      <a:pt x="17" y="247"/>
                    </a:lnTo>
                    <a:lnTo>
                      <a:pt x="23" y="259"/>
                    </a:lnTo>
                    <a:lnTo>
                      <a:pt x="34" y="283"/>
                    </a:lnTo>
                    <a:lnTo>
                      <a:pt x="47" y="309"/>
                    </a:lnTo>
                    <a:lnTo>
                      <a:pt x="62" y="340"/>
                    </a:lnTo>
                    <a:lnTo>
                      <a:pt x="79" y="377"/>
                    </a:lnTo>
                    <a:lnTo>
                      <a:pt x="87" y="396"/>
                    </a:lnTo>
                    <a:lnTo>
                      <a:pt x="92" y="414"/>
                    </a:lnTo>
                    <a:lnTo>
                      <a:pt x="95" y="431"/>
                    </a:lnTo>
                    <a:lnTo>
                      <a:pt x="97" y="446"/>
                    </a:lnTo>
                    <a:lnTo>
                      <a:pt x="97" y="460"/>
                    </a:lnTo>
                    <a:lnTo>
                      <a:pt x="96" y="473"/>
                    </a:lnTo>
                    <a:lnTo>
                      <a:pt x="94" y="487"/>
                    </a:lnTo>
                    <a:lnTo>
                      <a:pt x="91" y="498"/>
                    </a:lnTo>
                    <a:lnTo>
                      <a:pt x="85" y="521"/>
                    </a:lnTo>
                    <a:lnTo>
                      <a:pt x="79" y="545"/>
                    </a:lnTo>
                    <a:lnTo>
                      <a:pt x="78" y="556"/>
                    </a:lnTo>
                    <a:lnTo>
                      <a:pt x="77" y="569"/>
                    </a:lnTo>
                    <a:lnTo>
                      <a:pt x="77" y="582"/>
                    </a:lnTo>
                    <a:lnTo>
                      <a:pt x="79" y="597"/>
                    </a:lnTo>
                    <a:lnTo>
                      <a:pt x="83" y="611"/>
                    </a:lnTo>
                    <a:lnTo>
                      <a:pt x="87" y="625"/>
                    </a:lnTo>
                    <a:lnTo>
                      <a:pt x="92" y="639"/>
                    </a:lnTo>
                    <a:lnTo>
                      <a:pt x="98" y="654"/>
                    </a:lnTo>
                    <a:lnTo>
                      <a:pt x="111" y="680"/>
                    </a:lnTo>
                    <a:lnTo>
                      <a:pt x="124" y="703"/>
                    </a:lnTo>
                    <a:lnTo>
                      <a:pt x="137" y="724"/>
                    </a:lnTo>
                    <a:lnTo>
                      <a:pt x="148" y="739"/>
                    </a:lnTo>
                    <a:lnTo>
                      <a:pt x="155" y="749"/>
                    </a:lnTo>
                    <a:lnTo>
                      <a:pt x="157" y="753"/>
                    </a:lnTo>
                    <a:lnTo>
                      <a:pt x="126" y="1051"/>
                    </a:lnTo>
                    <a:lnTo>
                      <a:pt x="138" y="1056"/>
                    </a:lnTo>
                    <a:lnTo>
                      <a:pt x="171" y="1068"/>
                    </a:lnTo>
                    <a:lnTo>
                      <a:pt x="222" y="1086"/>
                    </a:lnTo>
                    <a:lnTo>
                      <a:pt x="286" y="1108"/>
                    </a:lnTo>
                    <a:lnTo>
                      <a:pt x="323" y="1119"/>
                    </a:lnTo>
                    <a:lnTo>
                      <a:pt x="362" y="1130"/>
                    </a:lnTo>
                    <a:lnTo>
                      <a:pt x="402" y="1140"/>
                    </a:lnTo>
                    <a:lnTo>
                      <a:pt x="444" y="1150"/>
                    </a:lnTo>
                    <a:lnTo>
                      <a:pt x="486" y="1159"/>
                    </a:lnTo>
                    <a:lnTo>
                      <a:pt x="529" y="1167"/>
                    </a:lnTo>
                    <a:lnTo>
                      <a:pt x="570" y="1173"/>
                    </a:lnTo>
                    <a:lnTo>
                      <a:pt x="612" y="1176"/>
                    </a:lnTo>
                    <a:lnTo>
                      <a:pt x="633" y="1178"/>
                    </a:lnTo>
                    <a:lnTo>
                      <a:pt x="653" y="1178"/>
                    </a:lnTo>
                    <a:lnTo>
                      <a:pt x="673" y="1178"/>
                    </a:lnTo>
                    <a:lnTo>
                      <a:pt x="693" y="1178"/>
                    </a:lnTo>
                    <a:lnTo>
                      <a:pt x="731" y="1175"/>
                    </a:lnTo>
                    <a:lnTo>
                      <a:pt x="769" y="1171"/>
                    </a:lnTo>
                    <a:lnTo>
                      <a:pt x="804" y="1165"/>
                    </a:lnTo>
                    <a:lnTo>
                      <a:pt x="838" y="1159"/>
                    </a:lnTo>
                    <a:lnTo>
                      <a:pt x="869" y="1151"/>
                    </a:lnTo>
                    <a:lnTo>
                      <a:pt x="898" y="1143"/>
                    </a:lnTo>
                    <a:lnTo>
                      <a:pt x="925" y="1135"/>
                    </a:lnTo>
                    <a:lnTo>
                      <a:pt x="949" y="1127"/>
                    </a:lnTo>
                    <a:lnTo>
                      <a:pt x="970" y="1119"/>
                    </a:lnTo>
                    <a:lnTo>
                      <a:pt x="987" y="1113"/>
                    </a:lnTo>
                    <a:lnTo>
                      <a:pt x="1011" y="1102"/>
                    </a:lnTo>
                    <a:lnTo>
                      <a:pt x="1020" y="1097"/>
                    </a:lnTo>
                    <a:lnTo>
                      <a:pt x="1020" y="1086"/>
                    </a:lnTo>
                    <a:lnTo>
                      <a:pt x="1019" y="1056"/>
                    </a:lnTo>
                    <a:lnTo>
                      <a:pt x="1019" y="1011"/>
                    </a:lnTo>
                    <a:lnTo>
                      <a:pt x="1018" y="959"/>
                    </a:lnTo>
                    <a:lnTo>
                      <a:pt x="1016" y="904"/>
                    </a:lnTo>
                    <a:lnTo>
                      <a:pt x="1013" y="853"/>
                    </a:lnTo>
                    <a:lnTo>
                      <a:pt x="1011" y="831"/>
                    </a:lnTo>
                    <a:lnTo>
                      <a:pt x="1009" y="811"/>
                    </a:lnTo>
                    <a:lnTo>
                      <a:pt x="1007" y="796"/>
                    </a:lnTo>
                    <a:lnTo>
                      <a:pt x="1004" y="784"/>
                    </a:lnTo>
                    <a:lnTo>
                      <a:pt x="1002" y="775"/>
                    </a:lnTo>
                    <a:lnTo>
                      <a:pt x="1002" y="765"/>
                    </a:lnTo>
                    <a:lnTo>
                      <a:pt x="1004" y="753"/>
                    </a:lnTo>
                    <a:lnTo>
                      <a:pt x="1007" y="741"/>
                    </a:lnTo>
                    <a:lnTo>
                      <a:pt x="1017" y="714"/>
                    </a:lnTo>
                    <a:lnTo>
                      <a:pt x="1030" y="682"/>
                    </a:lnTo>
                    <a:lnTo>
                      <a:pt x="1043" y="648"/>
                    </a:lnTo>
                    <a:lnTo>
                      <a:pt x="1055" y="613"/>
                    </a:lnTo>
                    <a:lnTo>
                      <a:pt x="1060" y="593"/>
                    </a:lnTo>
                    <a:lnTo>
                      <a:pt x="1063" y="574"/>
                    </a:lnTo>
                    <a:lnTo>
                      <a:pt x="1066" y="554"/>
                    </a:lnTo>
                    <a:lnTo>
                      <a:pt x="1067" y="533"/>
                    </a:lnTo>
                    <a:lnTo>
                      <a:pt x="1066" y="514"/>
                    </a:lnTo>
                    <a:lnTo>
                      <a:pt x="1065" y="495"/>
                    </a:lnTo>
                    <a:lnTo>
                      <a:pt x="1064" y="478"/>
                    </a:lnTo>
                    <a:lnTo>
                      <a:pt x="1062" y="462"/>
                    </a:lnTo>
                    <a:lnTo>
                      <a:pt x="1057" y="433"/>
                    </a:lnTo>
                    <a:lnTo>
                      <a:pt x="1051" y="408"/>
                    </a:lnTo>
                    <a:lnTo>
                      <a:pt x="1046" y="386"/>
                    </a:lnTo>
                    <a:lnTo>
                      <a:pt x="1041" y="365"/>
                    </a:lnTo>
                    <a:lnTo>
                      <a:pt x="1037" y="347"/>
                    </a:lnTo>
                    <a:lnTo>
                      <a:pt x="1036" y="330"/>
                    </a:lnTo>
                    <a:lnTo>
                      <a:pt x="1037" y="322"/>
                    </a:lnTo>
                    <a:lnTo>
                      <a:pt x="1039" y="316"/>
                    </a:lnTo>
                    <a:lnTo>
                      <a:pt x="1042" y="309"/>
                    </a:lnTo>
                    <a:lnTo>
                      <a:pt x="1046" y="305"/>
                    </a:lnTo>
                    <a:lnTo>
                      <a:pt x="1055" y="297"/>
                    </a:lnTo>
                    <a:lnTo>
                      <a:pt x="1067" y="288"/>
                    </a:lnTo>
                    <a:lnTo>
                      <a:pt x="1073" y="283"/>
                    </a:lnTo>
                    <a:lnTo>
                      <a:pt x="1079" y="276"/>
                    </a:lnTo>
                    <a:lnTo>
                      <a:pt x="1084" y="268"/>
                    </a:lnTo>
                    <a:lnTo>
                      <a:pt x="1089" y="257"/>
                    </a:lnTo>
                    <a:lnTo>
                      <a:pt x="1093" y="244"/>
                    </a:lnTo>
                    <a:lnTo>
                      <a:pt x="1096" y="229"/>
                    </a:lnTo>
                    <a:lnTo>
                      <a:pt x="1098" y="211"/>
                    </a:lnTo>
                    <a:lnTo>
                      <a:pt x="1099" y="188"/>
                    </a:lnTo>
                    <a:close/>
                  </a:path>
                </a:pathLst>
              </a:custGeom>
              <a:solidFill>
                <a:srgbClr val="B9D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19" name="Freeform 339"/>
              <p:cNvSpPr>
                <a:spLocks/>
              </p:cNvSpPr>
              <p:nvPr/>
            </p:nvSpPr>
            <p:spPr bwMode="auto">
              <a:xfrm>
                <a:off x="4180" y="2767"/>
                <a:ext cx="97" cy="92"/>
              </a:xfrm>
              <a:custGeom>
                <a:avLst/>
                <a:gdLst>
                  <a:gd name="T0" fmla="*/ 0 w 1151"/>
                  <a:gd name="T1" fmla="*/ 0 h 1191"/>
                  <a:gd name="T2" fmla="*/ 0 w 1151"/>
                  <a:gd name="T3" fmla="*/ 0 h 1191"/>
                  <a:gd name="T4" fmla="*/ 0 w 1151"/>
                  <a:gd name="T5" fmla="*/ 0 h 1191"/>
                  <a:gd name="T6" fmla="*/ 0 w 1151"/>
                  <a:gd name="T7" fmla="*/ 0 h 1191"/>
                  <a:gd name="T8" fmla="*/ 0 w 1151"/>
                  <a:gd name="T9" fmla="*/ 0 h 1191"/>
                  <a:gd name="T10" fmla="*/ 0 w 1151"/>
                  <a:gd name="T11" fmla="*/ 0 h 1191"/>
                  <a:gd name="T12" fmla="*/ 0 w 1151"/>
                  <a:gd name="T13" fmla="*/ 0 h 1191"/>
                  <a:gd name="T14" fmla="*/ 0 w 1151"/>
                  <a:gd name="T15" fmla="*/ 0 h 1191"/>
                  <a:gd name="T16" fmla="*/ 0 w 1151"/>
                  <a:gd name="T17" fmla="*/ 0 h 1191"/>
                  <a:gd name="T18" fmla="*/ 0 w 1151"/>
                  <a:gd name="T19" fmla="*/ 0 h 1191"/>
                  <a:gd name="T20" fmla="*/ 0 w 1151"/>
                  <a:gd name="T21" fmla="*/ 0 h 1191"/>
                  <a:gd name="T22" fmla="*/ 0 w 1151"/>
                  <a:gd name="T23" fmla="*/ 0 h 1191"/>
                  <a:gd name="T24" fmla="*/ 0 w 1151"/>
                  <a:gd name="T25" fmla="*/ 0 h 1191"/>
                  <a:gd name="T26" fmla="*/ 0 w 1151"/>
                  <a:gd name="T27" fmla="*/ 0 h 1191"/>
                  <a:gd name="T28" fmla="*/ 0 w 1151"/>
                  <a:gd name="T29" fmla="*/ 0 h 1191"/>
                  <a:gd name="T30" fmla="*/ 0 w 1151"/>
                  <a:gd name="T31" fmla="*/ 0 h 1191"/>
                  <a:gd name="T32" fmla="*/ 0 w 1151"/>
                  <a:gd name="T33" fmla="*/ 0 h 1191"/>
                  <a:gd name="T34" fmla="*/ 0 w 1151"/>
                  <a:gd name="T35" fmla="*/ 0 h 1191"/>
                  <a:gd name="T36" fmla="*/ 0 w 1151"/>
                  <a:gd name="T37" fmla="*/ 0 h 1191"/>
                  <a:gd name="T38" fmla="*/ 0 w 1151"/>
                  <a:gd name="T39" fmla="*/ 0 h 1191"/>
                  <a:gd name="T40" fmla="*/ 0 w 1151"/>
                  <a:gd name="T41" fmla="*/ 0 h 1191"/>
                  <a:gd name="T42" fmla="*/ 0 w 1151"/>
                  <a:gd name="T43" fmla="*/ 0 h 1191"/>
                  <a:gd name="T44" fmla="*/ 0 w 1151"/>
                  <a:gd name="T45" fmla="*/ 0 h 1191"/>
                  <a:gd name="T46" fmla="*/ 0 w 1151"/>
                  <a:gd name="T47" fmla="*/ 0 h 1191"/>
                  <a:gd name="T48" fmla="*/ 0 w 1151"/>
                  <a:gd name="T49" fmla="*/ 0 h 1191"/>
                  <a:gd name="T50" fmla="*/ 0 w 1151"/>
                  <a:gd name="T51" fmla="*/ 0 h 1191"/>
                  <a:gd name="T52" fmla="*/ 0 w 1151"/>
                  <a:gd name="T53" fmla="*/ 0 h 1191"/>
                  <a:gd name="T54" fmla="*/ 0 w 1151"/>
                  <a:gd name="T55" fmla="*/ 0 h 1191"/>
                  <a:gd name="T56" fmla="*/ 0 w 1151"/>
                  <a:gd name="T57" fmla="*/ 0 h 1191"/>
                  <a:gd name="T58" fmla="*/ 0 w 1151"/>
                  <a:gd name="T59" fmla="*/ 0 h 1191"/>
                  <a:gd name="T60" fmla="*/ 0 w 1151"/>
                  <a:gd name="T61" fmla="*/ 0 h 1191"/>
                  <a:gd name="T62" fmla="*/ 0 w 1151"/>
                  <a:gd name="T63" fmla="*/ 0 h 1191"/>
                  <a:gd name="T64" fmla="*/ 0 w 1151"/>
                  <a:gd name="T65" fmla="*/ 0 h 1191"/>
                  <a:gd name="T66" fmla="*/ 0 w 1151"/>
                  <a:gd name="T67" fmla="*/ 0 h 1191"/>
                  <a:gd name="T68" fmla="*/ 0 w 1151"/>
                  <a:gd name="T69" fmla="*/ 0 h 1191"/>
                  <a:gd name="T70" fmla="*/ 0 w 1151"/>
                  <a:gd name="T71" fmla="*/ 0 h 1191"/>
                  <a:gd name="T72" fmla="*/ 0 w 1151"/>
                  <a:gd name="T73" fmla="*/ 0 h 1191"/>
                  <a:gd name="T74" fmla="*/ 0 w 1151"/>
                  <a:gd name="T75" fmla="*/ 0 h 1191"/>
                  <a:gd name="T76" fmla="*/ 0 w 1151"/>
                  <a:gd name="T77" fmla="*/ 0 h 1191"/>
                  <a:gd name="T78" fmla="*/ 0 w 1151"/>
                  <a:gd name="T79" fmla="*/ 0 h 1191"/>
                  <a:gd name="T80" fmla="*/ 0 w 1151"/>
                  <a:gd name="T81" fmla="*/ 0 h 1191"/>
                  <a:gd name="T82" fmla="*/ 0 w 1151"/>
                  <a:gd name="T83" fmla="*/ 0 h 1191"/>
                  <a:gd name="T84" fmla="*/ 0 w 1151"/>
                  <a:gd name="T85" fmla="*/ 0 h 1191"/>
                  <a:gd name="T86" fmla="*/ 0 w 1151"/>
                  <a:gd name="T87" fmla="*/ 0 h 1191"/>
                  <a:gd name="T88" fmla="*/ 0 w 1151"/>
                  <a:gd name="T89" fmla="*/ 0 h 1191"/>
                  <a:gd name="T90" fmla="*/ 0 w 1151"/>
                  <a:gd name="T91" fmla="*/ 0 h 1191"/>
                  <a:gd name="T92" fmla="*/ 0 w 1151"/>
                  <a:gd name="T93" fmla="*/ 0 h 1191"/>
                  <a:gd name="T94" fmla="*/ 0 w 1151"/>
                  <a:gd name="T95" fmla="*/ 0 h 1191"/>
                  <a:gd name="T96" fmla="*/ 0 w 1151"/>
                  <a:gd name="T97" fmla="*/ 0 h 1191"/>
                  <a:gd name="T98" fmla="*/ 0 w 1151"/>
                  <a:gd name="T99" fmla="*/ 0 h 1191"/>
                  <a:gd name="T100" fmla="*/ 0 w 1151"/>
                  <a:gd name="T101" fmla="*/ 0 h 1191"/>
                  <a:gd name="T102" fmla="*/ 0 w 1151"/>
                  <a:gd name="T103" fmla="*/ 0 h 1191"/>
                  <a:gd name="T104" fmla="*/ 0 w 1151"/>
                  <a:gd name="T105" fmla="*/ 0 h 1191"/>
                  <a:gd name="T106" fmla="*/ 0 w 1151"/>
                  <a:gd name="T107" fmla="*/ 0 h 119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51"/>
                  <a:gd name="T163" fmla="*/ 0 h 1191"/>
                  <a:gd name="T164" fmla="*/ 1151 w 1151"/>
                  <a:gd name="T165" fmla="*/ 1191 h 119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51" h="1191">
                    <a:moveTo>
                      <a:pt x="1129" y="1191"/>
                    </a:moveTo>
                    <a:lnTo>
                      <a:pt x="1131" y="1175"/>
                    </a:lnTo>
                    <a:lnTo>
                      <a:pt x="1136" y="1134"/>
                    </a:lnTo>
                    <a:lnTo>
                      <a:pt x="1142" y="1068"/>
                    </a:lnTo>
                    <a:lnTo>
                      <a:pt x="1148" y="983"/>
                    </a:lnTo>
                    <a:lnTo>
                      <a:pt x="1150" y="935"/>
                    </a:lnTo>
                    <a:lnTo>
                      <a:pt x="1151" y="883"/>
                    </a:lnTo>
                    <a:lnTo>
                      <a:pt x="1151" y="829"/>
                    </a:lnTo>
                    <a:lnTo>
                      <a:pt x="1150" y="773"/>
                    </a:lnTo>
                    <a:lnTo>
                      <a:pt x="1146" y="715"/>
                    </a:lnTo>
                    <a:lnTo>
                      <a:pt x="1142" y="657"/>
                    </a:lnTo>
                    <a:lnTo>
                      <a:pt x="1136" y="597"/>
                    </a:lnTo>
                    <a:lnTo>
                      <a:pt x="1127" y="538"/>
                    </a:lnTo>
                    <a:lnTo>
                      <a:pt x="1116" y="479"/>
                    </a:lnTo>
                    <a:lnTo>
                      <a:pt x="1102" y="422"/>
                    </a:lnTo>
                    <a:lnTo>
                      <a:pt x="1085" y="365"/>
                    </a:lnTo>
                    <a:lnTo>
                      <a:pt x="1065" y="311"/>
                    </a:lnTo>
                    <a:lnTo>
                      <a:pt x="1043" y="259"/>
                    </a:lnTo>
                    <a:lnTo>
                      <a:pt x="1015" y="211"/>
                    </a:lnTo>
                    <a:lnTo>
                      <a:pt x="985" y="167"/>
                    </a:lnTo>
                    <a:lnTo>
                      <a:pt x="951" y="126"/>
                    </a:lnTo>
                    <a:lnTo>
                      <a:pt x="911" y="90"/>
                    </a:lnTo>
                    <a:lnTo>
                      <a:pt x="868" y="60"/>
                    </a:lnTo>
                    <a:lnTo>
                      <a:pt x="821" y="34"/>
                    </a:lnTo>
                    <a:lnTo>
                      <a:pt x="768" y="16"/>
                    </a:lnTo>
                    <a:lnTo>
                      <a:pt x="710" y="4"/>
                    </a:lnTo>
                    <a:lnTo>
                      <a:pt x="645" y="0"/>
                    </a:lnTo>
                    <a:lnTo>
                      <a:pt x="576" y="3"/>
                    </a:lnTo>
                    <a:lnTo>
                      <a:pt x="502" y="15"/>
                    </a:lnTo>
                    <a:lnTo>
                      <a:pt x="461" y="25"/>
                    </a:lnTo>
                    <a:lnTo>
                      <a:pt x="423" y="38"/>
                    </a:lnTo>
                    <a:lnTo>
                      <a:pt x="387" y="55"/>
                    </a:lnTo>
                    <a:lnTo>
                      <a:pt x="353" y="73"/>
                    </a:lnTo>
                    <a:lnTo>
                      <a:pt x="321" y="94"/>
                    </a:lnTo>
                    <a:lnTo>
                      <a:pt x="291" y="117"/>
                    </a:lnTo>
                    <a:lnTo>
                      <a:pt x="263" y="142"/>
                    </a:lnTo>
                    <a:lnTo>
                      <a:pt x="236" y="169"/>
                    </a:lnTo>
                    <a:lnTo>
                      <a:pt x="212" y="197"/>
                    </a:lnTo>
                    <a:lnTo>
                      <a:pt x="189" y="227"/>
                    </a:lnTo>
                    <a:lnTo>
                      <a:pt x="168" y="257"/>
                    </a:lnTo>
                    <a:lnTo>
                      <a:pt x="149" y="289"/>
                    </a:lnTo>
                    <a:lnTo>
                      <a:pt x="130" y="320"/>
                    </a:lnTo>
                    <a:lnTo>
                      <a:pt x="114" y="353"/>
                    </a:lnTo>
                    <a:lnTo>
                      <a:pt x="99" y="385"/>
                    </a:lnTo>
                    <a:lnTo>
                      <a:pt x="84" y="418"/>
                    </a:lnTo>
                    <a:lnTo>
                      <a:pt x="72" y="451"/>
                    </a:lnTo>
                    <a:lnTo>
                      <a:pt x="61" y="482"/>
                    </a:lnTo>
                    <a:lnTo>
                      <a:pt x="51" y="513"/>
                    </a:lnTo>
                    <a:lnTo>
                      <a:pt x="42" y="543"/>
                    </a:lnTo>
                    <a:lnTo>
                      <a:pt x="27" y="599"/>
                    </a:lnTo>
                    <a:lnTo>
                      <a:pt x="16" y="649"/>
                    </a:lnTo>
                    <a:lnTo>
                      <a:pt x="3" y="723"/>
                    </a:lnTo>
                    <a:lnTo>
                      <a:pt x="0" y="752"/>
                    </a:lnTo>
                    <a:lnTo>
                      <a:pt x="1129" y="1191"/>
                    </a:lnTo>
                    <a:close/>
                  </a:path>
                </a:pathLst>
              </a:custGeom>
              <a:solidFill>
                <a:srgbClr val="F6F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20" name="Freeform 340"/>
              <p:cNvSpPr>
                <a:spLocks/>
              </p:cNvSpPr>
              <p:nvPr/>
            </p:nvSpPr>
            <p:spPr bwMode="auto">
              <a:xfrm>
                <a:off x="4168" y="2779"/>
                <a:ext cx="109" cy="110"/>
              </a:xfrm>
              <a:custGeom>
                <a:avLst/>
                <a:gdLst>
                  <a:gd name="T0" fmla="*/ 0 w 1300"/>
                  <a:gd name="T1" fmla="*/ 0 h 1411"/>
                  <a:gd name="T2" fmla="*/ 0 w 1300"/>
                  <a:gd name="T3" fmla="*/ 0 h 1411"/>
                  <a:gd name="T4" fmla="*/ 0 w 1300"/>
                  <a:gd name="T5" fmla="*/ 0 h 1411"/>
                  <a:gd name="T6" fmla="*/ 0 w 1300"/>
                  <a:gd name="T7" fmla="*/ 0 h 1411"/>
                  <a:gd name="T8" fmla="*/ 0 w 1300"/>
                  <a:gd name="T9" fmla="*/ 0 h 1411"/>
                  <a:gd name="T10" fmla="*/ 0 w 1300"/>
                  <a:gd name="T11" fmla="*/ 0 h 1411"/>
                  <a:gd name="T12" fmla="*/ 0 w 1300"/>
                  <a:gd name="T13" fmla="*/ 0 h 1411"/>
                  <a:gd name="T14" fmla="*/ 0 w 1300"/>
                  <a:gd name="T15" fmla="*/ 0 h 1411"/>
                  <a:gd name="T16" fmla="*/ 0 w 1300"/>
                  <a:gd name="T17" fmla="*/ 0 h 1411"/>
                  <a:gd name="T18" fmla="*/ 0 w 1300"/>
                  <a:gd name="T19" fmla="*/ 0 h 1411"/>
                  <a:gd name="T20" fmla="*/ 0 w 1300"/>
                  <a:gd name="T21" fmla="*/ 0 h 1411"/>
                  <a:gd name="T22" fmla="*/ 0 w 1300"/>
                  <a:gd name="T23" fmla="*/ 0 h 1411"/>
                  <a:gd name="T24" fmla="*/ 0 w 1300"/>
                  <a:gd name="T25" fmla="*/ 0 h 1411"/>
                  <a:gd name="T26" fmla="*/ 0 w 1300"/>
                  <a:gd name="T27" fmla="*/ 0 h 1411"/>
                  <a:gd name="T28" fmla="*/ 0 w 1300"/>
                  <a:gd name="T29" fmla="*/ 0 h 1411"/>
                  <a:gd name="T30" fmla="*/ 0 w 1300"/>
                  <a:gd name="T31" fmla="*/ 0 h 1411"/>
                  <a:gd name="T32" fmla="*/ 0 w 1300"/>
                  <a:gd name="T33" fmla="*/ 0 h 1411"/>
                  <a:gd name="T34" fmla="*/ 0 w 1300"/>
                  <a:gd name="T35" fmla="*/ 0 h 1411"/>
                  <a:gd name="T36" fmla="*/ 0 w 1300"/>
                  <a:gd name="T37" fmla="*/ 0 h 1411"/>
                  <a:gd name="T38" fmla="*/ 0 w 1300"/>
                  <a:gd name="T39" fmla="*/ 0 h 1411"/>
                  <a:gd name="T40" fmla="*/ 0 w 1300"/>
                  <a:gd name="T41" fmla="*/ 0 h 1411"/>
                  <a:gd name="T42" fmla="*/ 0 w 1300"/>
                  <a:gd name="T43" fmla="*/ 0 h 1411"/>
                  <a:gd name="T44" fmla="*/ 0 w 1300"/>
                  <a:gd name="T45" fmla="*/ 0 h 1411"/>
                  <a:gd name="T46" fmla="*/ 0 w 1300"/>
                  <a:gd name="T47" fmla="*/ 0 h 1411"/>
                  <a:gd name="T48" fmla="*/ 0 w 1300"/>
                  <a:gd name="T49" fmla="*/ 0 h 1411"/>
                  <a:gd name="T50" fmla="*/ 0 w 1300"/>
                  <a:gd name="T51" fmla="*/ 0 h 1411"/>
                  <a:gd name="T52" fmla="*/ 0 w 1300"/>
                  <a:gd name="T53" fmla="*/ 0 h 1411"/>
                  <a:gd name="T54" fmla="*/ 0 w 1300"/>
                  <a:gd name="T55" fmla="*/ 0 h 1411"/>
                  <a:gd name="T56" fmla="*/ 0 w 1300"/>
                  <a:gd name="T57" fmla="*/ 0 h 1411"/>
                  <a:gd name="T58" fmla="*/ 0 w 1300"/>
                  <a:gd name="T59" fmla="*/ 0 h 1411"/>
                  <a:gd name="T60" fmla="*/ 0 w 1300"/>
                  <a:gd name="T61" fmla="*/ 0 h 1411"/>
                  <a:gd name="T62" fmla="*/ 0 w 1300"/>
                  <a:gd name="T63" fmla="*/ 0 h 1411"/>
                  <a:gd name="T64" fmla="*/ 0 w 1300"/>
                  <a:gd name="T65" fmla="*/ 0 h 1411"/>
                  <a:gd name="T66" fmla="*/ 0 w 1300"/>
                  <a:gd name="T67" fmla="*/ 0 h 1411"/>
                  <a:gd name="T68" fmla="*/ 0 w 1300"/>
                  <a:gd name="T69" fmla="*/ 0 h 1411"/>
                  <a:gd name="T70" fmla="*/ 0 w 1300"/>
                  <a:gd name="T71" fmla="*/ 0 h 1411"/>
                  <a:gd name="T72" fmla="*/ 0 w 1300"/>
                  <a:gd name="T73" fmla="*/ 0 h 1411"/>
                  <a:gd name="T74" fmla="*/ 0 w 1300"/>
                  <a:gd name="T75" fmla="*/ 0 h 1411"/>
                  <a:gd name="T76" fmla="*/ 0 w 1300"/>
                  <a:gd name="T77" fmla="*/ 0 h 1411"/>
                  <a:gd name="T78" fmla="*/ 0 w 1300"/>
                  <a:gd name="T79" fmla="*/ 0 h 1411"/>
                  <a:gd name="T80" fmla="*/ 0 w 1300"/>
                  <a:gd name="T81" fmla="*/ 0 h 1411"/>
                  <a:gd name="T82" fmla="*/ 0 w 1300"/>
                  <a:gd name="T83" fmla="*/ 0 h 1411"/>
                  <a:gd name="T84" fmla="*/ 0 w 1300"/>
                  <a:gd name="T85" fmla="*/ 0 h 1411"/>
                  <a:gd name="T86" fmla="*/ 0 w 1300"/>
                  <a:gd name="T87" fmla="*/ 0 h 1411"/>
                  <a:gd name="T88" fmla="*/ 0 w 1300"/>
                  <a:gd name="T89" fmla="*/ 0 h 1411"/>
                  <a:gd name="T90" fmla="*/ 0 w 1300"/>
                  <a:gd name="T91" fmla="*/ 0 h 1411"/>
                  <a:gd name="T92" fmla="*/ 0 w 1300"/>
                  <a:gd name="T93" fmla="*/ 0 h 141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00"/>
                  <a:gd name="T142" fmla="*/ 0 h 1411"/>
                  <a:gd name="T143" fmla="*/ 1300 w 1300"/>
                  <a:gd name="T144" fmla="*/ 1411 h 141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00" h="1411">
                    <a:moveTo>
                      <a:pt x="542" y="0"/>
                    </a:moveTo>
                    <a:lnTo>
                      <a:pt x="580" y="0"/>
                    </a:lnTo>
                    <a:lnTo>
                      <a:pt x="617" y="1"/>
                    </a:lnTo>
                    <a:lnTo>
                      <a:pt x="651" y="2"/>
                    </a:lnTo>
                    <a:lnTo>
                      <a:pt x="686" y="4"/>
                    </a:lnTo>
                    <a:lnTo>
                      <a:pt x="718" y="8"/>
                    </a:lnTo>
                    <a:lnTo>
                      <a:pt x="751" y="14"/>
                    </a:lnTo>
                    <a:lnTo>
                      <a:pt x="783" y="20"/>
                    </a:lnTo>
                    <a:lnTo>
                      <a:pt x="813" y="28"/>
                    </a:lnTo>
                    <a:lnTo>
                      <a:pt x="844" y="37"/>
                    </a:lnTo>
                    <a:lnTo>
                      <a:pt x="874" y="49"/>
                    </a:lnTo>
                    <a:lnTo>
                      <a:pt x="905" y="63"/>
                    </a:lnTo>
                    <a:lnTo>
                      <a:pt x="935" y="80"/>
                    </a:lnTo>
                    <a:lnTo>
                      <a:pt x="966" y="98"/>
                    </a:lnTo>
                    <a:lnTo>
                      <a:pt x="996" y="120"/>
                    </a:lnTo>
                    <a:lnTo>
                      <a:pt x="1028" y="145"/>
                    </a:lnTo>
                    <a:lnTo>
                      <a:pt x="1061" y="172"/>
                    </a:lnTo>
                    <a:lnTo>
                      <a:pt x="1076" y="187"/>
                    </a:lnTo>
                    <a:lnTo>
                      <a:pt x="1091" y="202"/>
                    </a:lnTo>
                    <a:lnTo>
                      <a:pt x="1104" y="216"/>
                    </a:lnTo>
                    <a:lnTo>
                      <a:pt x="1118" y="230"/>
                    </a:lnTo>
                    <a:lnTo>
                      <a:pt x="1129" y="246"/>
                    </a:lnTo>
                    <a:lnTo>
                      <a:pt x="1140" y="260"/>
                    </a:lnTo>
                    <a:lnTo>
                      <a:pt x="1150" y="274"/>
                    </a:lnTo>
                    <a:lnTo>
                      <a:pt x="1160" y="288"/>
                    </a:lnTo>
                    <a:lnTo>
                      <a:pt x="1168" y="304"/>
                    </a:lnTo>
                    <a:lnTo>
                      <a:pt x="1177" y="318"/>
                    </a:lnTo>
                    <a:lnTo>
                      <a:pt x="1184" y="333"/>
                    </a:lnTo>
                    <a:lnTo>
                      <a:pt x="1191" y="349"/>
                    </a:lnTo>
                    <a:lnTo>
                      <a:pt x="1202" y="378"/>
                    </a:lnTo>
                    <a:lnTo>
                      <a:pt x="1211" y="410"/>
                    </a:lnTo>
                    <a:lnTo>
                      <a:pt x="1218" y="442"/>
                    </a:lnTo>
                    <a:lnTo>
                      <a:pt x="1223" y="475"/>
                    </a:lnTo>
                    <a:lnTo>
                      <a:pt x="1228" y="509"/>
                    </a:lnTo>
                    <a:lnTo>
                      <a:pt x="1230" y="545"/>
                    </a:lnTo>
                    <a:lnTo>
                      <a:pt x="1232" y="583"/>
                    </a:lnTo>
                    <a:lnTo>
                      <a:pt x="1233" y="621"/>
                    </a:lnTo>
                    <a:lnTo>
                      <a:pt x="1233" y="662"/>
                    </a:lnTo>
                    <a:lnTo>
                      <a:pt x="1233" y="706"/>
                    </a:lnTo>
                    <a:lnTo>
                      <a:pt x="1233" y="783"/>
                    </a:lnTo>
                    <a:lnTo>
                      <a:pt x="1231" y="841"/>
                    </a:lnTo>
                    <a:lnTo>
                      <a:pt x="1231" y="884"/>
                    </a:lnTo>
                    <a:lnTo>
                      <a:pt x="1231" y="918"/>
                    </a:lnTo>
                    <a:lnTo>
                      <a:pt x="1232" y="931"/>
                    </a:lnTo>
                    <a:lnTo>
                      <a:pt x="1234" y="944"/>
                    </a:lnTo>
                    <a:lnTo>
                      <a:pt x="1236" y="957"/>
                    </a:lnTo>
                    <a:lnTo>
                      <a:pt x="1240" y="971"/>
                    </a:lnTo>
                    <a:lnTo>
                      <a:pt x="1249" y="999"/>
                    </a:lnTo>
                    <a:lnTo>
                      <a:pt x="1264" y="1035"/>
                    </a:lnTo>
                    <a:lnTo>
                      <a:pt x="1272" y="1056"/>
                    </a:lnTo>
                    <a:lnTo>
                      <a:pt x="1279" y="1079"/>
                    </a:lnTo>
                    <a:lnTo>
                      <a:pt x="1286" y="1102"/>
                    </a:lnTo>
                    <a:lnTo>
                      <a:pt x="1291" y="1126"/>
                    </a:lnTo>
                    <a:lnTo>
                      <a:pt x="1295" y="1151"/>
                    </a:lnTo>
                    <a:lnTo>
                      <a:pt x="1298" y="1175"/>
                    </a:lnTo>
                    <a:lnTo>
                      <a:pt x="1300" y="1199"/>
                    </a:lnTo>
                    <a:lnTo>
                      <a:pt x="1300" y="1222"/>
                    </a:lnTo>
                    <a:lnTo>
                      <a:pt x="1300" y="1244"/>
                    </a:lnTo>
                    <a:lnTo>
                      <a:pt x="1298" y="1266"/>
                    </a:lnTo>
                    <a:lnTo>
                      <a:pt x="1296" y="1285"/>
                    </a:lnTo>
                    <a:lnTo>
                      <a:pt x="1292" y="1304"/>
                    </a:lnTo>
                    <a:lnTo>
                      <a:pt x="1287" y="1319"/>
                    </a:lnTo>
                    <a:lnTo>
                      <a:pt x="1280" y="1331"/>
                    </a:lnTo>
                    <a:lnTo>
                      <a:pt x="1276" y="1337"/>
                    </a:lnTo>
                    <a:lnTo>
                      <a:pt x="1272" y="1341"/>
                    </a:lnTo>
                    <a:lnTo>
                      <a:pt x="1268" y="1345"/>
                    </a:lnTo>
                    <a:lnTo>
                      <a:pt x="1264" y="1348"/>
                    </a:lnTo>
                    <a:lnTo>
                      <a:pt x="1228" y="1370"/>
                    </a:lnTo>
                    <a:lnTo>
                      <a:pt x="1201" y="1385"/>
                    </a:lnTo>
                    <a:lnTo>
                      <a:pt x="1181" y="1396"/>
                    </a:lnTo>
                    <a:lnTo>
                      <a:pt x="1168" y="1403"/>
                    </a:lnTo>
                    <a:lnTo>
                      <a:pt x="1160" y="1408"/>
                    </a:lnTo>
                    <a:lnTo>
                      <a:pt x="1156" y="1410"/>
                    </a:lnTo>
                    <a:lnTo>
                      <a:pt x="1154" y="1411"/>
                    </a:lnTo>
                    <a:lnTo>
                      <a:pt x="135" y="1395"/>
                    </a:lnTo>
                    <a:lnTo>
                      <a:pt x="127" y="1390"/>
                    </a:lnTo>
                    <a:lnTo>
                      <a:pt x="104" y="1375"/>
                    </a:lnTo>
                    <a:lnTo>
                      <a:pt x="90" y="1364"/>
                    </a:lnTo>
                    <a:lnTo>
                      <a:pt x="75" y="1349"/>
                    </a:lnTo>
                    <a:lnTo>
                      <a:pt x="60" y="1333"/>
                    </a:lnTo>
                    <a:lnTo>
                      <a:pt x="44" y="1314"/>
                    </a:lnTo>
                    <a:lnTo>
                      <a:pt x="37" y="1303"/>
                    </a:lnTo>
                    <a:lnTo>
                      <a:pt x="31" y="1291"/>
                    </a:lnTo>
                    <a:lnTo>
                      <a:pt x="24" y="1279"/>
                    </a:lnTo>
                    <a:lnTo>
                      <a:pt x="19" y="1267"/>
                    </a:lnTo>
                    <a:lnTo>
                      <a:pt x="14" y="1254"/>
                    </a:lnTo>
                    <a:lnTo>
                      <a:pt x="9" y="1240"/>
                    </a:lnTo>
                    <a:lnTo>
                      <a:pt x="6" y="1225"/>
                    </a:lnTo>
                    <a:lnTo>
                      <a:pt x="2" y="1210"/>
                    </a:lnTo>
                    <a:lnTo>
                      <a:pt x="0" y="1195"/>
                    </a:lnTo>
                    <a:lnTo>
                      <a:pt x="0" y="1178"/>
                    </a:lnTo>
                    <a:lnTo>
                      <a:pt x="0" y="1161"/>
                    </a:lnTo>
                    <a:lnTo>
                      <a:pt x="2" y="1144"/>
                    </a:lnTo>
                    <a:lnTo>
                      <a:pt x="6" y="1125"/>
                    </a:lnTo>
                    <a:lnTo>
                      <a:pt x="11" y="1106"/>
                    </a:lnTo>
                    <a:lnTo>
                      <a:pt x="17" y="1087"/>
                    </a:lnTo>
                    <a:lnTo>
                      <a:pt x="25" y="1066"/>
                    </a:lnTo>
                    <a:lnTo>
                      <a:pt x="42" y="1027"/>
                    </a:lnTo>
                    <a:lnTo>
                      <a:pt x="56" y="988"/>
                    </a:lnTo>
                    <a:lnTo>
                      <a:pt x="70" y="952"/>
                    </a:lnTo>
                    <a:lnTo>
                      <a:pt x="82" y="918"/>
                    </a:lnTo>
                    <a:lnTo>
                      <a:pt x="92" y="885"/>
                    </a:lnTo>
                    <a:lnTo>
                      <a:pt x="101" y="855"/>
                    </a:lnTo>
                    <a:lnTo>
                      <a:pt x="108" y="824"/>
                    </a:lnTo>
                    <a:lnTo>
                      <a:pt x="116" y="796"/>
                    </a:lnTo>
                    <a:lnTo>
                      <a:pt x="121" y="768"/>
                    </a:lnTo>
                    <a:lnTo>
                      <a:pt x="125" y="742"/>
                    </a:lnTo>
                    <a:lnTo>
                      <a:pt x="129" y="716"/>
                    </a:lnTo>
                    <a:lnTo>
                      <a:pt x="131" y="692"/>
                    </a:lnTo>
                    <a:lnTo>
                      <a:pt x="133" y="667"/>
                    </a:lnTo>
                    <a:lnTo>
                      <a:pt x="134" y="643"/>
                    </a:lnTo>
                    <a:lnTo>
                      <a:pt x="135" y="619"/>
                    </a:lnTo>
                    <a:lnTo>
                      <a:pt x="135" y="596"/>
                    </a:lnTo>
                    <a:lnTo>
                      <a:pt x="136" y="568"/>
                    </a:lnTo>
                    <a:lnTo>
                      <a:pt x="140" y="534"/>
                    </a:lnTo>
                    <a:lnTo>
                      <a:pt x="146" y="494"/>
                    </a:lnTo>
                    <a:lnTo>
                      <a:pt x="154" y="449"/>
                    </a:lnTo>
                    <a:lnTo>
                      <a:pt x="160" y="426"/>
                    </a:lnTo>
                    <a:lnTo>
                      <a:pt x="166" y="403"/>
                    </a:lnTo>
                    <a:lnTo>
                      <a:pt x="174" y="377"/>
                    </a:lnTo>
                    <a:lnTo>
                      <a:pt x="181" y="353"/>
                    </a:lnTo>
                    <a:lnTo>
                      <a:pt x="190" y="327"/>
                    </a:lnTo>
                    <a:lnTo>
                      <a:pt x="199" y="302"/>
                    </a:lnTo>
                    <a:lnTo>
                      <a:pt x="210" y="276"/>
                    </a:lnTo>
                    <a:lnTo>
                      <a:pt x="221" y="251"/>
                    </a:lnTo>
                    <a:lnTo>
                      <a:pt x="234" y="226"/>
                    </a:lnTo>
                    <a:lnTo>
                      <a:pt x="247" y="202"/>
                    </a:lnTo>
                    <a:lnTo>
                      <a:pt x="260" y="179"/>
                    </a:lnTo>
                    <a:lnTo>
                      <a:pt x="275" y="155"/>
                    </a:lnTo>
                    <a:lnTo>
                      <a:pt x="292" y="134"/>
                    </a:lnTo>
                    <a:lnTo>
                      <a:pt x="309" y="113"/>
                    </a:lnTo>
                    <a:lnTo>
                      <a:pt x="327" y="93"/>
                    </a:lnTo>
                    <a:lnTo>
                      <a:pt x="347" y="76"/>
                    </a:lnTo>
                    <a:lnTo>
                      <a:pt x="367" y="59"/>
                    </a:lnTo>
                    <a:lnTo>
                      <a:pt x="388" y="44"/>
                    </a:lnTo>
                    <a:lnTo>
                      <a:pt x="411" y="31"/>
                    </a:lnTo>
                    <a:lnTo>
                      <a:pt x="435" y="21"/>
                    </a:lnTo>
                    <a:lnTo>
                      <a:pt x="460" y="12"/>
                    </a:lnTo>
                    <a:lnTo>
                      <a:pt x="486" y="5"/>
                    </a:lnTo>
                    <a:lnTo>
                      <a:pt x="514" y="1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rgbClr val="C3CA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21" name="Freeform 341"/>
              <p:cNvSpPr>
                <a:spLocks/>
              </p:cNvSpPr>
              <p:nvPr/>
            </p:nvSpPr>
            <p:spPr bwMode="auto">
              <a:xfrm>
                <a:off x="4292" y="2721"/>
                <a:ext cx="91" cy="91"/>
              </a:xfrm>
              <a:custGeom>
                <a:avLst/>
                <a:gdLst>
                  <a:gd name="T0" fmla="*/ 0 w 1098"/>
                  <a:gd name="T1" fmla="*/ 0 h 1178"/>
                  <a:gd name="T2" fmla="*/ 0 w 1098"/>
                  <a:gd name="T3" fmla="*/ 0 h 1178"/>
                  <a:gd name="T4" fmla="*/ 0 w 1098"/>
                  <a:gd name="T5" fmla="*/ 0 h 1178"/>
                  <a:gd name="T6" fmla="*/ 0 w 1098"/>
                  <a:gd name="T7" fmla="*/ 0 h 1178"/>
                  <a:gd name="T8" fmla="*/ 0 w 1098"/>
                  <a:gd name="T9" fmla="*/ 0 h 1178"/>
                  <a:gd name="T10" fmla="*/ 0 w 1098"/>
                  <a:gd name="T11" fmla="*/ 0 h 1178"/>
                  <a:gd name="T12" fmla="*/ 0 w 1098"/>
                  <a:gd name="T13" fmla="*/ 0 h 1178"/>
                  <a:gd name="T14" fmla="*/ 0 w 1098"/>
                  <a:gd name="T15" fmla="*/ 0 h 1178"/>
                  <a:gd name="T16" fmla="*/ 0 w 1098"/>
                  <a:gd name="T17" fmla="*/ 0 h 1178"/>
                  <a:gd name="T18" fmla="*/ 0 w 1098"/>
                  <a:gd name="T19" fmla="*/ 0 h 1178"/>
                  <a:gd name="T20" fmla="*/ 0 w 1098"/>
                  <a:gd name="T21" fmla="*/ 0 h 1178"/>
                  <a:gd name="T22" fmla="*/ 0 w 1098"/>
                  <a:gd name="T23" fmla="*/ 0 h 1178"/>
                  <a:gd name="T24" fmla="*/ 0 w 1098"/>
                  <a:gd name="T25" fmla="*/ 0 h 1178"/>
                  <a:gd name="T26" fmla="*/ 0 w 1098"/>
                  <a:gd name="T27" fmla="*/ 0 h 1178"/>
                  <a:gd name="T28" fmla="*/ 0 w 1098"/>
                  <a:gd name="T29" fmla="*/ 0 h 1178"/>
                  <a:gd name="T30" fmla="*/ 0 w 1098"/>
                  <a:gd name="T31" fmla="*/ 0 h 1178"/>
                  <a:gd name="T32" fmla="*/ 0 w 1098"/>
                  <a:gd name="T33" fmla="*/ 0 h 1178"/>
                  <a:gd name="T34" fmla="*/ 0 w 1098"/>
                  <a:gd name="T35" fmla="*/ 0 h 1178"/>
                  <a:gd name="T36" fmla="*/ 0 w 1098"/>
                  <a:gd name="T37" fmla="*/ 0 h 1178"/>
                  <a:gd name="T38" fmla="*/ 0 w 1098"/>
                  <a:gd name="T39" fmla="*/ 0 h 1178"/>
                  <a:gd name="T40" fmla="*/ 0 w 1098"/>
                  <a:gd name="T41" fmla="*/ 0 h 1178"/>
                  <a:gd name="T42" fmla="*/ 0 w 1098"/>
                  <a:gd name="T43" fmla="*/ 0 h 1178"/>
                  <a:gd name="T44" fmla="*/ 0 w 1098"/>
                  <a:gd name="T45" fmla="*/ 0 h 1178"/>
                  <a:gd name="T46" fmla="*/ 0 w 1098"/>
                  <a:gd name="T47" fmla="*/ 0 h 1178"/>
                  <a:gd name="T48" fmla="*/ 0 w 1098"/>
                  <a:gd name="T49" fmla="*/ 0 h 1178"/>
                  <a:gd name="T50" fmla="*/ 0 w 1098"/>
                  <a:gd name="T51" fmla="*/ 0 h 1178"/>
                  <a:gd name="T52" fmla="*/ 0 w 1098"/>
                  <a:gd name="T53" fmla="*/ 0 h 1178"/>
                  <a:gd name="T54" fmla="*/ 0 w 1098"/>
                  <a:gd name="T55" fmla="*/ 0 h 1178"/>
                  <a:gd name="T56" fmla="*/ 0 w 1098"/>
                  <a:gd name="T57" fmla="*/ 0 h 1178"/>
                  <a:gd name="T58" fmla="*/ 0 w 1098"/>
                  <a:gd name="T59" fmla="*/ 0 h 1178"/>
                  <a:gd name="T60" fmla="*/ 0 w 1098"/>
                  <a:gd name="T61" fmla="*/ 0 h 1178"/>
                  <a:gd name="T62" fmla="*/ 0 w 1098"/>
                  <a:gd name="T63" fmla="*/ 0 h 1178"/>
                  <a:gd name="T64" fmla="*/ 0 w 1098"/>
                  <a:gd name="T65" fmla="*/ 0 h 1178"/>
                  <a:gd name="T66" fmla="*/ 0 w 1098"/>
                  <a:gd name="T67" fmla="*/ 0 h 1178"/>
                  <a:gd name="T68" fmla="*/ 0 w 1098"/>
                  <a:gd name="T69" fmla="*/ 0 h 1178"/>
                  <a:gd name="T70" fmla="*/ 0 w 1098"/>
                  <a:gd name="T71" fmla="*/ 0 h 1178"/>
                  <a:gd name="T72" fmla="*/ 0 w 1098"/>
                  <a:gd name="T73" fmla="*/ 0 h 1178"/>
                  <a:gd name="T74" fmla="*/ 0 w 1098"/>
                  <a:gd name="T75" fmla="*/ 0 h 1178"/>
                  <a:gd name="T76" fmla="*/ 0 w 1098"/>
                  <a:gd name="T77" fmla="*/ 0 h 1178"/>
                  <a:gd name="T78" fmla="*/ 0 w 1098"/>
                  <a:gd name="T79" fmla="*/ 0 h 1178"/>
                  <a:gd name="T80" fmla="*/ 0 w 1098"/>
                  <a:gd name="T81" fmla="*/ 0 h 1178"/>
                  <a:gd name="T82" fmla="*/ 0 w 1098"/>
                  <a:gd name="T83" fmla="*/ 0 h 1178"/>
                  <a:gd name="T84" fmla="*/ 0 w 1098"/>
                  <a:gd name="T85" fmla="*/ 0 h 1178"/>
                  <a:gd name="T86" fmla="*/ 0 w 1098"/>
                  <a:gd name="T87" fmla="*/ 0 h 1178"/>
                  <a:gd name="T88" fmla="*/ 0 w 1098"/>
                  <a:gd name="T89" fmla="*/ 0 h 1178"/>
                  <a:gd name="T90" fmla="*/ 0 w 1098"/>
                  <a:gd name="T91" fmla="*/ 0 h 1178"/>
                  <a:gd name="T92" fmla="*/ 0 w 1098"/>
                  <a:gd name="T93" fmla="*/ 0 h 1178"/>
                  <a:gd name="T94" fmla="*/ 0 w 1098"/>
                  <a:gd name="T95" fmla="*/ 0 h 1178"/>
                  <a:gd name="T96" fmla="*/ 0 w 1098"/>
                  <a:gd name="T97" fmla="*/ 0 h 1178"/>
                  <a:gd name="T98" fmla="*/ 0 w 1098"/>
                  <a:gd name="T99" fmla="*/ 0 h 117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98"/>
                  <a:gd name="T151" fmla="*/ 0 h 1178"/>
                  <a:gd name="T152" fmla="*/ 1098 w 1098"/>
                  <a:gd name="T153" fmla="*/ 1178 h 117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98" h="1178">
                    <a:moveTo>
                      <a:pt x="0" y="188"/>
                    </a:moveTo>
                    <a:lnTo>
                      <a:pt x="11" y="180"/>
                    </a:lnTo>
                    <a:lnTo>
                      <a:pt x="42" y="157"/>
                    </a:lnTo>
                    <a:lnTo>
                      <a:pt x="63" y="141"/>
                    </a:lnTo>
                    <a:lnTo>
                      <a:pt x="89" y="125"/>
                    </a:lnTo>
                    <a:lnTo>
                      <a:pt x="119" y="107"/>
                    </a:lnTo>
                    <a:lnTo>
                      <a:pt x="153" y="89"/>
                    </a:lnTo>
                    <a:lnTo>
                      <a:pt x="190" y="70"/>
                    </a:lnTo>
                    <a:lnTo>
                      <a:pt x="230" y="53"/>
                    </a:lnTo>
                    <a:lnTo>
                      <a:pt x="250" y="45"/>
                    </a:lnTo>
                    <a:lnTo>
                      <a:pt x="273" y="37"/>
                    </a:lnTo>
                    <a:lnTo>
                      <a:pt x="295" y="29"/>
                    </a:lnTo>
                    <a:lnTo>
                      <a:pt x="318" y="23"/>
                    </a:lnTo>
                    <a:lnTo>
                      <a:pt x="341" y="17"/>
                    </a:lnTo>
                    <a:lnTo>
                      <a:pt x="365" y="12"/>
                    </a:lnTo>
                    <a:lnTo>
                      <a:pt x="390" y="7"/>
                    </a:lnTo>
                    <a:lnTo>
                      <a:pt x="414" y="4"/>
                    </a:lnTo>
                    <a:lnTo>
                      <a:pt x="440" y="1"/>
                    </a:lnTo>
                    <a:lnTo>
                      <a:pt x="465" y="0"/>
                    </a:lnTo>
                    <a:lnTo>
                      <a:pt x="492" y="0"/>
                    </a:lnTo>
                    <a:lnTo>
                      <a:pt x="517" y="0"/>
                    </a:lnTo>
                    <a:lnTo>
                      <a:pt x="623" y="6"/>
                    </a:lnTo>
                    <a:lnTo>
                      <a:pt x="727" y="13"/>
                    </a:lnTo>
                    <a:lnTo>
                      <a:pt x="777" y="18"/>
                    </a:lnTo>
                    <a:lnTo>
                      <a:pt x="826" y="23"/>
                    </a:lnTo>
                    <a:lnTo>
                      <a:pt x="871" y="28"/>
                    </a:lnTo>
                    <a:lnTo>
                      <a:pt x="913" y="36"/>
                    </a:lnTo>
                    <a:lnTo>
                      <a:pt x="953" y="44"/>
                    </a:lnTo>
                    <a:lnTo>
                      <a:pt x="989" y="53"/>
                    </a:lnTo>
                    <a:lnTo>
                      <a:pt x="1005" y="58"/>
                    </a:lnTo>
                    <a:lnTo>
                      <a:pt x="1020" y="63"/>
                    </a:lnTo>
                    <a:lnTo>
                      <a:pt x="1034" y="69"/>
                    </a:lnTo>
                    <a:lnTo>
                      <a:pt x="1047" y="75"/>
                    </a:lnTo>
                    <a:lnTo>
                      <a:pt x="1058" y="82"/>
                    </a:lnTo>
                    <a:lnTo>
                      <a:pt x="1068" y="89"/>
                    </a:lnTo>
                    <a:lnTo>
                      <a:pt x="1077" y="97"/>
                    </a:lnTo>
                    <a:lnTo>
                      <a:pt x="1084" y="105"/>
                    </a:lnTo>
                    <a:lnTo>
                      <a:pt x="1090" y="113"/>
                    </a:lnTo>
                    <a:lnTo>
                      <a:pt x="1095" y="122"/>
                    </a:lnTo>
                    <a:lnTo>
                      <a:pt x="1097" y="131"/>
                    </a:lnTo>
                    <a:lnTo>
                      <a:pt x="1098" y="141"/>
                    </a:lnTo>
                    <a:lnTo>
                      <a:pt x="1098" y="161"/>
                    </a:lnTo>
                    <a:lnTo>
                      <a:pt x="1097" y="178"/>
                    </a:lnTo>
                    <a:lnTo>
                      <a:pt x="1095" y="194"/>
                    </a:lnTo>
                    <a:lnTo>
                      <a:pt x="1092" y="209"/>
                    </a:lnTo>
                    <a:lnTo>
                      <a:pt x="1089" y="223"/>
                    </a:lnTo>
                    <a:lnTo>
                      <a:pt x="1085" y="235"/>
                    </a:lnTo>
                    <a:lnTo>
                      <a:pt x="1081" y="247"/>
                    </a:lnTo>
                    <a:lnTo>
                      <a:pt x="1076" y="259"/>
                    </a:lnTo>
                    <a:lnTo>
                      <a:pt x="1065" y="283"/>
                    </a:lnTo>
                    <a:lnTo>
                      <a:pt x="1052" y="309"/>
                    </a:lnTo>
                    <a:lnTo>
                      <a:pt x="1036" y="340"/>
                    </a:lnTo>
                    <a:lnTo>
                      <a:pt x="1019" y="377"/>
                    </a:lnTo>
                    <a:lnTo>
                      <a:pt x="1012" y="396"/>
                    </a:lnTo>
                    <a:lnTo>
                      <a:pt x="1007" y="414"/>
                    </a:lnTo>
                    <a:lnTo>
                      <a:pt x="1003" y="431"/>
                    </a:lnTo>
                    <a:lnTo>
                      <a:pt x="1002" y="446"/>
                    </a:lnTo>
                    <a:lnTo>
                      <a:pt x="1002" y="460"/>
                    </a:lnTo>
                    <a:lnTo>
                      <a:pt x="1003" y="473"/>
                    </a:lnTo>
                    <a:lnTo>
                      <a:pt x="1005" y="487"/>
                    </a:lnTo>
                    <a:lnTo>
                      <a:pt x="1008" y="498"/>
                    </a:lnTo>
                    <a:lnTo>
                      <a:pt x="1014" y="521"/>
                    </a:lnTo>
                    <a:lnTo>
                      <a:pt x="1019" y="545"/>
                    </a:lnTo>
                    <a:lnTo>
                      <a:pt x="1021" y="556"/>
                    </a:lnTo>
                    <a:lnTo>
                      <a:pt x="1022" y="569"/>
                    </a:lnTo>
                    <a:lnTo>
                      <a:pt x="1021" y="582"/>
                    </a:lnTo>
                    <a:lnTo>
                      <a:pt x="1019" y="597"/>
                    </a:lnTo>
                    <a:lnTo>
                      <a:pt x="1016" y="611"/>
                    </a:lnTo>
                    <a:lnTo>
                      <a:pt x="1011" y="625"/>
                    </a:lnTo>
                    <a:lnTo>
                      <a:pt x="1006" y="639"/>
                    </a:lnTo>
                    <a:lnTo>
                      <a:pt x="1001" y="654"/>
                    </a:lnTo>
                    <a:lnTo>
                      <a:pt x="988" y="680"/>
                    </a:lnTo>
                    <a:lnTo>
                      <a:pt x="974" y="703"/>
                    </a:lnTo>
                    <a:lnTo>
                      <a:pt x="962" y="724"/>
                    </a:lnTo>
                    <a:lnTo>
                      <a:pt x="951" y="739"/>
                    </a:lnTo>
                    <a:lnTo>
                      <a:pt x="944" y="749"/>
                    </a:lnTo>
                    <a:lnTo>
                      <a:pt x="941" y="753"/>
                    </a:lnTo>
                    <a:lnTo>
                      <a:pt x="972" y="1051"/>
                    </a:lnTo>
                    <a:lnTo>
                      <a:pt x="960" y="1056"/>
                    </a:lnTo>
                    <a:lnTo>
                      <a:pt x="928" y="1068"/>
                    </a:lnTo>
                    <a:lnTo>
                      <a:pt x="877" y="1086"/>
                    </a:lnTo>
                    <a:lnTo>
                      <a:pt x="811" y="1108"/>
                    </a:lnTo>
                    <a:lnTo>
                      <a:pt x="775" y="1119"/>
                    </a:lnTo>
                    <a:lnTo>
                      <a:pt x="736" y="1130"/>
                    </a:lnTo>
                    <a:lnTo>
                      <a:pt x="696" y="1140"/>
                    </a:lnTo>
                    <a:lnTo>
                      <a:pt x="655" y="1150"/>
                    </a:lnTo>
                    <a:lnTo>
                      <a:pt x="613" y="1159"/>
                    </a:lnTo>
                    <a:lnTo>
                      <a:pt x="570" y="1167"/>
                    </a:lnTo>
                    <a:lnTo>
                      <a:pt x="527" y="1173"/>
                    </a:lnTo>
                    <a:lnTo>
                      <a:pt x="487" y="1176"/>
                    </a:lnTo>
                    <a:lnTo>
                      <a:pt x="465" y="1178"/>
                    </a:lnTo>
                    <a:lnTo>
                      <a:pt x="446" y="1178"/>
                    </a:lnTo>
                    <a:lnTo>
                      <a:pt x="426" y="1178"/>
                    </a:lnTo>
                    <a:lnTo>
                      <a:pt x="405" y="1178"/>
                    </a:lnTo>
                    <a:lnTo>
                      <a:pt x="367" y="1175"/>
                    </a:lnTo>
                    <a:lnTo>
                      <a:pt x="330" y="1171"/>
                    </a:lnTo>
                    <a:lnTo>
                      <a:pt x="294" y="1165"/>
                    </a:lnTo>
                    <a:lnTo>
                      <a:pt x="261" y="1159"/>
                    </a:lnTo>
                    <a:lnTo>
                      <a:pt x="229" y="1151"/>
                    </a:lnTo>
                    <a:lnTo>
                      <a:pt x="200" y="1143"/>
                    </a:lnTo>
                    <a:lnTo>
                      <a:pt x="173" y="1135"/>
                    </a:lnTo>
                    <a:lnTo>
                      <a:pt x="150" y="1127"/>
                    </a:lnTo>
                    <a:lnTo>
                      <a:pt x="129" y="1119"/>
                    </a:lnTo>
                    <a:lnTo>
                      <a:pt x="111" y="1113"/>
                    </a:lnTo>
                    <a:lnTo>
                      <a:pt x="87" y="1102"/>
                    </a:lnTo>
                    <a:lnTo>
                      <a:pt x="78" y="1097"/>
                    </a:lnTo>
                    <a:lnTo>
                      <a:pt x="78" y="1086"/>
                    </a:lnTo>
                    <a:lnTo>
                      <a:pt x="78" y="1056"/>
                    </a:lnTo>
                    <a:lnTo>
                      <a:pt x="79" y="1011"/>
                    </a:lnTo>
                    <a:lnTo>
                      <a:pt x="80" y="959"/>
                    </a:lnTo>
                    <a:lnTo>
                      <a:pt x="82" y="904"/>
                    </a:lnTo>
                    <a:lnTo>
                      <a:pt x="85" y="853"/>
                    </a:lnTo>
                    <a:lnTo>
                      <a:pt x="86" y="831"/>
                    </a:lnTo>
                    <a:lnTo>
                      <a:pt x="88" y="811"/>
                    </a:lnTo>
                    <a:lnTo>
                      <a:pt x="91" y="796"/>
                    </a:lnTo>
                    <a:lnTo>
                      <a:pt x="95" y="784"/>
                    </a:lnTo>
                    <a:lnTo>
                      <a:pt x="96" y="775"/>
                    </a:lnTo>
                    <a:lnTo>
                      <a:pt x="96" y="765"/>
                    </a:lnTo>
                    <a:lnTo>
                      <a:pt x="95" y="753"/>
                    </a:lnTo>
                    <a:lnTo>
                      <a:pt x="90" y="741"/>
                    </a:lnTo>
                    <a:lnTo>
                      <a:pt x="81" y="714"/>
                    </a:lnTo>
                    <a:lnTo>
                      <a:pt x="69" y="682"/>
                    </a:lnTo>
                    <a:lnTo>
                      <a:pt x="55" y="648"/>
                    </a:lnTo>
                    <a:lnTo>
                      <a:pt x="44" y="613"/>
                    </a:lnTo>
                    <a:lnTo>
                      <a:pt x="39" y="593"/>
                    </a:lnTo>
                    <a:lnTo>
                      <a:pt x="34" y="574"/>
                    </a:lnTo>
                    <a:lnTo>
                      <a:pt x="32" y="554"/>
                    </a:lnTo>
                    <a:lnTo>
                      <a:pt x="31" y="533"/>
                    </a:lnTo>
                    <a:lnTo>
                      <a:pt x="31" y="514"/>
                    </a:lnTo>
                    <a:lnTo>
                      <a:pt x="32" y="495"/>
                    </a:lnTo>
                    <a:lnTo>
                      <a:pt x="34" y="478"/>
                    </a:lnTo>
                    <a:lnTo>
                      <a:pt x="37" y="462"/>
                    </a:lnTo>
                    <a:lnTo>
                      <a:pt x="42" y="433"/>
                    </a:lnTo>
                    <a:lnTo>
                      <a:pt x="47" y="408"/>
                    </a:lnTo>
                    <a:lnTo>
                      <a:pt x="53" y="386"/>
                    </a:lnTo>
                    <a:lnTo>
                      <a:pt x="58" y="365"/>
                    </a:lnTo>
                    <a:lnTo>
                      <a:pt x="61" y="347"/>
                    </a:lnTo>
                    <a:lnTo>
                      <a:pt x="63" y="330"/>
                    </a:lnTo>
                    <a:lnTo>
                      <a:pt x="62" y="322"/>
                    </a:lnTo>
                    <a:lnTo>
                      <a:pt x="60" y="316"/>
                    </a:lnTo>
                    <a:lnTo>
                      <a:pt x="57" y="309"/>
                    </a:lnTo>
                    <a:lnTo>
                      <a:pt x="53" y="305"/>
                    </a:lnTo>
                    <a:lnTo>
                      <a:pt x="43" y="297"/>
                    </a:lnTo>
                    <a:lnTo>
                      <a:pt x="31" y="288"/>
                    </a:lnTo>
                    <a:lnTo>
                      <a:pt x="25" y="283"/>
                    </a:lnTo>
                    <a:lnTo>
                      <a:pt x="20" y="276"/>
                    </a:lnTo>
                    <a:lnTo>
                      <a:pt x="14" y="268"/>
                    </a:lnTo>
                    <a:lnTo>
                      <a:pt x="10" y="257"/>
                    </a:lnTo>
                    <a:lnTo>
                      <a:pt x="6" y="244"/>
                    </a:lnTo>
                    <a:lnTo>
                      <a:pt x="3" y="229"/>
                    </a:lnTo>
                    <a:lnTo>
                      <a:pt x="1" y="211"/>
                    </a:lnTo>
                    <a:lnTo>
                      <a:pt x="0" y="188"/>
                    </a:lnTo>
                    <a:close/>
                  </a:path>
                </a:pathLst>
              </a:custGeom>
              <a:solidFill>
                <a:srgbClr val="B9D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22" name="Freeform 342"/>
              <p:cNvSpPr>
                <a:spLocks/>
              </p:cNvSpPr>
              <p:nvPr/>
            </p:nvSpPr>
            <p:spPr bwMode="auto">
              <a:xfrm>
                <a:off x="4289" y="2767"/>
                <a:ext cx="96" cy="92"/>
              </a:xfrm>
              <a:custGeom>
                <a:avLst/>
                <a:gdLst>
                  <a:gd name="T0" fmla="*/ 0 w 1152"/>
                  <a:gd name="T1" fmla="*/ 0 h 1191"/>
                  <a:gd name="T2" fmla="*/ 0 w 1152"/>
                  <a:gd name="T3" fmla="*/ 0 h 1191"/>
                  <a:gd name="T4" fmla="*/ 0 w 1152"/>
                  <a:gd name="T5" fmla="*/ 0 h 1191"/>
                  <a:gd name="T6" fmla="*/ 0 w 1152"/>
                  <a:gd name="T7" fmla="*/ 0 h 1191"/>
                  <a:gd name="T8" fmla="*/ 0 w 1152"/>
                  <a:gd name="T9" fmla="*/ 0 h 1191"/>
                  <a:gd name="T10" fmla="*/ 0 w 1152"/>
                  <a:gd name="T11" fmla="*/ 0 h 1191"/>
                  <a:gd name="T12" fmla="*/ 0 w 1152"/>
                  <a:gd name="T13" fmla="*/ 0 h 1191"/>
                  <a:gd name="T14" fmla="*/ 0 w 1152"/>
                  <a:gd name="T15" fmla="*/ 0 h 1191"/>
                  <a:gd name="T16" fmla="*/ 0 w 1152"/>
                  <a:gd name="T17" fmla="*/ 0 h 1191"/>
                  <a:gd name="T18" fmla="*/ 0 w 1152"/>
                  <a:gd name="T19" fmla="*/ 0 h 1191"/>
                  <a:gd name="T20" fmla="*/ 0 w 1152"/>
                  <a:gd name="T21" fmla="*/ 0 h 1191"/>
                  <a:gd name="T22" fmla="*/ 0 w 1152"/>
                  <a:gd name="T23" fmla="*/ 0 h 1191"/>
                  <a:gd name="T24" fmla="*/ 0 w 1152"/>
                  <a:gd name="T25" fmla="*/ 0 h 1191"/>
                  <a:gd name="T26" fmla="*/ 0 w 1152"/>
                  <a:gd name="T27" fmla="*/ 0 h 1191"/>
                  <a:gd name="T28" fmla="*/ 0 w 1152"/>
                  <a:gd name="T29" fmla="*/ 0 h 1191"/>
                  <a:gd name="T30" fmla="*/ 0 w 1152"/>
                  <a:gd name="T31" fmla="*/ 0 h 1191"/>
                  <a:gd name="T32" fmla="*/ 0 w 1152"/>
                  <a:gd name="T33" fmla="*/ 0 h 1191"/>
                  <a:gd name="T34" fmla="*/ 0 w 1152"/>
                  <a:gd name="T35" fmla="*/ 0 h 1191"/>
                  <a:gd name="T36" fmla="*/ 0 w 1152"/>
                  <a:gd name="T37" fmla="*/ 0 h 1191"/>
                  <a:gd name="T38" fmla="*/ 0 w 1152"/>
                  <a:gd name="T39" fmla="*/ 0 h 1191"/>
                  <a:gd name="T40" fmla="*/ 0 w 1152"/>
                  <a:gd name="T41" fmla="*/ 0 h 1191"/>
                  <a:gd name="T42" fmla="*/ 0 w 1152"/>
                  <a:gd name="T43" fmla="*/ 0 h 1191"/>
                  <a:gd name="T44" fmla="*/ 0 w 1152"/>
                  <a:gd name="T45" fmla="*/ 0 h 1191"/>
                  <a:gd name="T46" fmla="*/ 0 w 1152"/>
                  <a:gd name="T47" fmla="*/ 0 h 1191"/>
                  <a:gd name="T48" fmla="*/ 0 w 1152"/>
                  <a:gd name="T49" fmla="*/ 0 h 1191"/>
                  <a:gd name="T50" fmla="*/ 0 w 1152"/>
                  <a:gd name="T51" fmla="*/ 0 h 1191"/>
                  <a:gd name="T52" fmla="*/ 0 w 1152"/>
                  <a:gd name="T53" fmla="*/ 0 h 1191"/>
                  <a:gd name="T54" fmla="*/ 0 w 1152"/>
                  <a:gd name="T55" fmla="*/ 0 h 1191"/>
                  <a:gd name="T56" fmla="*/ 0 w 1152"/>
                  <a:gd name="T57" fmla="*/ 0 h 1191"/>
                  <a:gd name="T58" fmla="*/ 0 w 1152"/>
                  <a:gd name="T59" fmla="*/ 0 h 1191"/>
                  <a:gd name="T60" fmla="*/ 0 w 1152"/>
                  <a:gd name="T61" fmla="*/ 0 h 1191"/>
                  <a:gd name="T62" fmla="*/ 0 w 1152"/>
                  <a:gd name="T63" fmla="*/ 0 h 1191"/>
                  <a:gd name="T64" fmla="*/ 0 w 1152"/>
                  <a:gd name="T65" fmla="*/ 0 h 1191"/>
                  <a:gd name="T66" fmla="*/ 0 w 1152"/>
                  <a:gd name="T67" fmla="*/ 0 h 1191"/>
                  <a:gd name="T68" fmla="*/ 0 w 1152"/>
                  <a:gd name="T69" fmla="*/ 0 h 1191"/>
                  <a:gd name="T70" fmla="*/ 0 w 1152"/>
                  <a:gd name="T71" fmla="*/ 0 h 1191"/>
                  <a:gd name="T72" fmla="*/ 0 w 1152"/>
                  <a:gd name="T73" fmla="*/ 0 h 1191"/>
                  <a:gd name="T74" fmla="*/ 0 w 1152"/>
                  <a:gd name="T75" fmla="*/ 0 h 1191"/>
                  <a:gd name="T76" fmla="*/ 0 w 1152"/>
                  <a:gd name="T77" fmla="*/ 0 h 1191"/>
                  <a:gd name="T78" fmla="*/ 0 w 1152"/>
                  <a:gd name="T79" fmla="*/ 0 h 1191"/>
                  <a:gd name="T80" fmla="*/ 0 w 1152"/>
                  <a:gd name="T81" fmla="*/ 0 h 1191"/>
                  <a:gd name="T82" fmla="*/ 0 w 1152"/>
                  <a:gd name="T83" fmla="*/ 0 h 1191"/>
                  <a:gd name="T84" fmla="*/ 0 w 1152"/>
                  <a:gd name="T85" fmla="*/ 0 h 1191"/>
                  <a:gd name="T86" fmla="*/ 0 w 1152"/>
                  <a:gd name="T87" fmla="*/ 0 h 1191"/>
                  <a:gd name="T88" fmla="*/ 0 w 1152"/>
                  <a:gd name="T89" fmla="*/ 0 h 1191"/>
                  <a:gd name="T90" fmla="*/ 0 w 1152"/>
                  <a:gd name="T91" fmla="*/ 0 h 1191"/>
                  <a:gd name="T92" fmla="*/ 0 w 1152"/>
                  <a:gd name="T93" fmla="*/ 0 h 1191"/>
                  <a:gd name="T94" fmla="*/ 0 w 1152"/>
                  <a:gd name="T95" fmla="*/ 0 h 1191"/>
                  <a:gd name="T96" fmla="*/ 0 w 1152"/>
                  <a:gd name="T97" fmla="*/ 0 h 1191"/>
                  <a:gd name="T98" fmla="*/ 0 w 1152"/>
                  <a:gd name="T99" fmla="*/ 0 h 1191"/>
                  <a:gd name="T100" fmla="*/ 0 w 1152"/>
                  <a:gd name="T101" fmla="*/ 0 h 1191"/>
                  <a:gd name="T102" fmla="*/ 0 w 1152"/>
                  <a:gd name="T103" fmla="*/ 0 h 1191"/>
                  <a:gd name="T104" fmla="*/ 0 w 1152"/>
                  <a:gd name="T105" fmla="*/ 0 h 1191"/>
                  <a:gd name="T106" fmla="*/ 0 w 1152"/>
                  <a:gd name="T107" fmla="*/ 0 h 119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52"/>
                  <a:gd name="T163" fmla="*/ 0 h 1191"/>
                  <a:gd name="T164" fmla="*/ 1152 w 1152"/>
                  <a:gd name="T165" fmla="*/ 1191 h 119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52" h="1191">
                    <a:moveTo>
                      <a:pt x="23" y="1191"/>
                    </a:moveTo>
                    <a:lnTo>
                      <a:pt x="21" y="1175"/>
                    </a:lnTo>
                    <a:lnTo>
                      <a:pt x="15" y="1134"/>
                    </a:lnTo>
                    <a:lnTo>
                      <a:pt x="9" y="1068"/>
                    </a:lnTo>
                    <a:lnTo>
                      <a:pt x="3" y="983"/>
                    </a:lnTo>
                    <a:lnTo>
                      <a:pt x="1" y="935"/>
                    </a:lnTo>
                    <a:lnTo>
                      <a:pt x="0" y="883"/>
                    </a:lnTo>
                    <a:lnTo>
                      <a:pt x="0" y="829"/>
                    </a:lnTo>
                    <a:lnTo>
                      <a:pt x="1" y="773"/>
                    </a:lnTo>
                    <a:lnTo>
                      <a:pt x="4" y="715"/>
                    </a:lnTo>
                    <a:lnTo>
                      <a:pt x="9" y="657"/>
                    </a:lnTo>
                    <a:lnTo>
                      <a:pt x="15" y="597"/>
                    </a:lnTo>
                    <a:lnTo>
                      <a:pt x="25" y="538"/>
                    </a:lnTo>
                    <a:lnTo>
                      <a:pt x="36" y="479"/>
                    </a:lnTo>
                    <a:lnTo>
                      <a:pt x="49" y="422"/>
                    </a:lnTo>
                    <a:lnTo>
                      <a:pt x="66" y="365"/>
                    </a:lnTo>
                    <a:lnTo>
                      <a:pt x="86" y="311"/>
                    </a:lnTo>
                    <a:lnTo>
                      <a:pt x="109" y="259"/>
                    </a:lnTo>
                    <a:lnTo>
                      <a:pt x="136" y="211"/>
                    </a:lnTo>
                    <a:lnTo>
                      <a:pt x="166" y="167"/>
                    </a:lnTo>
                    <a:lnTo>
                      <a:pt x="201" y="126"/>
                    </a:lnTo>
                    <a:lnTo>
                      <a:pt x="239" y="90"/>
                    </a:lnTo>
                    <a:lnTo>
                      <a:pt x="283" y="60"/>
                    </a:lnTo>
                    <a:lnTo>
                      <a:pt x="331" y="34"/>
                    </a:lnTo>
                    <a:lnTo>
                      <a:pt x="384" y="16"/>
                    </a:lnTo>
                    <a:lnTo>
                      <a:pt x="442" y="4"/>
                    </a:lnTo>
                    <a:lnTo>
                      <a:pt x="505" y="0"/>
                    </a:lnTo>
                    <a:lnTo>
                      <a:pt x="574" y="3"/>
                    </a:lnTo>
                    <a:lnTo>
                      <a:pt x="650" y="15"/>
                    </a:lnTo>
                    <a:lnTo>
                      <a:pt x="690" y="25"/>
                    </a:lnTo>
                    <a:lnTo>
                      <a:pt x="728" y="38"/>
                    </a:lnTo>
                    <a:lnTo>
                      <a:pt x="764" y="55"/>
                    </a:lnTo>
                    <a:lnTo>
                      <a:pt x="799" y="73"/>
                    </a:lnTo>
                    <a:lnTo>
                      <a:pt x="830" y="94"/>
                    </a:lnTo>
                    <a:lnTo>
                      <a:pt x="861" y="117"/>
                    </a:lnTo>
                    <a:lnTo>
                      <a:pt x="888" y="142"/>
                    </a:lnTo>
                    <a:lnTo>
                      <a:pt x="915" y="169"/>
                    </a:lnTo>
                    <a:lnTo>
                      <a:pt x="939" y="197"/>
                    </a:lnTo>
                    <a:lnTo>
                      <a:pt x="962" y="227"/>
                    </a:lnTo>
                    <a:lnTo>
                      <a:pt x="984" y="257"/>
                    </a:lnTo>
                    <a:lnTo>
                      <a:pt x="1003" y="289"/>
                    </a:lnTo>
                    <a:lnTo>
                      <a:pt x="1022" y="320"/>
                    </a:lnTo>
                    <a:lnTo>
                      <a:pt x="1038" y="353"/>
                    </a:lnTo>
                    <a:lnTo>
                      <a:pt x="1053" y="385"/>
                    </a:lnTo>
                    <a:lnTo>
                      <a:pt x="1066" y="418"/>
                    </a:lnTo>
                    <a:lnTo>
                      <a:pt x="1080" y="451"/>
                    </a:lnTo>
                    <a:lnTo>
                      <a:pt x="1091" y="482"/>
                    </a:lnTo>
                    <a:lnTo>
                      <a:pt x="1101" y="513"/>
                    </a:lnTo>
                    <a:lnTo>
                      <a:pt x="1109" y="543"/>
                    </a:lnTo>
                    <a:lnTo>
                      <a:pt x="1124" y="599"/>
                    </a:lnTo>
                    <a:lnTo>
                      <a:pt x="1136" y="649"/>
                    </a:lnTo>
                    <a:lnTo>
                      <a:pt x="1148" y="723"/>
                    </a:lnTo>
                    <a:lnTo>
                      <a:pt x="1152" y="752"/>
                    </a:lnTo>
                    <a:lnTo>
                      <a:pt x="23" y="1191"/>
                    </a:lnTo>
                    <a:close/>
                  </a:path>
                </a:pathLst>
              </a:custGeom>
              <a:solidFill>
                <a:srgbClr val="F6F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23" name="Freeform 343"/>
              <p:cNvSpPr>
                <a:spLocks/>
              </p:cNvSpPr>
              <p:nvPr/>
            </p:nvSpPr>
            <p:spPr bwMode="auto">
              <a:xfrm>
                <a:off x="4287" y="2779"/>
                <a:ext cx="108" cy="110"/>
              </a:xfrm>
              <a:custGeom>
                <a:avLst/>
                <a:gdLst>
                  <a:gd name="T0" fmla="*/ 0 w 1300"/>
                  <a:gd name="T1" fmla="*/ 0 h 1411"/>
                  <a:gd name="T2" fmla="*/ 0 w 1300"/>
                  <a:gd name="T3" fmla="*/ 0 h 1411"/>
                  <a:gd name="T4" fmla="*/ 0 w 1300"/>
                  <a:gd name="T5" fmla="*/ 0 h 1411"/>
                  <a:gd name="T6" fmla="*/ 0 w 1300"/>
                  <a:gd name="T7" fmla="*/ 0 h 1411"/>
                  <a:gd name="T8" fmla="*/ 0 w 1300"/>
                  <a:gd name="T9" fmla="*/ 0 h 1411"/>
                  <a:gd name="T10" fmla="*/ 0 w 1300"/>
                  <a:gd name="T11" fmla="*/ 0 h 1411"/>
                  <a:gd name="T12" fmla="*/ 0 w 1300"/>
                  <a:gd name="T13" fmla="*/ 0 h 1411"/>
                  <a:gd name="T14" fmla="*/ 0 w 1300"/>
                  <a:gd name="T15" fmla="*/ 0 h 1411"/>
                  <a:gd name="T16" fmla="*/ 0 w 1300"/>
                  <a:gd name="T17" fmla="*/ 0 h 1411"/>
                  <a:gd name="T18" fmla="*/ 0 w 1300"/>
                  <a:gd name="T19" fmla="*/ 0 h 1411"/>
                  <a:gd name="T20" fmla="*/ 0 w 1300"/>
                  <a:gd name="T21" fmla="*/ 0 h 1411"/>
                  <a:gd name="T22" fmla="*/ 0 w 1300"/>
                  <a:gd name="T23" fmla="*/ 0 h 1411"/>
                  <a:gd name="T24" fmla="*/ 0 w 1300"/>
                  <a:gd name="T25" fmla="*/ 0 h 1411"/>
                  <a:gd name="T26" fmla="*/ 0 w 1300"/>
                  <a:gd name="T27" fmla="*/ 0 h 1411"/>
                  <a:gd name="T28" fmla="*/ 0 w 1300"/>
                  <a:gd name="T29" fmla="*/ 0 h 1411"/>
                  <a:gd name="T30" fmla="*/ 0 w 1300"/>
                  <a:gd name="T31" fmla="*/ 0 h 1411"/>
                  <a:gd name="T32" fmla="*/ 0 w 1300"/>
                  <a:gd name="T33" fmla="*/ 0 h 1411"/>
                  <a:gd name="T34" fmla="*/ 0 w 1300"/>
                  <a:gd name="T35" fmla="*/ 0 h 1411"/>
                  <a:gd name="T36" fmla="*/ 0 w 1300"/>
                  <a:gd name="T37" fmla="*/ 0 h 1411"/>
                  <a:gd name="T38" fmla="*/ 0 w 1300"/>
                  <a:gd name="T39" fmla="*/ 0 h 1411"/>
                  <a:gd name="T40" fmla="*/ 0 w 1300"/>
                  <a:gd name="T41" fmla="*/ 0 h 1411"/>
                  <a:gd name="T42" fmla="*/ 0 w 1300"/>
                  <a:gd name="T43" fmla="*/ 0 h 1411"/>
                  <a:gd name="T44" fmla="*/ 0 w 1300"/>
                  <a:gd name="T45" fmla="*/ 0 h 1411"/>
                  <a:gd name="T46" fmla="*/ 0 w 1300"/>
                  <a:gd name="T47" fmla="*/ 0 h 1411"/>
                  <a:gd name="T48" fmla="*/ 0 w 1300"/>
                  <a:gd name="T49" fmla="*/ 0 h 1411"/>
                  <a:gd name="T50" fmla="*/ 0 w 1300"/>
                  <a:gd name="T51" fmla="*/ 0 h 1411"/>
                  <a:gd name="T52" fmla="*/ 0 w 1300"/>
                  <a:gd name="T53" fmla="*/ 0 h 1411"/>
                  <a:gd name="T54" fmla="*/ 0 w 1300"/>
                  <a:gd name="T55" fmla="*/ 0 h 1411"/>
                  <a:gd name="T56" fmla="*/ 0 w 1300"/>
                  <a:gd name="T57" fmla="*/ 0 h 1411"/>
                  <a:gd name="T58" fmla="*/ 0 w 1300"/>
                  <a:gd name="T59" fmla="*/ 0 h 1411"/>
                  <a:gd name="T60" fmla="*/ 0 w 1300"/>
                  <a:gd name="T61" fmla="*/ 0 h 1411"/>
                  <a:gd name="T62" fmla="*/ 0 w 1300"/>
                  <a:gd name="T63" fmla="*/ 0 h 1411"/>
                  <a:gd name="T64" fmla="*/ 0 w 1300"/>
                  <a:gd name="T65" fmla="*/ 0 h 1411"/>
                  <a:gd name="T66" fmla="*/ 0 w 1300"/>
                  <a:gd name="T67" fmla="*/ 0 h 1411"/>
                  <a:gd name="T68" fmla="*/ 0 w 1300"/>
                  <a:gd name="T69" fmla="*/ 0 h 1411"/>
                  <a:gd name="T70" fmla="*/ 0 w 1300"/>
                  <a:gd name="T71" fmla="*/ 0 h 1411"/>
                  <a:gd name="T72" fmla="*/ 0 w 1300"/>
                  <a:gd name="T73" fmla="*/ 0 h 1411"/>
                  <a:gd name="T74" fmla="*/ 0 w 1300"/>
                  <a:gd name="T75" fmla="*/ 0 h 1411"/>
                  <a:gd name="T76" fmla="*/ 0 w 1300"/>
                  <a:gd name="T77" fmla="*/ 0 h 1411"/>
                  <a:gd name="T78" fmla="*/ 0 w 1300"/>
                  <a:gd name="T79" fmla="*/ 0 h 1411"/>
                  <a:gd name="T80" fmla="*/ 0 w 1300"/>
                  <a:gd name="T81" fmla="*/ 0 h 1411"/>
                  <a:gd name="T82" fmla="*/ 0 w 1300"/>
                  <a:gd name="T83" fmla="*/ 0 h 1411"/>
                  <a:gd name="T84" fmla="*/ 0 w 1300"/>
                  <a:gd name="T85" fmla="*/ 0 h 1411"/>
                  <a:gd name="T86" fmla="*/ 0 w 1300"/>
                  <a:gd name="T87" fmla="*/ 0 h 1411"/>
                  <a:gd name="T88" fmla="*/ 0 w 1300"/>
                  <a:gd name="T89" fmla="*/ 0 h 1411"/>
                  <a:gd name="T90" fmla="*/ 0 w 1300"/>
                  <a:gd name="T91" fmla="*/ 0 h 1411"/>
                  <a:gd name="T92" fmla="*/ 0 w 1300"/>
                  <a:gd name="T93" fmla="*/ 0 h 1411"/>
                  <a:gd name="T94" fmla="*/ 0 w 1300"/>
                  <a:gd name="T95" fmla="*/ 0 h 141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00"/>
                  <a:gd name="T145" fmla="*/ 0 h 1411"/>
                  <a:gd name="T146" fmla="*/ 1300 w 1300"/>
                  <a:gd name="T147" fmla="*/ 1411 h 141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00" h="1411">
                    <a:moveTo>
                      <a:pt x="758" y="0"/>
                    </a:moveTo>
                    <a:lnTo>
                      <a:pt x="720" y="0"/>
                    </a:lnTo>
                    <a:lnTo>
                      <a:pt x="684" y="1"/>
                    </a:lnTo>
                    <a:lnTo>
                      <a:pt x="649" y="2"/>
                    </a:lnTo>
                    <a:lnTo>
                      <a:pt x="615" y="4"/>
                    </a:lnTo>
                    <a:lnTo>
                      <a:pt x="582" y="8"/>
                    </a:lnTo>
                    <a:lnTo>
                      <a:pt x="550" y="14"/>
                    </a:lnTo>
                    <a:lnTo>
                      <a:pt x="518" y="20"/>
                    </a:lnTo>
                    <a:lnTo>
                      <a:pt x="488" y="28"/>
                    </a:lnTo>
                    <a:lnTo>
                      <a:pt x="456" y="37"/>
                    </a:lnTo>
                    <a:lnTo>
                      <a:pt x="426" y="49"/>
                    </a:lnTo>
                    <a:lnTo>
                      <a:pt x="396" y="63"/>
                    </a:lnTo>
                    <a:lnTo>
                      <a:pt x="365" y="80"/>
                    </a:lnTo>
                    <a:lnTo>
                      <a:pt x="335" y="98"/>
                    </a:lnTo>
                    <a:lnTo>
                      <a:pt x="303" y="120"/>
                    </a:lnTo>
                    <a:lnTo>
                      <a:pt x="272" y="145"/>
                    </a:lnTo>
                    <a:lnTo>
                      <a:pt x="240" y="172"/>
                    </a:lnTo>
                    <a:lnTo>
                      <a:pt x="225" y="187"/>
                    </a:lnTo>
                    <a:lnTo>
                      <a:pt x="210" y="202"/>
                    </a:lnTo>
                    <a:lnTo>
                      <a:pt x="196" y="216"/>
                    </a:lnTo>
                    <a:lnTo>
                      <a:pt x="183" y="230"/>
                    </a:lnTo>
                    <a:lnTo>
                      <a:pt x="171" y="246"/>
                    </a:lnTo>
                    <a:lnTo>
                      <a:pt x="160" y="260"/>
                    </a:lnTo>
                    <a:lnTo>
                      <a:pt x="150" y="274"/>
                    </a:lnTo>
                    <a:lnTo>
                      <a:pt x="140" y="288"/>
                    </a:lnTo>
                    <a:lnTo>
                      <a:pt x="131" y="304"/>
                    </a:lnTo>
                    <a:lnTo>
                      <a:pt x="124" y="318"/>
                    </a:lnTo>
                    <a:lnTo>
                      <a:pt x="116" y="333"/>
                    </a:lnTo>
                    <a:lnTo>
                      <a:pt x="110" y="349"/>
                    </a:lnTo>
                    <a:lnTo>
                      <a:pt x="104" y="363"/>
                    </a:lnTo>
                    <a:lnTo>
                      <a:pt x="99" y="378"/>
                    </a:lnTo>
                    <a:lnTo>
                      <a:pt x="94" y="394"/>
                    </a:lnTo>
                    <a:lnTo>
                      <a:pt x="90" y="410"/>
                    </a:lnTo>
                    <a:lnTo>
                      <a:pt x="82" y="442"/>
                    </a:lnTo>
                    <a:lnTo>
                      <a:pt x="77" y="475"/>
                    </a:lnTo>
                    <a:lnTo>
                      <a:pt x="73" y="509"/>
                    </a:lnTo>
                    <a:lnTo>
                      <a:pt x="70" y="545"/>
                    </a:lnTo>
                    <a:lnTo>
                      <a:pt x="69" y="583"/>
                    </a:lnTo>
                    <a:lnTo>
                      <a:pt x="68" y="621"/>
                    </a:lnTo>
                    <a:lnTo>
                      <a:pt x="68" y="662"/>
                    </a:lnTo>
                    <a:lnTo>
                      <a:pt x="68" y="706"/>
                    </a:lnTo>
                    <a:lnTo>
                      <a:pt x="68" y="783"/>
                    </a:lnTo>
                    <a:lnTo>
                      <a:pt x="69" y="841"/>
                    </a:lnTo>
                    <a:lnTo>
                      <a:pt x="70" y="884"/>
                    </a:lnTo>
                    <a:lnTo>
                      <a:pt x="69" y="918"/>
                    </a:lnTo>
                    <a:lnTo>
                      <a:pt x="68" y="931"/>
                    </a:lnTo>
                    <a:lnTo>
                      <a:pt x="67" y="944"/>
                    </a:lnTo>
                    <a:lnTo>
                      <a:pt x="64" y="957"/>
                    </a:lnTo>
                    <a:lnTo>
                      <a:pt x="61" y="971"/>
                    </a:lnTo>
                    <a:lnTo>
                      <a:pt x="51" y="999"/>
                    </a:lnTo>
                    <a:lnTo>
                      <a:pt x="37" y="1035"/>
                    </a:lnTo>
                    <a:lnTo>
                      <a:pt x="28" y="1056"/>
                    </a:lnTo>
                    <a:lnTo>
                      <a:pt x="21" y="1079"/>
                    </a:lnTo>
                    <a:lnTo>
                      <a:pt x="14" y="1102"/>
                    </a:lnTo>
                    <a:lnTo>
                      <a:pt x="9" y="1126"/>
                    </a:lnTo>
                    <a:lnTo>
                      <a:pt x="6" y="1151"/>
                    </a:lnTo>
                    <a:lnTo>
                      <a:pt x="3" y="1175"/>
                    </a:lnTo>
                    <a:lnTo>
                      <a:pt x="1" y="1199"/>
                    </a:lnTo>
                    <a:lnTo>
                      <a:pt x="0" y="1222"/>
                    </a:lnTo>
                    <a:lnTo>
                      <a:pt x="1" y="1244"/>
                    </a:lnTo>
                    <a:lnTo>
                      <a:pt x="2" y="1266"/>
                    </a:lnTo>
                    <a:lnTo>
                      <a:pt x="5" y="1285"/>
                    </a:lnTo>
                    <a:lnTo>
                      <a:pt x="9" y="1304"/>
                    </a:lnTo>
                    <a:lnTo>
                      <a:pt x="14" y="1319"/>
                    </a:lnTo>
                    <a:lnTo>
                      <a:pt x="20" y="1331"/>
                    </a:lnTo>
                    <a:lnTo>
                      <a:pt x="23" y="1337"/>
                    </a:lnTo>
                    <a:lnTo>
                      <a:pt x="27" y="1341"/>
                    </a:lnTo>
                    <a:lnTo>
                      <a:pt x="31" y="1345"/>
                    </a:lnTo>
                    <a:lnTo>
                      <a:pt x="37" y="1348"/>
                    </a:lnTo>
                    <a:lnTo>
                      <a:pt x="72" y="1370"/>
                    </a:lnTo>
                    <a:lnTo>
                      <a:pt x="100" y="1385"/>
                    </a:lnTo>
                    <a:lnTo>
                      <a:pt x="119" y="1396"/>
                    </a:lnTo>
                    <a:lnTo>
                      <a:pt x="132" y="1403"/>
                    </a:lnTo>
                    <a:lnTo>
                      <a:pt x="140" y="1408"/>
                    </a:lnTo>
                    <a:lnTo>
                      <a:pt x="145" y="1410"/>
                    </a:lnTo>
                    <a:lnTo>
                      <a:pt x="146" y="1411"/>
                    </a:lnTo>
                    <a:lnTo>
                      <a:pt x="147" y="1411"/>
                    </a:lnTo>
                    <a:lnTo>
                      <a:pt x="1166" y="1395"/>
                    </a:lnTo>
                    <a:lnTo>
                      <a:pt x="1174" y="1390"/>
                    </a:lnTo>
                    <a:lnTo>
                      <a:pt x="1195" y="1375"/>
                    </a:lnTo>
                    <a:lnTo>
                      <a:pt x="1210" y="1364"/>
                    </a:lnTo>
                    <a:lnTo>
                      <a:pt x="1225" y="1349"/>
                    </a:lnTo>
                    <a:lnTo>
                      <a:pt x="1240" y="1333"/>
                    </a:lnTo>
                    <a:lnTo>
                      <a:pt x="1255" y="1314"/>
                    </a:lnTo>
                    <a:lnTo>
                      <a:pt x="1263" y="1303"/>
                    </a:lnTo>
                    <a:lnTo>
                      <a:pt x="1270" y="1291"/>
                    </a:lnTo>
                    <a:lnTo>
                      <a:pt x="1276" y="1279"/>
                    </a:lnTo>
                    <a:lnTo>
                      <a:pt x="1282" y="1267"/>
                    </a:lnTo>
                    <a:lnTo>
                      <a:pt x="1287" y="1254"/>
                    </a:lnTo>
                    <a:lnTo>
                      <a:pt x="1291" y="1240"/>
                    </a:lnTo>
                    <a:lnTo>
                      <a:pt x="1295" y="1225"/>
                    </a:lnTo>
                    <a:lnTo>
                      <a:pt x="1298" y="1210"/>
                    </a:lnTo>
                    <a:lnTo>
                      <a:pt x="1299" y="1195"/>
                    </a:lnTo>
                    <a:lnTo>
                      <a:pt x="1300" y="1178"/>
                    </a:lnTo>
                    <a:lnTo>
                      <a:pt x="1299" y="1161"/>
                    </a:lnTo>
                    <a:lnTo>
                      <a:pt x="1297" y="1144"/>
                    </a:lnTo>
                    <a:lnTo>
                      <a:pt x="1294" y="1125"/>
                    </a:lnTo>
                    <a:lnTo>
                      <a:pt x="1289" y="1106"/>
                    </a:lnTo>
                    <a:lnTo>
                      <a:pt x="1283" y="1087"/>
                    </a:lnTo>
                    <a:lnTo>
                      <a:pt x="1275" y="1066"/>
                    </a:lnTo>
                    <a:lnTo>
                      <a:pt x="1259" y="1027"/>
                    </a:lnTo>
                    <a:lnTo>
                      <a:pt x="1243" y="988"/>
                    </a:lnTo>
                    <a:lnTo>
                      <a:pt x="1230" y="952"/>
                    </a:lnTo>
                    <a:lnTo>
                      <a:pt x="1219" y="918"/>
                    </a:lnTo>
                    <a:lnTo>
                      <a:pt x="1208" y="885"/>
                    </a:lnTo>
                    <a:lnTo>
                      <a:pt x="1199" y="855"/>
                    </a:lnTo>
                    <a:lnTo>
                      <a:pt x="1191" y="824"/>
                    </a:lnTo>
                    <a:lnTo>
                      <a:pt x="1185" y="796"/>
                    </a:lnTo>
                    <a:lnTo>
                      <a:pt x="1180" y="768"/>
                    </a:lnTo>
                    <a:lnTo>
                      <a:pt x="1175" y="742"/>
                    </a:lnTo>
                    <a:lnTo>
                      <a:pt x="1172" y="716"/>
                    </a:lnTo>
                    <a:lnTo>
                      <a:pt x="1170" y="692"/>
                    </a:lnTo>
                    <a:lnTo>
                      <a:pt x="1168" y="667"/>
                    </a:lnTo>
                    <a:lnTo>
                      <a:pt x="1167" y="643"/>
                    </a:lnTo>
                    <a:lnTo>
                      <a:pt x="1166" y="619"/>
                    </a:lnTo>
                    <a:lnTo>
                      <a:pt x="1166" y="596"/>
                    </a:lnTo>
                    <a:lnTo>
                      <a:pt x="1165" y="568"/>
                    </a:lnTo>
                    <a:lnTo>
                      <a:pt x="1161" y="534"/>
                    </a:lnTo>
                    <a:lnTo>
                      <a:pt x="1155" y="494"/>
                    </a:lnTo>
                    <a:lnTo>
                      <a:pt x="1146" y="449"/>
                    </a:lnTo>
                    <a:lnTo>
                      <a:pt x="1140" y="426"/>
                    </a:lnTo>
                    <a:lnTo>
                      <a:pt x="1134" y="403"/>
                    </a:lnTo>
                    <a:lnTo>
                      <a:pt x="1127" y="377"/>
                    </a:lnTo>
                    <a:lnTo>
                      <a:pt x="1119" y="353"/>
                    </a:lnTo>
                    <a:lnTo>
                      <a:pt x="1111" y="327"/>
                    </a:lnTo>
                    <a:lnTo>
                      <a:pt x="1101" y="302"/>
                    </a:lnTo>
                    <a:lnTo>
                      <a:pt x="1091" y="276"/>
                    </a:lnTo>
                    <a:lnTo>
                      <a:pt x="1079" y="251"/>
                    </a:lnTo>
                    <a:lnTo>
                      <a:pt x="1067" y="226"/>
                    </a:lnTo>
                    <a:lnTo>
                      <a:pt x="1054" y="202"/>
                    </a:lnTo>
                    <a:lnTo>
                      <a:pt x="1040" y="179"/>
                    </a:lnTo>
                    <a:lnTo>
                      <a:pt x="1024" y="155"/>
                    </a:lnTo>
                    <a:lnTo>
                      <a:pt x="1008" y="134"/>
                    </a:lnTo>
                    <a:lnTo>
                      <a:pt x="992" y="113"/>
                    </a:lnTo>
                    <a:lnTo>
                      <a:pt x="973" y="93"/>
                    </a:lnTo>
                    <a:lnTo>
                      <a:pt x="954" y="76"/>
                    </a:lnTo>
                    <a:lnTo>
                      <a:pt x="934" y="59"/>
                    </a:lnTo>
                    <a:lnTo>
                      <a:pt x="911" y="44"/>
                    </a:lnTo>
                    <a:lnTo>
                      <a:pt x="889" y="31"/>
                    </a:lnTo>
                    <a:lnTo>
                      <a:pt x="865" y="21"/>
                    </a:lnTo>
                    <a:lnTo>
                      <a:pt x="840" y="12"/>
                    </a:lnTo>
                    <a:lnTo>
                      <a:pt x="814" y="5"/>
                    </a:lnTo>
                    <a:lnTo>
                      <a:pt x="786" y="1"/>
                    </a:lnTo>
                    <a:lnTo>
                      <a:pt x="758" y="0"/>
                    </a:lnTo>
                    <a:close/>
                  </a:path>
                </a:pathLst>
              </a:custGeom>
              <a:solidFill>
                <a:srgbClr val="C3CA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24" name="Freeform 344"/>
              <p:cNvSpPr>
                <a:spLocks/>
              </p:cNvSpPr>
              <p:nvPr/>
            </p:nvSpPr>
            <p:spPr bwMode="auto">
              <a:xfrm>
                <a:off x="4165" y="1855"/>
                <a:ext cx="211" cy="261"/>
              </a:xfrm>
              <a:custGeom>
                <a:avLst/>
                <a:gdLst>
                  <a:gd name="T0" fmla="*/ 0 w 2524"/>
                  <a:gd name="T1" fmla="*/ 0 h 3340"/>
                  <a:gd name="T2" fmla="*/ 0 w 2524"/>
                  <a:gd name="T3" fmla="*/ 0 h 3340"/>
                  <a:gd name="T4" fmla="*/ 0 w 2524"/>
                  <a:gd name="T5" fmla="*/ 0 h 3340"/>
                  <a:gd name="T6" fmla="*/ 0 w 2524"/>
                  <a:gd name="T7" fmla="*/ 0 h 3340"/>
                  <a:gd name="T8" fmla="*/ 0 w 2524"/>
                  <a:gd name="T9" fmla="*/ 0 h 3340"/>
                  <a:gd name="T10" fmla="*/ 0 w 2524"/>
                  <a:gd name="T11" fmla="*/ 0 h 3340"/>
                  <a:gd name="T12" fmla="*/ 0 w 2524"/>
                  <a:gd name="T13" fmla="*/ 0 h 3340"/>
                  <a:gd name="T14" fmla="*/ 0 w 2524"/>
                  <a:gd name="T15" fmla="*/ 0 h 3340"/>
                  <a:gd name="T16" fmla="*/ 0 w 2524"/>
                  <a:gd name="T17" fmla="*/ 0 h 3340"/>
                  <a:gd name="T18" fmla="*/ 0 w 2524"/>
                  <a:gd name="T19" fmla="*/ 0 h 3340"/>
                  <a:gd name="T20" fmla="*/ 0 w 2524"/>
                  <a:gd name="T21" fmla="*/ 0 h 3340"/>
                  <a:gd name="T22" fmla="*/ 0 w 2524"/>
                  <a:gd name="T23" fmla="*/ 0 h 3340"/>
                  <a:gd name="T24" fmla="*/ 0 w 2524"/>
                  <a:gd name="T25" fmla="*/ 0 h 3340"/>
                  <a:gd name="T26" fmla="*/ 0 w 2524"/>
                  <a:gd name="T27" fmla="*/ 0 h 3340"/>
                  <a:gd name="T28" fmla="*/ 0 w 2524"/>
                  <a:gd name="T29" fmla="*/ 0 h 3340"/>
                  <a:gd name="T30" fmla="*/ 0 w 2524"/>
                  <a:gd name="T31" fmla="*/ 0 h 3340"/>
                  <a:gd name="T32" fmla="*/ 0 w 2524"/>
                  <a:gd name="T33" fmla="*/ 0 h 3340"/>
                  <a:gd name="T34" fmla="*/ 0 w 2524"/>
                  <a:gd name="T35" fmla="*/ 0 h 3340"/>
                  <a:gd name="T36" fmla="*/ 0 w 2524"/>
                  <a:gd name="T37" fmla="*/ 0 h 3340"/>
                  <a:gd name="T38" fmla="*/ 0 w 2524"/>
                  <a:gd name="T39" fmla="*/ 0 h 3340"/>
                  <a:gd name="T40" fmla="*/ 0 w 2524"/>
                  <a:gd name="T41" fmla="*/ 0 h 3340"/>
                  <a:gd name="T42" fmla="*/ 0 w 2524"/>
                  <a:gd name="T43" fmla="*/ 0 h 3340"/>
                  <a:gd name="T44" fmla="*/ 0 w 2524"/>
                  <a:gd name="T45" fmla="*/ 0 h 3340"/>
                  <a:gd name="T46" fmla="*/ 0 w 2524"/>
                  <a:gd name="T47" fmla="*/ 0 h 3340"/>
                  <a:gd name="T48" fmla="*/ 0 w 2524"/>
                  <a:gd name="T49" fmla="*/ 0 h 3340"/>
                  <a:gd name="T50" fmla="*/ 0 w 2524"/>
                  <a:gd name="T51" fmla="*/ 0 h 3340"/>
                  <a:gd name="T52" fmla="*/ 0 w 2524"/>
                  <a:gd name="T53" fmla="*/ 0 h 3340"/>
                  <a:gd name="T54" fmla="*/ 0 w 2524"/>
                  <a:gd name="T55" fmla="*/ 0 h 3340"/>
                  <a:gd name="T56" fmla="*/ 0 w 2524"/>
                  <a:gd name="T57" fmla="*/ 0 h 3340"/>
                  <a:gd name="T58" fmla="*/ 0 w 2524"/>
                  <a:gd name="T59" fmla="*/ 0 h 3340"/>
                  <a:gd name="T60" fmla="*/ 0 w 2524"/>
                  <a:gd name="T61" fmla="*/ 0 h 3340"/>
                  <a:gd name="T62" fmla="*/ 0 w 2524"/>
                  <a:gd name="T63" fmla="*/ 0 h 3340"/>
                  <a:gd name="T64" fmla="*/ 0 w 2524"/>
                  <a:gd name="T65" fmla="*/ 0 h 3340"/>
                  <a:gd name="T66" fmla="*/ 0 w 2524"/>
                  <a:gd name="T67" fmla="*/ 0 h 3340"/>
                  <a:gd name="T68" fmla="*/ 0 w 2524"/>
                  <a:gd name="T69" fmla="*/ 0 h 3340"/>
                  <a:gd name="T70" fmla="*/ 0 w 2524"/>
                  <a:gd name="T71" fmla="*/ 0 h 3340"/>
                  <a:gd name="T72" fmla="*/ 0 w 2524"/>
                  <a:gd name="T73" fmla="*/ 0 h 3340"/>
                  <a:gd name="T74" fmla="*/ 0 w 2524"/>
                  <a:gd name="T75" fmla="*/ 0 h 3340"/>
                  <a:gd name="T76" fmla="*/ 0 w 2524"/>
                  <a:gd name="T77" fmla="*/ 0 h 3340"/>
                  <a:gd name="T78" fmla="*/ 0 w 2524"/>
                  <a:gd name="T79" fmla="*/ 0 h 3340"/>
                  <a:gd name="T80" fmla="*/ 0 w 2524"/>
                  <a:gd name="T81" fmla="*/ 0 h 3340"/>
                  <a:gd name="T82" fmla="*/ 0 w 2524"/>
                  <a:gd name="T83" fmla="*/ 0 h 3340"/>
                  <a:gd name="T84" fmla="*/ 0 w 2524"/>
                  <a:gd name="T85" fmla="*/ 0 h 3340"/>
                  <a:gd name="T86" fmla="*/ 0 w 2524"/>
                  <a:gd name="T87" fmla="*/ 0 h 3340"/>
                  <a:gd name="T88" fmla="*/ 0 w 2524"/>
                  <a:gd name="T89" fmla="*/ 0 h 3340"/>
                  <a:gd name="T90" fmla="*/ 0 w 2524"/>
                  <a:gd name="T91" fmla="*/ 0 h 3340"/>
                  <a:gd name="T92" fmla="*/ 0 w 2524"/>
                  <a:gd name="T93" fmla="*/ 0 h 3340"/>
                  <a:gd name="T94" fmla="*/ 0 w 2524"/>
                  <a:gd name="T95" fmla="*/ 0 h 3340"/>
                  <a:gd name="T96" fmla="*/ 0 w 2524"/>
                  <a:gd name="T97" fmla="*/ 0 h 3340"/>
                  <a:gd name="T98" fmla="*/ 0 w 2524"/>
                  <a:gd name="T99" fmla="*/ 0 h 3340"/>
                  <a:gd name="T100" fmla="*/ 0 w 2524"/>
                  <a:gd name="T101" fmla="*/ 0 h 3340"/>
                  <a:gd name="T102" fmla="*/ 0 w 2524"/>
                  <a:gd name="T103" fmla="*/ 0 h 3340"/>
                  <a:gd name="T104" fmla="*/ 0 w 2524"/>
                  <a:gd name="T105" fmla="*/ 0 h 3340"/>
                  <a:gd name="T106" fmla="*/ 0 w 2524"/>
                  <a:gd name="T107" fmla="*/ 0 h 3340"/>
                  <a:gd name="T108" fmla="*/ 0 w 2524"/>
                  <a:gd name="T109" fmla="*/ 0 h 334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524"/>
                  <a:gd name="T166" fmla="*/ 0 h 3340"/>
                  <a:gd name="T167" fmla="*/ 2524 w 2524"/>
                  <a:gd name="T168" fmla="*/ 3340 h 334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524" h="3340">
                    <a:moveTo>
                      <a:pt x="549" y="549"/>
                    </a:moveTo>
                    <a:lnTo>
                      <a:pt x="539" y="555"/>
                    </a:lnTo>
                    <a:lnTo>
                      <a:pt x="516" y="575"/>
                    </a:lnTo>
                    <a:lnTo>
                      <a:pt x="479" y="607"/>
                    </a:lnTo>
                    <a:lnTo>
                      <a:pt x="433" y="651"/>
                    </a:lnTo>
                    <a:lnTo>
                      <a:pt x="406" y="677"/>
                    </a:lnTo>
                    <a:lnTo>
                      <a:pt x="378" y="707"/>
                    </a:lnTo>
                    <a:lnTo>
                      <a:pt x="348" y="738"/>
                    </a:lnTo>
                    <a:lnTo>
                      <a:pt x="316" y="774"/>
                    </a:lnTo>
                    <a:lnTo>
                      <a:pt x="285" y="812"/>
                    </a:lnTo>
                    <a:lnTo>
                      <a:pt x="252" y="852"/>
                    </a:lnTo>
                    <a:lnTo>
                      <a:pt x="220" y="895"/>
                    </a:lnTo>
                    <a:lnTo>
                      <a:pt x="187" y="941"/>
                    </a:lnTo>
                    <a:lnTo>
                      <a:pt x="172" y="964"/>
                    </a:lnTo>
                    <a:lnTo>
                      <a:pt x="157" y="989"/>
                    </a:lnTo>
                    <a:lnTo>
                      <a:pt x="143" y="1013"/>
                    </a:lnTo>
                    <a:lnTo>
                      <a:pt x="130" y="1039"/>
                    </a:lnTo>
                    <a:lnTo>
                      <a:pt x="118" y="1063"/>
                    </a:lnTo>
                    <a:lnTo>
                      <a:pt x="106" y="1090"/>
                    </a:lnTo>
                    <a:lnTo>
                      <a:pt x="95" y="1115"/>
                    </a:lnTo>
                    <a:lnTo>
                      <a:pt x="85" y="1141"/>
                    </a:lnTo>
                    <a:lnTo>
                      <a:pt x="76" y="1167"/>
                    </a:lnTo>
                    <a:lnTo>
                      <a:pt x="67" y="1194"/>
                    </a:lnTo>
                    <a:lnTo>
                      <a:pt x="60" y="1220"/>
                    </a:lnTo>
                    <a:lnTo>
                      <a:pt x="52" y="1248"/>
                    </a:lnTo>
                    <a:lnTo>
                      <a:pt x="39" y="1300"/>
                    </a:lnTo>
                    <a:lnTo>
                      <a:pt x="28" y="1354"/>
                    </a:lnTo>
                    <a:lnTo>
                      <a:pt x="20" y="1408"/>
                    </a:lnTo>
                    <a:lnTo>
                      <a:pt x="13" y="1461"/>
                    </a:lnTo>
                    <a:lnTo>
                      <a:pt x="8" y="1513"/>
                    </a:lnTo>
                    <a:lnTo>
                      <a:pt x="5" y="1565"/>
                    </a:lnTo>
                    <a:lnTo>
                      <a:pt x="2" y="1615"/>
                    </a:lnTo>
                    <a:lnTo>
                      <a:pt x="1" y="1664"/>
                    </a:lnTo>
                    <a:lnTo>
                      <a:pt x="0" y="1711"/>
                    </a:lnTo>
                    <a:lnTo>
                      <a:pt x="0" y="1757"/>
                    </a:lnTo>
                    <a:lnTo>
                      <a:pt x="0" y="1779"/>
                    </a:lnTo>
                    <a:lnTo>
                      <a:pt x="1" y="1801"/>
                    </a:lnTo>
                    <a:lnTo>
                      <a:pt x="2" y="1824"/>
                    </a:lnTo>
                    <a:lnTo>
                      <a:pt x="4" y="1847"/>
                    </a:lnTo>
                    <a:lnTo>
                      <a:pt x="10" y="1893"/>
                    </a:lnTo>
                    <a:lnTo>
                      <a:pt x="16" y="1939"/>
                    </a:lnTo>
                    <a:lnTo>
                      <a:pt x="25" y="1985"/>
                    </a:lnTo>
                    <a:lnTo>
                      <a:pt x="34" y="2028"/>
                    </a:lnTo>
                    <a:lnTo>
                      <a:pt x="44" y="2071"/>
                    </a:lnTo>
                    <a:lnTo>
                      <a:pt x="55" y="2111"/>
                    </a:lnTo>
                    <a:lnTo>
                      <a:pt x="74" y="2183"/>
                    </a:lnTo>
                    <a:lnTo>
                      <a:pt x="92" y="2239"/>
                    </a:lnTo>
                    <a:lnTo>
                      <a:pt x="105" y="2276"/>
                    </a:lnTo>
                    <a:lnTo>
                      <a:pt x="109" y="2289"/>
                    </a:lnTo>
                    <a:lnTo>
                      <a:pt x="157" y="2149"/>
                    </a:lnTo>
                    <a:lnTo>
                      <a:pt x="157" y="2158"/>
                    </a:lnTo>
                    <a:lnTo>
                      <a:pt x="157" y="2184"/>
                    </a:lnTo>
                    <a:lnTo>
                      <a:pt x="159" y="2225"/>
                    </a:lnTo>
                    <a:lnTo>
                      <a:pt x="162" y="2274"/>
                    </a:lnTo>
                    <a:lnTo>
                      <a:pt x="165" y="2301"/>
                    </a:lnTo>
                    <a:lnTo>
                      <a:pt x="168" y="2329"/>
                    </a:lnTo>
                    <a:lnTo>
                      <a:pt x="172" y="2358"/>
                    </a:lnTo>
                    <a:lnTo>
                      <a:pt x="176" y="2387"/>
                    </a:lnTo>
                    <a:lnTo>
                      <a:pt x="181" y="2415"/>
                    </a:lnTo>
                    <a:lnTo>
                      <a:pt x="188" y="2443"/>
                    </a:lnTo>
                    <a:lnTo>
                      <a:pt x="195" y="2469"/>
                    </a:lnTo>
                    <a:lnTo>
                      <a:pt x="203" y="2494"/>
                    </a:lnTo>
                    <a:lnTo>
                      <a:pt x="214" y="2517"/>
                    </a:lnTo>
                    <a:lnTo>
                      <a:pt x="226" y="2542"/>
                    </a:lnTo>
                    <a:lnTo>
                      <a:pt x="239" y="2566"/>
                    </a:lnTo>
                    <a:lnTo>
                      <a:pt x="255" y="2590"/>
                    </a:lnTo>
                    <a:lnTo>
                      <a:pt x="272" y="2615"/>
                    </a:lnTo>
                    <a:lnTo>
                      <a:pt x="288" y="2638"/>
                    </a:lnTo>
                    <a:lnTo>
                      <a:pt x="305" y="2661"/>
                    </a:lnTo>
                    <a:lnTo>
                      <a:pt x="323" y="2681"/>
                    </a:lnTo>
                    <a:lnTo>
                      <a:pt x="355" y="2720"/>
                    </a:lnTo>
                    <a:lnTo>
                      <a:pt x="382" y="2749"/>
                    </a:lnTo>
                    <a:lnTo>
                      <a:pt x="400" y="2769"/>
                    </a:lnTo>
                    <a:lnTo>
                      <a:pt x="407" y="2776"/>
                    </a:lnTo>
                    <a:lnTo>
                      <a:pt x="376" y="2603"/>
                    </a:lnTo>
                    <a:lnTo>
                      <a:pt x="380" y="2611"/>
                    </a:lnTo>
                    <a:lnTo>
                      <a:pt x="392" y="2631"/>
                    </a:lnTo>
                    <a:lnTo>
                      <a:pt x="409" y="2662"/>
                    </a:lnTo>
                    <a:lnTo>
                      <a:pt x="431" y="2699"/>
                    </a:lnTo>
                    <a:lnTo>
                      <a:pt x="455" y="2740"/>
                    </a:lnTo>
                    <a:lnTo>
                      <a:pt x="481" y="2782"/>
                    </a:lnTo>
                    <a:lnTo>
                      <a:pt x="508" y="2821"/>
                    </a:lnTo>
                    <a:lnTo>
                      <a:pt x="532" y="2854"/>
                    </a:lnTo>
                    <a:lnTo>
                      <a:pt x="558" y="2887"/>
                    </a:lnTo>
                    <a:lnTo>
                      <a:pt x="586" y="2924"/>
                    </a:lnTo>
                    <a:lnTo>
                      <a:pt x="616" y="2966"/>
                    </a:lnTo>
                    <a:lnTo>
                      <a:pt x="644" y="3009"/>
                    </a:lnTo>
                    <a:lnTo>
                      <a:pt x="671" y="3051"/>
                    </a:lnTo>
                    <a:lnTo>
                      <a:pt x="693" y="3090"/>
                    </a:lnTo>
                    <a:lnTo>
                      <a:pt x="703" y="3108"/>
                    </a:lnTo>
                    <a:lnTo>
                      <a:pt x="711" y="3124"/>
                    </a:lnTo>
                    <a:lnTo>
                      <a:pt x="717" y="3139"/>
                    </a:lnTo>
                    <a:lnTo>
                      <a:pt x="721" y="3152"/>
                    </a:lnTo>
                    <a:lnTo>
                      <a:pt x="729" y="3178"/>
                    </a:lnTo>
                    <a:lnTo>
                      <a:pt x="740" y="3205"/>
                    </a:lnTo>
                    <a:lnTo>
                      <a:pt x="752" y="3234"/>
                    </a:lnTo>
                    <a:lnTo>
                      <a:pt x="766" y="3261"/>
                    </a:lnTo>
                    <a:lnTo>
                      <a:pt x="779" y="3287"/>
                    </a:lnTo>
                    <a:lnTo>
                      <a:pt x="789" y="3306"/>
                    </a:lnTo>
                    <a:lnTo>
                      <a:pt x="796" y="3319"/>
                    </a:lnTo>
                    <a:lnTo>
                      <a:pt x="799" y="3324"/>
                    </a:lnTo>
                    <a:lnTo>
                      <a:pt x="768" y="3074"/>
                    </a:lnTo>
                    <a:lnTo>
                      <a:pt x="894" y="3324"/>
                    </a:lnTo>
                    <a:lnTo>
                      <a:pt x="909" y="3168"/>
                    </a:lnTo>
                    <a:lnTo>
                      <a:pt x="956" y="3309"/>
                    </a:lnTo>
                    <a:lnTo>
                      <a:pt x="957" y="3308"/>
                    </a:lnTo>
                    <a:lnTo>
                      <a:pt x="959" y="3308"/>
                    </a:lnTo>
                    <a:lnTo>
                      <a:pt x="963" y="3305"/>
                    </a:lnTo>
                    <a:lnTo>
                      <a:pt x="968" y="3301"/>
                    </a:lnTo>
                    <a:lnTo>
                      <a:pt x="974" y="3294"/>
                    </a:lnTo>
                    <a:lnTo>
                      <a:pt x="982" y="3283"/>
                    </a:lnTo>
                    <a:lnTo>
                      <a:pt x="992" y="3266"/>
                    </a:lnTo>
                    <a:lnTo>
                      <a:pt x="1003" y="3246"/>
                    </a:lnTo>
                    <a:lnTo>
                      <a:pt x="1014" y="3223"/>
                    </a:lnTo>
                    <a:lnTo>
                      <a:pt x="1024" y="3200"/>
                    </a:lnTo>
                    <a:lnTo>
                      <a:pt x="1031" y="3179"/>
                    </a:lnTo>
                    <a:lnTo>
                      <a:pt x="1038" y="3160"/>
                    </a:lnTo>
                    <a:lnTo>
                      <a:pt x="1044" y="3144"/>
                    </a:lnTo>
                    <a:lnTo>
                      <a:pt x="1048" y="3131"/>
                    </a:lnTo>
                    <a:lnTo>
                      <a:pt x="1050" y="3124"/>
                    </a:lnTo>
                    <a:lnTo>
                      <a:pt x="1051" y="3121"/>
                    </a:lnTo>
                    <a:lnTo>
                      <a:pt x="1066" y="3278"/>
                    </a:lnTo>
                    <a:lnTo>
                      <a:pt x="1160" y="3152"/>
                    </a:lnTo>
                    <a:lnTo>
                      <a:pt x="1191" y="3278"/>
                    </a:lnTo>
                    <a:lnTo>
                      <a:pt x="1270" y="3168"/>
                    </a:lnTo>
                    <a:lnTo>
                      <a:pt x="1380" y="3293"/>
                    </a:lnTo>
                    <a:lnTo>
                      <a:pt x="1348" y="3152"/>
                    </a:lnTo>
                    <a:lnTo>
                      <a:pt x="1505" y="3340"/>
                    </a:lnTo>
                    <a:lnTo>
                      <a:pt x="1473" y="3183"/>
                    </a:lnTo>
                    <a:lnTo>
                      <a:pt x="1630" y="3324"/>
                    </a:lnTo>
                    <a:lnTo>
                      <a:pt x="1630" y="3322"/>
                    </a:lnTo>
                    <a:lnTo>
                      <a:pt x="1631" y="3315"/>
                    </a:lnTo>
                    <a:lnTo>
                      <a:pt x="1633" y="3305"/>
                    </a:lnTo>
                    <a:lnTo>
                      <a:pt x="1636" y="3289"/>
                    </a:lnTo>
                    <a:lnTo>
                      <a:pt x="1642" y="3269"/>
                    </a:lnTo>
                    <a:lnTo>
                      <a:pt x="1650" y="3245"/>
                    </a:lnTo>
                    <a:lnTo>
                      <a:pt x="1662" y="3217"/>
                    </a:lnTo>
                    <a:lnTo>
                      <a:pt x="1678" y="3183"/>
                    </a:lnTo>
                    <a:lnTo>
                      <a:pt x="1688" y="3166"/>
                    </a:lnTo>
                    <a:lnTo>
                      <a:pt x="1700" y="3146"/>
                    </a:lnTo>
                    <a:lnTo>
                      <a:pt x="1716" y="3126"/>
                    </a:lnTo>
                    <a:lnTo>
                      <a:pt x="1734" y="3105"/>
                    </a:lnTo>
                    <a:lnTo>
                      <a:pt x="1775" y="3059"/>
                    </a:lnTo>
                    <a:lnTo>
                      <a:pt x="1821" y="3009"/>
                    </a:lnTo>
                    <a:lnTo>
                      <a:pt x="1870" y="2956"/>
                    </a:lnTo>
                    <a:lnTo>
                      <a:pt x="1922" y="2899"/>
                    </a:lnTo>
                    <a:lnTo>
                      <a:pt x="1948" y="2869"/>
                    </a:lnTo>
                    <a:lnTo>
                      <a:pt x="1973" y="2839"/>
                    </a:lnTo>
                    <a:lnTo>
                      <a:pt x="1999" y="2807"/>
                    </a:lnTo>
                    <a:lnTo>
                      <a:pt x="2022" y="2776"/>
                    </a:lnTo>
                    <a:lnTo>
                      <a:pt x="2045" y="2747"/>
                    </a:lnTo>
                    <a:lnTo>
                      <a:pt x="2063" y="2726"/>
                    </a:lnTo>
                    <a:lnTo>
                      <a:pt x="2071" y="2717"/>
                    </a:lnTo>
                    <a:lnTo>
                      <a:pt x="2079" y="2711"/>
                    </a:lnTo>
                    <a:lnTo>
                      <a:pt x="2086" y="2704"/>
                    </a:lnTo>
                    <a:lnTo>
                      <a:pt x="2092" y="2700"/>
                    </a:lnTo>
                    <a:lnTo>
                      <a:pt x="2099" y="2697"/>
                    </a:lnTo>
                    <a:lnTo>
                      <a:pt x="2104" y="2695"/>
                    </a:lnTo>
                    <a:lnTo>
                      <a:pt x="2108" y="2695"/>
                    </a:lnTo>
                    <a:lnTo>
                      <a:pt x="2113" y="2695"/>
                    </a:lnTo>
                    <a:lnTo>
                      <a:pt x="2116" y="2696"/>
                    </a:lnTo>
                    <a:lnTo>
                      <a:pt x="2119" y="2697"/>
                    </a:lnTo>
                    <a:lnTo>
                      <a:pt x="2122" y="2700"/>
                    </a:lnTo>
                    <a:lnTo>
                      <a:pt x="2125" y="2703"/>
                    </a:lnTo>
                    <a:lnTo>
                      <a:pt x="2128" y="2711"/>
                    </a:lnTo>
                    <a:lnTo>
                      <a:pt x="2131" y="2720"/>
                    </a:lnTo>
                    <a:lnTo>
                      <a:pt x="2132" y="2729"/>
                    </a:lnTo>
                    <a:lnTo>
                      <a:pt x="2133" y="2738"/>
                    </a:lnTo>
                    <a:lnTo>
                      <a:pt x="2133" y="2753"/>
                    </a:lnTo>
                    <a:lnTo>
                      <a:pt x="2132" y="2759"/>
                    </a:lnTo>
                    <a:lnTo>
                      <a:pt x="2134" y="2753"/>
                    </a:lnTo>
                    <a:lnTo>
                      <a:pt x="2138" y="2732"/>
                    </a:lnTo>
                    <a:lnTo>
                      <a:pt x="2147" y="2699"/>
                    </a:lnTo>
                    <a:lnTo>
                      <a:pt x="2160" y="2656"/>
                    </a:lnTo>
                    <a:lnTo>
                      <a:pt x="2177" y="2603"/>
                    </a:lnTo>
                    <a:lnTo>
                      <a:pt x="2198" y="2542"/>
                    </a:lnTo>
                    <a:lnTo>
                      <a:pt x="2212" y="2508"/>
                    </a:lnTo>
                    <a:lnTo>
                      <a:pt x="2226" y="2473"/>
                    </a:lnTo>
                    <a:lnTo>
                      <a:pt x="2241" y="2437"/>
                    </a:lnTo>
                    <a:lnTo>
                      <a:pt x="2257" y="2399"/>
                    </a:lnTo>
                    <a:lnTo>
                      <a:pt x="2292" y="2325"/>
                    </a:lnTo>
                    <a:lnTo>
                      <a:pt x="2325" y="2254"/>
                    </a:lnTo>
                    <a:lnTo>
                      <a:pt x="2354" y="2188"/>
                    </a:lnTo>
                    <a:lnTo>
                      <a:pt x="2380" y="2125"/>
                    </a:lnTo>
                    <a:lnTo>
                      <a:pt x="2391" y="2095"/>
                    </a:lnTo>
                    <a:lnTo>
                      <a:pt x="2401" y="2065"/>
                    </a:lnTo>
                    <a:lnTo>
                      <a:pt x="2409" y="2036"/>
                    </a:lnTo>
                    <a:lnTo>
                      <a:pt x="2416" y="2007"/>
                    </a:lnTo>
                    <a:lnTo>
                      <a:pt x="2422" y="1979"/>
                    </a:lnTo>
                    <a:lnTo>
                      <a:pt x="2426" y="1951"/>
                    </a:lnTo>
                    <a:lnTo>
                      <a:pt x="2429" y="1925"/>
                    </a:lnTo>
                    <a:lnTo>
                      <a:pt x="2430" y="1897"/>
                    </a:lnTo>
                    <a:lnTo>
                      <a:pt x="2430" y="1846"/>
                    </a:lnTo>
                    <a:lnTo>
                      <a:pt x="2430" y="1798"/>
                    </a:lnTo>
                    <a:lnTo>
                      <a:pt x="2430" y="1757"/>
                    </a:lnTo>
                    <a:lnTo>
                      <a:pt x="2430" y="1719"/>
                    </a:lnTo>
                    <a:lnTo>
                      <a:pt x="2430" y="1688"/>
                    </a:lnTo>
                    <a:lnTo>
                      <a:pt x="2430" y="1666"/>
                    </a:lnTo>
                    <a:lnTo>
                      <a:pt x="2430" y="1652"/>
                    </a:lnTo>
                    <a:lnTo>
                      <a:pt x="2430" y="1647"/>
                    </a:lnTo>
                    <a:lnTo>
                      <a:pt x="2524" y="1725"/>
                    </a:lnTo>
                    <a:lnTo>
                      <a:pt x="2524" y="1724"/>
                    </a:lnTo>
                    <a:lnTo>
                      <a:pt x="2524" y="1719"/>
                    </a:lnTo>
                    <a:lnTo>
                      <a:pt x="2522" y="1709"/>
                    </a:lnTo>
                    <a:lnTo>
                      <a:pt x="2518" y="1689"/>
                    </a:lnTo>
                    <a:lnTo>
                      <a:pt x="2513" y="1661"/>
                    </a:lnTo>
                    <a:lnTo>
                      <a:pt x="2505" y="1619"/>
                    </a:lnTo>
                    <a:lnTo>
                      <a:pt x="2493" y="1563"/>
                    </a:lnTo>
                    <a:lnTo>
                      <a:pt x="2477" y="1490"/>
                    </a:lnTo>
                    <a:lnTo>
                      <a:pt x="2460" y="1407"/>
                    </a:lnTo>
                    <a:lnTo>
                      <a:pt x="2444" y="1326"/>
                    </a:lnTo>
                    <a:lnTo>
                      <a:pt x="2426" y="1246"/>
                    </a:lnTo>
                    <a:lnTo>
                      <a:pt x="2407" y="1168"/>
                    </a:lnTo>
                    <a:lnTo>
                      <a:pt x="2396" y="1130"/>
                    </a:lnTo>
                    <a:lnTo>
                      <a:pt x="2385" y="1094"/>
                    </a:lnTo>
                    <a:lnTo>
                      <a:pt x="2372" y="1057"/>
                    </a:lnTo>
                    <a:lnTo>
                      <a:pt x="2358" y="1022"/>
                    </a:lnTo>
                    <a:lnTo>
                      <a:pt x="2343" y="988"/>
                    </a:lnTo>
                    <a:lnTo>
                      <a:pt x="2327" y="955"/>
                    </a:lnTo>
                    <a:lnTo>
                      <a:pt x="2308" y="924"/>
                    </a:lnTo>
                    <a:lnTo>
                      <a:pt x="2289" y="894"/>
                    </a:lnTo>
                    <a:lnTo>
                      <a:pt x="2249" y="837"/>
                    </a:lnTo>
                    <a:lnTo>
                      <a:pt x="2214" y="783"/>
                    </a:lnTo>
                    <a:lnTo>
                      <a:pt x="2181" y="735"/>
                    </a:lnTo>
                    <a:lnTo>
                      <a:pt x="2154" y="694"/>
                    </a:lnTo>
                    <a:lnTo>
                      <a:pt x="2131" y="660"/>
                    </a:lnTo>
                    <a:lnTo>
                      <a:pt x="2115" y="634"/>
                    </a:lnTo>
                    <a:lnTo>
                      <a:pt x="2105" y="617"/>
                    </a:lnTo>
                    <a:lnTo>
                      <a:pt x="2101" y="611"/>
                    </a:lnTo>
                    <a:lnTo>
                      <a:pt x="2104" y="611"/>
                    </a:lnTo>
                    <a:lnTo>
                      <a:pt x="2110" y="608"/>
                    </a:lnTo>
                    <a:lnTo>
                      <a:pt x="2120" y="604"/>
                    </a:lnTo>
                    <a:lnTo>
                      <a:pt x="2134" y="598"/>
                    </a:lnTo>
                    <a:lnTo>
                      <a:pt x="2152" y="590"/>
                    </a:lnTo>
                    <a:lnTo>
                      <a:pt x="2174" y="579"/>
                    </a:lnTo>
                    <a:lnTo>
                      <a:pt x="2198" y="565"/>
                    </a:lnTo>
                    <a:lnTo>
                      <a:pt x="2227" y="549"/>
                    </a:lnTo>
                    <a:lnTo>
                      <a:pt x="2242" y="539"/>
                    </a:lnTo>
                    <a:lnTo>
                      <a:pt x="2257" y="528"/>
                    </a:lnTo>
                    <a:lnTo>
                      <a:pt x="2275" y="514"/>
                    </a:lnTo>
                    <a:lnTo>
                      <a:pt x="2291" y="499"/>
                    </a:lnTo>
                    <a:lnTo>
                      <a:pt x="2326" y="469"/>
                    </a:lnTo>
                    <a:lnTo>
                      <a:pt x="2358" y="437"/>
                    </a:lnTo>
                    <a:lnTo>
                      <a:pt x="2387" y="408"/>
                    </a:lnTo>
                    <a:lnTo>
                      <a:pt x="2409" y="383"/>
                    </a:lnTo>
                    <a:lnTo>
                      <a:pt x="2424" y="367"/>
                    </a:lnTo>
                    <a:lnTo>
                      <a:pt x="2430" y="361"/>
                    </a:lnTo>
                    <a:lnTo>
                      <a:pt x="2427" y="365"/>
                    </a:lnTo>
                    <a:lnTo>
                      <a:pt x="2420" y="375"/>
                    </a:lnTo>
                    <a:lnTo>
                      <a:pt x="2414" y="382"/>
                    </a:lnTo>
                    <a:lnTo>
                      <a:pt x="2406" y="390"/>
                    </a:lnTo>
                    <a:lnTo>
                      <a:pt x="2397" y="399"/>
                    </a:lnTo>
                    <a:lnTo>
                      <a:pt x="2386" y="408"/>
                    </a:lnTo>
                    <a:lnTo>
                      <a:pt x="2371" y="417"/>
                    </a:lnTo>
                    <a:lnTo>
                      <a:pt x="2356" y="425"/>
                    </a:lnTo>
                    <a:lnTo>
                      <a:pt x="2338" y="433"/>
                    </a:lnTo>
                    <a:lnTo>
                      <a:pt x="2317" y="440"/>
                    </a:lnTo>
                    <a:lnTo>
                      <a:pt x="2295" y="446"/>
                    </a:lnTo>
                    <a:lnTo>
                      <a:pt x="2270" y="450"/>
                    </a:lnTo>
                    <a:lnTo>
                      <a:pt x="2242" y="453"/>
                    </a:lnTo>
                    <a:lnTo>
                      <a:pt x="2211" y="454"/>
                    </a:lnTo>
                    <a:lnTo>
                      <a:pt x="2180" y="455"/>
                    </a:lnTo>
                    <a:lnTo>
                      <a:pt x="2154" y="456"/>
                    </a:lnTo>
                    <a:lnTo>
                      <a:pt x="2129" y="457"/>
                    </a:lnTo>
                    <a:lnTo>
                      <a:pt x="2108" y="459"/>
                    </a:lnTo>
                    <a:lnTo>
                      <a:pt x="2070" y="464"/>
                    </a:lnTo>
                    <a:lnTo>
                      <a:pt x="2036" y="467"/>
                    </a:lnTo>
                    <a:lnTo>
                      <a:pt x="2019" y="468"/>
                    </a:lnTo>
                    <a:lnTo>
                      <a:pt x="2002" y="469"/>
                    </a:lnTo>
                    <a:lnTo>
                      <a:pt x="1982" y="469"/>
                    </a:lnTo>
                    <a:lnTo>
                      <a:pt x="1961" y="468"/>
                    </a:lnTo>
                    <a:lnTo>
                      <a:pt x="1939" y="467"/>
                    </a:lnTo>
                    <a:lnTo>
                      <a:pt x="1912" y="464"/>
                    </a:lnTo>
                    <a:lnTo>
                      <a:pt x="1884" y="460"/>
                    </a:lnTo>
                    <a:lnTo>
                      <a:pt x="1850" y="454"/>
                    </a:lnTo>
                    <a:lnTo>
                      <a:pt x="1785" y="444"/>
                    </a:lnTo>
                    <a:lnTo>
                      <a:pt x="1732" y="437"/>
                    </a:lnTo>
                    <a:lnTo>
                      <a:pt x="1688" y="431"/>
                    </a:lnTo>
                    <a:lnTo>
                      <a:pt x="1654" y="427"/>
                    </a:lnTo>
                    <a:lnTo>
                      <a:pt x="1629" y="425"/>
                    </a:lnTo>
                    <a:lnTo>
                      <a:pt x="1612" y="424"/>
                    </a:lnTo>
                    <a:lnTo>
                      <a:pt x="1603" y="424"/>
                    </a:lnTo>
                    <a:lnTo>
                      <a:pt x="1600" y="424"/>
                    </a:lnTo>
                    <a:lnTo>
                      <a:pt x="1601" y="418"/>
                    </a:lnTo>
                    <a:lnTo>
                      <a:pt x="1605" y="400"/>
                    </a:lnTo>
                    <a:lnTo>
                      <a:pt x="1613" y="377"/>
                    </a:lnTo>
                    <a:lnTo>
                      <a:pt x="1623" y="348"/>
                    </a:lnTo>
                    <a:lnTo>
                      <a:pt x="1629" y="334"/>
                    </a:lnTo>
                    <a:lnTo>
                      <a:pt x="1636" y="319"/>
                    </a:lnTo>
                    <a:lnTo>
                      <a:pt x="1643" y="305"/>
                    </a:lnTo>
                    <a:lnTo>
                      <a:pt x="1653" y="291"/>
                    </a:lnTo>
                    <a:lnTo>
                      <a:pt x="1662" y="278"/>
                    </a:lnTo>
                    <a:lnTo>
                      <a:pt x="1671" y="267"/>
                    </a:lnTo>
                    <a:lnTo>
                      <a:pt x="1682" y="258"/>
                    </a:lnTo>
                    <a:lnTo>
                      <a:pt x="1693" y="251"/>
                    </a:lnTo>
                    <a:lnTo>
                      <a:pt x="1705" y="245"/>
                    </a:lnTo>
                    <a:lnTo>
                      <a:pt x="1720" y="235"/>
                    </a:lnTo>
                    <a:lnTo>
                      <a:pt x="1734" y="226"/>
                    </a:lnTo>
                    <a:lnTo>
                      <a:pt x="1749" y="216"/>
                    </a:lnTo>
                    <a:lnTo>
                      <a:pt x="1781" y="193"/>
                    </a:lnTo>
                    <a:lnTo>
                      <a:pt x="1810" y="168"/>
                    </a:lnTo>
                    <a:lnTo>
                      <a:pt x="1839" y="146"/>
                    </a:lnTo>
                    <a:lnTo>
                      <a:pt x="1861" y="128"/>
                    </a:lnTo>
                    <a:lnTo>
                      <a:pt x="1876" y="114"/>
                    </a:lnTo>
                    <a:lnTo>
                      <a:pt x="1882" y="110"/>
                    </a:lnTo>
                    <a:lnTo>
                      <a:pt x="1879" y="110"/>
                    </a:lnTo>
                    <a:lnTo>
                      <a:pt x="1869" y="112"/>
                    </a:lnTo>
                    <a:lnTo>
                      <a:pt x="1852" y="116"/>
                    </a:lnTo>
                    <a:lnTo>
                      <a:pt x="1829" y="121"/>
                    </a:lnTo>
                    <a:lnTo>
                      <a:pt x="1796" y="129"/>
                    </a:lnTo>
                    <a:lnTo>
                      <a:pt x="1755" y="137"/>
                    </a:lnTo>
                    <a:lnTo>
                      <a:pt x="1705" y="146"/>
                    </a:lnTo>
                    <a:lnTo>
                      <a:pt x="1646" y="157"/>
                    </a:lnTo>
                    <a:lnTo>
                      <a:pt x="1630" y="160"/>
                    </a:lnTo>
                    <a:lnTo>
                      <a:pt x="1614" y="164"/>
                    </a:lnTo>
                    <a:lnTo>
                      <a:pt x="1598" y="169"/>
                    </a:lnTo>
                    <a:lnTo>
                      <a:pt x="1581" y="174"/>
                    </a:lnTo>
                    <a:lnTo>
                      <a:pt x="1549" y="186"/>
                    </a:lnTo>
                    <a:lnTo>
                      <a:pt x="1517" y="200"/>
                    </a:lnTo>
                    <a:lnTo>
                      <a:pt x="1487" y="214"/>
                    </a:lnTo>
                    <a:lnTo>
                      <a:pt x="1456" y="230"/>
                    </a:lnTo>
                    <a:lnTo>
                      <a:pt x="1427" y="247"/>
                    </a:lnTo>
                    <a:lnTo>
                      <a:pt x="1401" y="263"/>
                    </a:lnTo>
                    <a:lnTo>
                      <a:pt x="1354" y="294"/>
                    </a:lnTo>
                    <a:lnTo>
                      <a:pt x="1317" y="320"/>
                    </a:lnTo>
                    <a:lnTo>
                      <a:pt x="1294" y="338"/>
                    </a:lnTo>
                    <a:lnTo>
                      <a:pt x="1286" y="345"/>
                    </a:lnTo>
                    <a:lnTo>
                      <a:pt x="1285" y="340"/>
                    </a:lnTo>
                    <a:lnTo>
                      <a:pt x="1285" y="329"/>
                    </a:lnTo>
                    <a:lnTo>
                      <a:pt x="1285" y="321"/>
                    </a:lnTo>
                    <a:lnTo>
                      <a:pt x="1286" y="311"/>
                    </a:lnTo>
                    <a:lnTo>
                      <a:pt x="1287" y="301"/>
                    </a:lnTo>
                    <a:lnTo>
                      <a:pt x="1289" y="288"/>
                    </a:lnTo>
                    <a:lnTo>
                      <a:pt x="1293" y="275"/>
                    </a:lnTo>
                    <a:lnTo>
                      <a:pt x="1298" y="262"/>
                    </a:lnTo>
                    <a:lnTo>
                      <a:pt x="1304" y="248"/>
                    </a:lnTo>
                    <a:lnTo>
                      <a:pt x="1312" y="232"/>
                    </a:lnTo>
                    <a:lnTo>
                      <a:pt x="1322" y="217"/>
                    </a:lnTo>
                    <a:lnTo>
                      <a:pt x="1334" y="203"/>
                    </a:lnTo>
                    <a:lnTo>
                      <a:pt x="1347" y="188"/>
                    </a:lnTo>
                    <a:lnTo>
                      <a:pt x="1364" y="172"/>
                    </a:lnTo>
                    <a:lnTo>
                      <a:pt x="1381" y="158"/>
                    </a:lnTo>
                    <a:lnTo>
                      <a:pt x="1398" y="143"/>
                    </a:lnTo>
                    <a:lnTo>
                      <a:pt x="1413" y="128"/>
                    </a:lnTo>
                    <a:lnTo>
                      <a:pt x="1428" y="112"/>
                    </a:lnTo>
                    <a:lnTo>
                      <a:pt x="1455" y="84"/>
                    </a:lnTo>
                    <a:lnTo>
                      <a:pt x="1477" y="57"/>
                    </a:lnTo>
                    <a:lnTo>
                      <a:pt x="1496" y="34"/>
                    </a:lnTo>
                    <a:lnTo>
                      <a:pt x="1509" y="16"/>
                    </a:lnTo>
                    <a:lnTo>
                      <a:pt x="1518" y="4"/>
                    </a:lnTo>
                    <a:lnTo>
                      <a:pt x="1521" y="0"/>
                    </a:lnTo>
                    <a:lnTo>
                      <a:pt x="1510" y="3"/>
                    </a:lnTo>
                    <a:lnTo>
                      <a:pt x="1479" y="11"/>
                    </a:lnTo>
                    <a:lnTo>
                      <a:pt x="1433" y="26"/>
                    </a:lnTo>
                    <a:lnTo>
                      <a:pt x="1376" y="45"/>
                    </a:lnTo>
                    <a:lnTo>
                      <a:pt x="1344" y="57"/>
                    </a:lnTo>
                    <a:lnTo>
                      <a:pt x="1310" y="70"/>
                    </a:lnTo>
                    <a:lnTo>
                      <a:pt x="1277" y="84"/>
                    </a:lnTo>
                    <a:lnTo>
                      <a:pt x="1243" y="99"/>
                    </a:lnTo>
                    <a:lnTo>
                      <a:pt x="1209" y="116"/>
                    </a:lnTo>
                    <a:lnTo>
                      <a:pt x="1176" y="134"/>
                    </a:lnTo>
                    <a:lnTo>
                      <a:pt x="1143" y="153"/>
                    </a:lnTo>
                    <a:lnTo>
                      <a:pt x="1113" y="172"/>
                    </a:lnTo>
                    <a:lnTo>
                      <a:pt x="1084" y="194"/>
                    </a:lnTo>
                    <a:lnTo>
                      <a:pt x="1058" y="214"/>
                    </a:lnTo>
                    <a:lnTo>
                      <a:pt x="1033" y="235"/>
                    </a:lnTo>
                    <a:lnTo>
                      <a:pt x="1010" y="256"/>
                    </a:lnTo>
                    <a:lnTo>
                      <a:pt x="989" y="276"/>
                    </a:lnTo>
                    <a:lnTo>
                      <a:pt x="969" y="296"/>
                    </a:lnTo>
                    <a:lnTo>
                      <a:pt x="952" y="314"/>
                    </a:lnTo>
                    <a:lnTo>
                      <a:pt x="937" y="331"/>
                    </a:lnTo>
                    <a:lnTo>
                      <a:pt x="911" y="363"/>
                    </a:lnTo>
                    <a:lnTo>
                      <a:pt x="893" y="386"/>
                    </a:lnTo>
                    <a:lnTo>
                      <a:pt x="882" y="402"/>
                    </a:lnTo>
                    <a:lnTo>
                      <a:pt x="878" y="408"/>
                    </a:lnTo>
                    <a:lnTo>
                      <a:pt x="876" y="407"/>
                    </a:lnTo>
                    <a:lnTo>
                      <a:pt x="866" y="406"/>
                    </a:lnTo>
                    <a:lnTo>
                      <a:pt x="858" y="406"/>
                    </a:lnTo>
                    <a:lnTo>
                      <a:pt x="848" y="407"/>
                    </a:lnTo>
                    <a:lnTo>
                      <a:pt x="835" y="410"/>
                    </a:lnTo>
                    <a:lnTo>
                      <a:pt x="819" y="414"/>
                    </a:lnTo>
                    <a:lnTo>
                      <a:pt x="799" y="420"/>
                    </a:lnTo>
                    <a:lnTo>
                      <a:pt x="777" y="429"/>
                    </a:lnTo>
                    <a:lnTo>
                      <a:pt x="749" y="440"/>
                    </a:lnTo>
                    <a:lnTo>
                      <a:pt x="719" y="454"/>
                    </a:lnTo>
                    <a:lnTo>
                      <a:pt x="683" y="472"/>
                    </a:lnTo>
                    <a:lnTo>
                      <a:pt x="643" y="493"/>
                    </a:lnTo>
                    <a:lnTo>
                      <a:pt x="599" y="519"/>
                    </a:lnTo>
                    <a:lnTo>
                      <a:pt x="549" y="549"/>
                    </a:lnTo>
                    <a:close/>
                  </a:path>
                </a:pathLst>
              </a:custGeom>
              <a:solidFill>
                <a:srgbClr val="531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25" name="Freeform 345"/>
              <p:cNvSpPr>
                <a:spLocks/>
              </p:cNvSpPr>
              <p:nvPr/>
            </p:nvSpPr>
            <p:spPr bwMode="auto">
              <a:xfrm>
                <a:off x="4254" y="1929"/>
                <a:ext cx="38" cy="30"/>
              </a:xfrm>
              <a:custGeom>
                <a:avLst/>
                <a:gdLst>
                  <a:gd name="T0" fmla="*/ 0 w 439"/>
                  <a:gd name="T1" fmla="*/ 0 h 369"/>
                  <a:gd name="T2" fmla="*/ 0 w 439"/>
                  <a:gd name="T3" fmla="*/ 0 h 369"/>
                  <a:gd name="T4" fmla="*/ 0 w 439"/>
                  <a:gd name="T5" fmla="*/ 0 h 369"/>
                  <a:gd name="T6" fmla="*/ 0 w 439"/>
                  <a:gd name="T7" fmla="*/ 0 h 369"/>
                  <a:gd name="T8" fmla="*/ 0 w 439"/>
                  <a:gd name="T9" fmla="*/ 0 h 369"/>
                  <a:gd name="T10" fmla="*/ 0 w 439"/>
                  <a:gd name="T11" fmla="*/ 0 h 369"/>
                  <a:gd name="T12" fmla="*/ 0 w 439"/>
                  <a:gd name="T13" fmla="*/ 0 h 369"/>
                  <a:gd name="T14" fmla="*/ 0 w 439"/>
                  <a:gd name="T15" fmla="*/ 0 h 369"/>
                  <a:gd name="T16" fmla="*/ 0 w 439"/>
                  <a:gd name="T17" fmla="*/ 0 h 369"/>
                  <a:gd name="T18" fmla="*/ 0 w 439"/>
                  <a:gd name="T19" fmla="*/ 0 h 369"/>
                  <a:gd name="T20" fmla="*/ 0 w 439"/>
                  <a:gd name="T21" fmla="*/ 0 h 369"/>
                  <a:gd name="T22" fmla="*/ 0 w 439"/>
                  <a:gd name="T23" fmla="*/ 0 h 369"/>
                  <a:gd name="T24" fmla="*/ 0 w 439"/>
                  <a:gd name="T25" fmla="*/ 0 h 369"/>
                  <a:gd name="T26" fmla="*/ 0 w 439"/>
                  <a:gd name="T27" fmla="*/ 0 h 369"/>
                  <a:gd name="T28" fmla="*/ 0 w 439"/>
                  <a:gd name="T29" fmla="*/ 0 h 369"/>
                  <a:gd name="T30" fmla="*/ 0 w 439"/>
                  <a:gd name="T31" fmla="*/ 0 h 369"/>
                  <a:gd name="T32" fmla="*/ 0 w 439"/>
                  <a:gd name="T33" fmla="*/ 0 h 369"/>
                  <a:gd name="T34" fmla="*/ 0 w 439"/>
                  <a:gd name="T35" fmla="*/ 0 h 369"/>
                  <a:gd name="T36" fmla="*/ 0 w 439"/>
                  <a:gd name="T37" fmla="*/ 0 h 369"/>
                  <a:gd name="T38" fmla="*/ 0 w 439"/>
                  <a:gd name="T39" fmla="*/ 0 h 369"/>
                  <a:gd name="T40" fmla="*/ 0 w 439"/>
                  <a:gd name="T41" fmla="*/ 0 h 369"/>
                  <a:gd name="T42" fmla="*/ 0 w 439"/>
                  <a:gd name="T43" fmla="*/ 0 h 369"/>
                  <a:gd name="T44" fmla="*/ 0 w 439"/>
                  <a:gd name="T45" fmla="*/ 0 h 369"/>
                  <a:gd name="T46" fmla="*/ 0 w 439"/>
                  <a:gd name="T47" fmla="*/ 0 h 369"/>
                  <a:gd name="T48" fmla="*/ 0 w 439"/>
                  <a:gd name="T49" fmla="*/ 0 h 369"/>
                  <a:gd name="T50" fmla="*/ 0 w 439"/>
                  <a:gd name="T51" fmla="*/ 0 h 369"/>
                  <a:gd name="T52" fmla="*/ 0 w 439"/>
                  <a:gd name="T53" fmla="*/ 0 h 369"/>
                  <a:gd name="T54" fmla="*/ 0 w 439"/>
                  <a:gd name="T55" fmla="*/ 0 h 369"/>
                  <a:gd name="T56" fmla="*/ 0 w 439"/>
                  <a:gd name="T57" fmla="*/ 0 h 369"/>
                  <a:gd name="T58" fmla="*/ 0 w 439"/>
                  <a:gd name="T59" fmla="*/ 0 h 369"/>
                  <a:gd name="T60" fmla="*/ 0 w 439"/>
                  <a:gd name="T61" fmla="*/ 0 h 369"/>
                  <a:gd name="T62" fmla="*/ 0 w 439"/>
                  <a:gd name="T63" fmla="*/ 0 h 369"/>
                  <a:gd name="T64" fmla="*/ 0 w 439"/>
                  <a:gd name="T65" fmla="*/ 0 h 369"/>
                  <a:gd name="T66" fmla="*/ 0 w 439"/>
                  <a:gd name="T67" fmla="*/ 0 h 369"/>
                  <a:gd name="T68" fmla="*/ 0 w 439"/>
                  <a:gd name="T69" fmla="*/ 0 h 369"/>
                  <a:gd name="T70" fmla="*/ 0 w 439"/>
                  <a:gd name="T71" fmla="*/ 0 h 369"/>
                  <a:gd name="T72" fmla="*/ 0 w 439"/>
                  <a:gd name="T73" fmla="*/ 0 h 369"/>
                  <a:gd name="T74" fmla="*/ 0 w 439"/>
                  <a:gd name="T75" fmla="*/ 0 h 369"/>
                  <a:gd name="T76" fmla="*/ 0 w 439"/>
                  <a:gd name="T77" fmla="*/ 0 h 369"/>
                  <a:gd name="T78" fmla="*/ 0 w 439"/>
                  <a:gd name="T79" fmla="*/ 0 h 369"/>
                  <a:gd name="T80" fmla="*/ 0 w 439"/>
                  <a:gd name="T81" fmla="*/ 0 h 369"/>
                  <a:gd name="T82" fmla="*/ 0 w 439"/>
                  <a:gd name="T83" fmla="*/ 0 h 369"/>
                  <a:gd name="T84" fmla="*/ 0 w 439"/>
                  <a:gd name="T85" fmla="*/ 0 h 369"/>
                  <a:gd name="T86" fmla="*/ 0 w 439"/>
                  <a:gd name="T87" fmla="*/ 0 h 369"/>
                  <a:gd name="T88" fmla="*/ 0 w 439"/>
                  <a:gd name="T89" fmla="*/ 0 h 369"/>
                  <a:gd name="T90" fmla="*/ 0 w 439"/>
                  <a:gd name="T91" fmla="*/ 0 h 369"/>
                  <a:gd name="T92" fmla="*/ 0 w 439"/>
                  <a:gd name="T93" fmla="*/ 0 h 369"/>
                  <a:gd name="T94" fmla="*/ 0 w 439"/>
                  <a:gd name="T95" fmla="*/ 0 h 369"/>
                  <a:gd name="T96" fmla="*/ 0 w 439"/>
                  <a:gd name="T97" fmla="*/ 0 h 369"/>
                  <a:gd name="T98" fmla="*/ 0 w 439"/>
                  <a:gd name="T99" fmla="*/ 0 h 369"/>
                  <a:gd name="T100" fmla="*/ 0 w 439"/>
                  <a:gd name="T101" fmla="*/ 0 h 369"/>
                  <a:gd name="T102" fmla="*/ 0 w 439"/>
                  <a:gd name="T103" fmla="*/ 0 h 369"/>
                  <a:gd name="T104" fmla="*/ 0 w 439"/>
                  <a:gd name="T105" fmla="*/ 0 h 369"/>
                  <a:gd name="T106" fmla="*/ 0 w 439"/>
                  <a:gd name="T107" fmla="*/ 0 h 36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39"/>
                  <a:gd name="T163" fmla="*/ 0 h 369"/>
                  <a:gd name="T164" fmla="*/ 439 w 439"/>
                  <a:gd name="T165" fmla="*/ 369 h 36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39" h="369">
                    <a:moveTo>
                      <a:pt x="424" y="32"/>
                    </a:moveTo>
                    <a:lnTo>
                      <a:pt x="407" y="34"/>
                    </a:lnTo>
                    <a:lnTo>
                      <a:pt x="391" y="36"/>
                    </a:lnTo>
                    <a:lnTo>
                      <a:pt x="375" y="40"/>
                    </a:lnTo>
                    <a:lnTo>
                      <a:pt x="359" y="45"/>
                    </a:lnTo>
                    <a:lnTo>
                      <a:pt x="344" y="51"/>
                    </a:lnTo>
                    <a:lnTo>
                      <a:pt x="329" y="57"/>
                    </a:lnTo>
                    <a:lnTo>
                      <a:pt x="315" y="64"/>
                    </a:lnTo>
                    <a:lnTo>
                      <a:pt x="300" y="73"/>
                    </a:lnTo>
                    <a:lnTo>
                      <a:pt x="286" y="82"/>
                    </a:lnTo>
                    <a:lnTo>
                      <a:pt x="272" y="91"/>
                    </a:lnTo>
                    <a:lnTo>
                      <a:pt x="259" y="101"/>
                    </a:lnTo>
                    <a:lnTo>
                      <a:pt x="245" y="111"/>
                    </a:lnTo>
                    <a:lnTo>
                      <a:pt x="221" y="135"/>
                    </a:lnTo>
                    <a:lnTo>
                      <a:pt x="198" y="158"/>
                    </a:lnTo>
                    <a:lnTo>
                      <a:pt x="183" y="132"/>
                    </a:lnTo>
                    <a:lnTo>
                      <a:pt x="166" y="106"/>
                    </a:lnTo>
                    <a:lnTo>
                      <a:pt x="157" y="94"/>
                    </a:lnTo>
                    <a:lnTo>
                      <a:pt x="147" y="83"/>
                    </a:lnTo>
                    <a:lnTo>
                      <a:pt x="136" y="72"/>
                    </a:lnTo>
                    <a:lnTo>
                      <a:pt x="126" y="60"/>
                    </a:lnTo>
                    <a:lnTo>
                      <a:pt x="115" y="50"/>
                    </a:lnTo>
                    <a:lnTo>
                      <a:pt x="103" y="41"/>
                    </a:lnTo>
                    <a:lnTo>
                      <a:pt x="91" y="33"/>
                    </a:lnTo>
                    <a:lnTo>
                      <a:pt x="77" y="25"/>
                    </a:lnTo>
                    <a:lnTo>
                      <a:pt x="64" y="18"/>
                    </a:lnTo>
                    <a:lnTo>
                      <a:pt x="50" y="12"/>
                    </a:lnTo>
                    <a:lnTo>
                      <a:pt x="36" y="6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9" y="2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2" y="8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1" y="23"/>
                    </a:lnTo>
                    <a:lnTo>
                      <a:pt x="3" y="26"/>
                    </a:lnTo>
                    <a:lnTo>
                      <a:pt x="5" y="28"/>
                    </a:lnTo>
                    <a:lnTo>
                      <a:pt x="7" y="30"/>
                    </a:lnTo>
                    <a:lnTo>
                      <a:pt x="11" y="31"/>
                    </a:lnTo>
                    <a:lnTo>
                      <a:pt x="25" y="35"/>
                    </a:lnTo>
                    <a:lnTo>
                      <a:pt x="39" y="41"/>
                    </a:lnTo>
                    <a:lnTo>
                      <a:pt x="52" y="47"/>
                    </a:lnTo>
                    <a:lnTo>
                      <a:pt x="64" y="54"/>
                    </a:lnTo>
                    <a:lnTo>
                      <a:pt x="76" y="61"/>
                    </a:lnTo>
                    <a:lnTo>
                      <a:pt x="88" y="71"/>
                    </a:lnTo>
                    <a:lnTo>
                      <a:pt x="99" y="80"/>
                    </a:lnTo>
                    <a:lnTo>
                      <a:pt x="109" y="90"/>
                    </a:lnTo>
                    <a:lnTo>
                      <a:pt x="119" y="100"/>
                    </a:lnTo>
                    <a:lnTo>
                      <a:pt x="128" y="111"/>
                    </a:lnTo>
                    <a:lnTo>
                      <a:pt x="136" y="122"/>
                    </a:lnTo>
                    <a:lnTo>
                      <a:pt x="146" y="135"/>
                    </a:lnTo>
                    <a:lnTo>
                      <a:pt x="161" y="159"/>
                    </a:lnTo>
                    <a:lnTo>
                      <a:pt x="175" y="185"/>
                    </a:lnTo>
                    <a:lnTo>
                      <a:pt x="169" y="189"/>
                    </a:lnTo>
                    <a:lnTo>
                      <a:pt x="155" y="199"/>
                    </a:lnTo>
                    <a:lnTo>
                      <a:pt x="133" y="215"/>
                    </a:lnTo>
                    <a:lnTo>
                      <a:pt x="108" y="234"/>
                    </a:lnTo>
                    <a:lnTo>
                      <a:pt x="80" y="257"/>
                    </a:lnTo>
                    <a:lnTo>
                      <a:pt x="55" y="280"/>
                    </a:lnTo>
                    <a:lnTo>
                      <a:pt x="43" y="292"/>
                    </a:lnTo>
                    <a:lnTo>
                      <a:pt x="33" y="303"/>
                    </a:lnTo>
                    <a:lnTo>
                      <a:pt x="23" y="313"/>
                    </a:lnTo>
                    <a:lnTo>
                      <a:pt x="15" y="323"/>
                    </a:lnTo>
                    <a:lnTo>
                      <a:pt x="14" y="326"/>
                    </a:lnTo>
                    <a:lnTo>
                      <a:pt x="13" y="328"/>
                    </a:lnTo>
                    <a:lnTo>
                      <a:pt x="12" y="331"/>
                    </a:lnTo>
                    <a:lnTo>
                      <a:pt x="12" y="334"/>
                    </a:lnTo>
                    <a:lnTo>
                      <a:pt x="13" y="337"/>
                    </a:lnTo>
                    <a:lnTo>
                      <a:pt x="14" y="340"/>
                    </a:lnTo>
                    <a:lnTo>
                      <a:pt x="16" y="342"/>
                    </a:lnTo>
                    <a:lnTo>
                      <a:pt x="18" y="344"/>
                    </a:lnTo>
                    <a:lnTo>
                      <a:pt x="21" y="346"/>
                    </a:lnTo>
                    <a:lnTo>
                      <a:pt x="24" y="347"/>
                    </a:lnTo>
                    <a:lnTo>
                      <a:pt x="27" y="349"/>
                    </a:lnTo>
                    <a:lnTo>
                      <a:pt x="31" y="349"/>
                    </a:lnTo>
                    <a:lnTo>
                      <a:pt x="33" y="347"/>
                    </a:lnTo>
                    <a:lnTo>
                      <a:pt x="36" y="346"/>
                    </a:lnTo>
                    <a:lnTo>
                      <a:pt x="38" y="345"/>
                    </a:lnTo>
                    <a:lnTo>
                      <a:pt x="40" y="342"/>
                    </a:lnTo>
                    <a:lnTo>
                      <a:pt x="54" y="324"/>
                    </a:lnTo>
                    <a:lnTo>
                      <a:pt x="68" y="308"/>
                    </a:lnTo>
                    <a:lnTo>
                      <a:pt x="84" y="293"/>
                    </a:lnTo>
                    <a:lnTo>
                      <a:pt x="102" y="278"/>
                    </a:lnTo>
                    <a:lnTo>
                      <a:pt x="120" y="266"/>
                    </a:lnTo>
                    <a:lnTo>
                      <a:pt x="139" y="254"/>
                    </a:lnTo>
                    <a:lnTo>
                      <a:pt x="159" y="244"/>
                    </a:lnTo>
                    <a:lnTo>
                      <a:pt x="179" y="233"/>
                    </a:lnTo>
                    <a:lnTo>
                      <a:pt x="185" y="238"/>
                    </a:lnTo>
                    <a:lnTo>
                      <a:pt x="201" y="247"/>
                    </a:lnTo>
                    <a:lnTo>
                      <a:pt x="222" y="262"/>
                    </a:lnTo>
                    <a:lnTo>
                      <a:pt x="248" y="280"/>
                    </a:lnTo>
                    <a:lnTo>
                      <a:pt x="277" y="301"/>
                    </a:lnTo>
                    <a:lnTo>
                      <a:pt x="306" y="323"/>
                    </a:lnTo>
                    <a:lnTo>
                      <a:pt x="334" y="344"/>
                    </a:lnTo>
                    <a:lnTo>
                      <a:pt x="356" y="364"/>
                    </a:lnTo>
                    <a:lnTo>
                      <a:pt x="359" y="366"/>
                    </a:lnTo>
                    <a:lnTo>
                      <a:pt x="362" y="368"/>
                    </a:lnTo>
                    <a:lnTo>
                      <a:pt x="366" y="368"/>
                    </a:lnTo>
                    <a:lnTo>
                      <a:pt x="369" y="369"/>
                    </a:lnTo>
                    <a:lnTo>
                      <a:pt x="372" y="368"/>
                    </a:lnTo>
                    <a:lnTo>
                      <a:pt x="374" y="367"/>
                    </a:lnTo>
                    <a:lnTo>
                      <a:pt x="377" y="366"/>
                    </a:lnTo>
                    <a:lnTo>
                      <a:pt x="379" y="363"/>
                    </a:lnTo>
                    <a:lnTo>
                      <a:pt x="381" y="361"/>
                    </a:lnTo>
                    <a:lnTo>
                      <a:pt x="383" y="359"/>
                    </a:lnTo>
                    <a:lnTo>
                      <a:pt x="383" y="356"/>
                    </a:lnTo>
                    <a:lnTo>
                      <a:pt x="383" y="353"/>
                    </a:lnTo>
                    <a:lnTo>
                      <a:pt x="383" y="350"/>
                    </a:lnTo>
                    <a:lnTo>
                      <a:pt x="382" y="346"/>
                    </a:lnTo>
                    <a:lnTo>
                      <a:pt x="380" y="344"/>
                    </a:lnTo>
                    <a:lnTo>
                      <a:pt x="378" y="341"/>
                    </a:lnTo>
                    <a:lnTo>
                      <a:pt x="355" y="322"/>
                    </a:lnTo>
                    <a:lnTo>
                      <a:pt x="330" y="299"/>
                    </a:lnTo>
                    <a:lnTo>
                      <a:pt x="303" y="274"/>
                    </a:lnTo>
                    <a:lnTo>
                      <a:pt x="277" y="250"/>
                    </a:lnTo>
                    <a:lnTo>
                      <a:pt x="252" y="227"/>
                    </a:lnTo>
                    <a:lnTo>
                      <a:pt x="233" y="209"/>
                    </a:lnTo>
                    <a:lnTo>
                      <a:pt x="219" y="195"/>
                    </a:lnTo>
                    <a:lnTo>
                      <a:pt x="213" y="189"/>
                    </a:lnTo>
                    <a:lnTo>
                      <a:pt x="233" y="165"/>
                    </a:lnTo>
                    <a:lnTo>
                      <a:pt x="256" y="144"/>
                    </a:lnTo>
                    <a:lnTo>
                      <a:pt x="268" y="134"/>
                    </a:lnTo>
                    <a:lnTo>
                      <a:pt x="280" y="124"/>
                    </a:lnTo>
                    <a:lnTo>
                      <a:pt x="292" y="114"/>
                    </a:lnTo>
                    <a:lnTo>
                      <a:pt x="305" y="105"/>
                    </a:lnTo>
                    <a:lnTo>
                      <a:pt x="319" y="98"/>
                    </a:lnTo>
                    <a:lnTo>
                      <a:pt x="333" y="90"/>
                    </a:lnTo>
                    <a:lnTo>
                      <a:pt x="347" y="84"/>
                    </a:lnTo>
                    <a:lnTo>
                      <a:pt x="361" y="78"/>
                    </a:lnTo>
                    <a:lnTo>
                      <a:pt x="377" y="73"/>
                    </a:lnTo>
                    <a:lnTo>
                      <a:pt x="392" y="69"/>
                    </a:lnTo>
                    <a:lnTo>
                      <a:pt x="407" y="65"/>
                    </a:lnTo>
                    <a:lnTo>
                      <a:pt x="424" y="63"/>
                    </a:lnTo>
                    <a:lnTo>
                      <a:pt x="427" y="63"/>
                    </a:lnTo>
                    <a:lnTo>
                      <a:pt x="430" y="62"/>
                    </a:lnTo>
                    <a:lnTo>
                      <a:pt x="432" y="60"/>
                    </a:lnTo>
                    <a:lnTo>
                      <a:pt x="435" y="58"/>
                    </a:lnTo>
                    <a:lnTo>
                      <a:pt x="437" y="56"/>
                    </a:lnTo>
                    <a:lnTo>
                      <a:pt x="438" y="54"/>
                    </a:lnTo>
                    <a:lnTo>
                      <a:pt x="439" y="51"/>
                    </a:lnTo>
                    <a:lnTo>
                      <a:pt x="439" y="47"/>
                    </a:lnTo>
                    <a:lnTo>
                      <a:pt x="439" y="44"/>
                    </a:lnTo>
                    <a:lnTo>
                      <a:pt x="438" y="41"/>
                    </a:lnTo>
                    <a:lnTo>
                      <a:pt x="437" y="39"/>
                    </a:lnTo>
                    <a:lnTo>
                      <a:pt x="435" y="37"/>
                    </a:lnTo>
                    <a:lnTo>
                      <a:pt x="432" y="35"/>
                    </a:lnTo>
                    <a:lnTo>
                      <a:pt x="430" y="33"/>
                    </a:lnTo>
                    <a:lnTo>
                      <a:pt x="427" y="32"/>
                    </a:lnTo>
                    <a:lnTo>
                      <a:pt x="424" y="32"/>
                    </a:lnTo>
                    <a:close/>
                  </a:path>
                </a:pathLst>
              </a:custGeom>
              <a:solidFill>
                <a:srgbClr val="1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26" name="Freeform 346"/>
              <p:cNvSpPr>
                <a:spLocks/>
              </p:cNvSpPr>
              <p:nvPr/>
            </p:nvSpPr>
            <p:spPr bwMode="auto">
              <a:xfrm>
                <a:off x="4225" y="2468"/>
                <a:ext cx="113" cy="135"/>
              </a:xfrm>
              <a:custGeom>
                <a:avLst/>
                <a:gdLst>
                  <a:gd name="T0" fmla="*/ 0 w 1356"/>
                  <a:gd name="T1" fmla="*/ 0 h 1728"/>
                  <a:gd name="T2" fmla="*/ 0 w 1356"/>
                  <a:gd name="T3" fmla="*/ 0 h 1728"/>
                  <a:gd name="T4" fmla="*/ 0 w 1356"/>
                  <a:gd name="T5" fmla="*/ 0 h 1728"/>
                  <a:gd name="T6" fmla="*/ 0 w 1356"/>
                  <a:gd name="T7" fmla="*/ 0 h 1728"/>
                  <a:gd name="T8" fmla="*/ 0 w 1356"/>
                  <a:gd name="T9" fmla="*/ 0 h 1728"/>
                  <a:gd name="T10" fmla="*/ 0 w 1356"/>
                  <a:gd name="T11" fmla="*/ 0 h 1728"/>
                  <a:gd name="T12" fmla="*/ 0 w 1356"/>
                  <a:gd name="T13" fmla="*/ 0 h 1728"/>
                  <a:gd name="T14" fmla="*/ 0 w 1356"/>
                  <a:gd name="T15" fmla="*/ 0 h 1728"/>
                  <a:gd name="T16" fmla="*/ 0 w 1356"/>
                  <a:gd name="T17" fmla="*/ 0 h 1728"/>
                  <a:gd name="T18" fmla="*/ 0 w 1356"/>
                  <a:gd name="T19" fmla="*/ 0 h 1728"/>
                  <a:gd name="T20" fmla="*/ 0 w 1356"/>
                  <a:gd name="T21" fmla="*/ 0 h 1728"/>
                  <a:gd name="T22" fmla="*/ 0 w 1356"/>
                  <a:gd name="T23" fmla="*/ 0 h 1728"/>
                  <a:gd name="T24" fmla="*/ 0 w 1356"/>
                  <a:gd name="T25" fmla="*/ 0 h 1728"/>
                  <a:gd name="T26" fmla="*/ 0 w 1356"/>
                  <a:gd name="T27" fmla="*/ 0 h 1728"/>
                  <a:gd name="T28" fmla="*/ 0 w 1356"/>
                  <a:gd name="T29" fmla="*/ 0 h 1728"/>
                  <a:gd name="T30" fmla="*/ 0 w 1356"/>
                  <a:gd name="T31" fmla="*/ 0 h 1728"/>
                  <a:gd name="T32" fmla="*/ 0 w 1356"/>
                  <a:gd name="T33" fmla="*/ 0 h 1728"/>
                  <a:gd name="T34" fmla="*/ 0 w 1356"/>
                  <a:gd name="T35" fmla="*/ 0 h 1728"/>
                  <a:gd name="T36" fmla="*/ 0 w 1356"/>
                  <a:gd name="T37" fmla="*/ 0 h 1728"/>
                  <a:gd name="T38" fmla="*/ 0 w 1356"/>
                  <a:gd name="T39" fmla="*/ 0 h 1728"/>
                  <a:gd name="T40" fmla="*/ 0 w 1356"/>
                  <a:gd name="T41" fmla="*/ 0 h 1728"/>
                  <a:gd name="T42" fmla="*/ 0 w 1356"/>
                  <a:gd name="T43" fmla="*/ 0 h 1728"/>
                  <a:gd name="T44" fmla="*/ 0 w 1356"/>
                  <a:gd name="T45" fmla="*/ 0 h 1728"/>
                  <a:gd name="T46" fmla="*/ 0 w 1356"/>
                  <a:gd name="T47" fmla="*/ 0 h 1728"/>
                  <a:gd name="T48" fmla="*/ 0 w 1356"/>
                  <a:gd name="T49" fmla="*/ 0 h 1728"/>
                  <a:gd name="T50" fmla="*/ 0 w 1356"/>
                  <a:gd name="T51" fmla="*/ 0 h 1728"/>
                  <a:gd name="T52" fmla="*/ 0 w 1356"/>
                  <a:gd name="T53" fmla="*/ 0 h 1728"/>
                  <a:gd name="T54" fmla="*/ 0 w 1356"/>
                  <a:gd name="T55" fmla="*/ 0 h 1728"/>
                  <a:gd name="T56" fmla="*/ 0 w 1356"/>
                  <a:gd name="T57" fmla="*/ 0 h 1728"/>
                  <a:gd name="T58" fmla="*/ 0 w 1356"/>
                  <a:gd name="T59" fmla="*/ 0 h 1728"/>
                  <a:gd name="T60" fmla="*/ 0 w 1356"/>
                  <a:gd name="T61" fmla="*/ 0 h 1728"/>
                  <a:gd name="T62" fmla="*/ 0 w 1356"/>
                  <a:gd name="T63" fmla="*/ 0 h 1728"/>
                  <a:gd name="T64" fmla="*/ 0 w 1356"/>
                  <a:gd name="T65" fmla="*/ 0 h 1728"/>
                  <a:gd name="T66" fmla="*/ 0 w 1356"/>
                  <a:gd name="T67" fmla="*/ 0 h 1728"/>
                  <a:gd name="T68" fmla="*/ 0 w 1356"/>
                  <a:gd name="T69" fmla="*/ 0 h 1728"/>
                  <a:gd name="T70" fmla="*/ 0 w 1356"/>
                  <a:gd name="T71" fmla="*/ 0 h 1728"/>
                  <a:gd name="T72" fmla="*/ 0 w 1356"/>
                  <a:gd name="T73" fmla="*/ 0 h 1728"/>
                  <a:gd name="T74" fmla="*/ 0 w 1356"/>
                  <a:gd name="T75" fmla="*/ 0 h 1728"/>
                  <a:gd name="T76" fmla="*/ 0 w 1356"/>
                  <a:gd name="T77" fmla="*/ 0 h 1728"/>
                  <a:gd name="T78" fmla="*/ 0 w 1356"/>
                  <a:gd name="T79" fmla="*/ 0 h 1728"/>
                  <a:gd name="T80" fmla="*/ 0 w 1356"/>
                  <a:gd name="T81" fmla="*/ 0 h 1728"/>
                  <a:gd name="T82" fmla="*/ 0 w 1356"/>
                  <a:gd name="T83" fmla="*/ 0 h 1728"/>
                  <a:gd name="T84" fmla="*/ 0 w 1356"/>
                  <a:gd name="T85" fmla="*/ 0 h 1728"/>
                  <a:gd name="T86" fmla="*/ 0 w 1356"/>
                  <a:gd name="T87" fmla="*/ 0 h 1728"/>
                  <a:gd name="T88" fmla="*/ 0 w 1356"/>
                  <a:gd name="T89" fmla="*/ 0 h 1728"/>
                  <a:gd name="T90" fmla="*/ 0 w 1356"/>
                  <a:gd name="T91" fmla="*/ 0 h 1728"/>
                  <a:gd name="T92" fmla="*/ 0 w 1356"/>
                  <a:gd name="T93" fmla="*/ 0 h 1728"/>
                  <a:gd name="T94" fmla="*/ 0 w 1356"/>
                  <a:gd name="T95" fmla="*/ 0 h 1728"/>
                  <a:gd name="T96" fmla="*/ 0 w 1356"/>
                  <a:gd name="T97" fmla="*/ 0 h 1728"/>
                  <a:gd name="T98" fmla="*/ 0 w 1356"/>
                  <a:gd name="T99" fmla="*/ 0 h 1728"/>
                  <a:gd name="T100" fmla="*/ 0 w 1356"/>
                  <a:gd name="T101" fmla="*/ 0 h 1728"/>
                  <a:gd name="T102" fmla="*/ 0 w 1356"/>
                  <a:gd name="T103" fmla="*/ 0 h 172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356"/>
                  <a:gd name="T157" fmla="*/ 0 h 1728"/>
                  <a:gd name="T158" fmla="*/ 1356 w 1356"/>
                  <a:gd name="T159" fmla="*/ 1728 h 172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356" h="1728">
                    <a:moveTo>
                      <a:pt x="1342" y="183"/>
                    </a:moveTo>
                    <a:lnTo>
                      <a:pt x="1260" y="175"/>
                    </a:lnTo>
                    <a:lnTo>
                      <a:pt x="1178" y="166"/>
                    </a:lnTo>
                    <a:lnTo>
                      <a:pt x="1096" y="156"/>
                    </a:lnTo>
                    <a:lnTo>
                      <a:pt x="1016" y="145"/>
                    </a:lnTo>
                    <a:lnTo>
                      <a:pt x="975" y="138"/>
                    </a:lnTo>
                    <a:lnTo>
                      <a:pt x="936" y="131"/>
                    </a:lnTo>
                    <a:lnTo>
                      <a:pt x="895" y="122"/>
                    </a:lnTo>
                    <a:lnTo>
                      <a:pt x="855" y="112"/>
                    </a:lnTo>
                    <a:lnTo>
                      <a:pt x="815" y="103"/>
                    </a:lnTo>
                    <a:lnTo>
                      <a:pt x="776" y="92"/>
                    </a:lnTo>
                    <a:lnTo>
                      <a:pt x="737" y="80"/>
                    </a:lnTo>
                    <a:lnTo>
                      <a:pt x="697" y="68"/>
                    </a:lnTo>
                    <a:lnTo>
                      <a:pt x="729" y="60"/>
                    </a:lnTo>
                    <a:lnTo>
                      <a:pt x="759" y="54"/>
                    </a:lnTo>
                    <a:lnTo>
                      <a:pt x="790" y="49"/>
                    </a:lnTo>
                    <a:lnTo>
                      <a:pt x="821" y="44"/>
                    </a:lnTo>
                    <a:lnTo>
                      <a:pt x="852" y="40"/>
                    </a:lnTo>
                    <a:lnTo>
                      <a:pt x="884" y="37"/>
                    </a:lnTo>
                    <a:lnTo>
                      <a:pt x="914" y="34"/>
                    </a:lnTo>
                    <a:lnTo>
                      <a:pt x="946" y="32"/>
                    </a:lnTo>
                    <a:lnTo>
                      <a:pt x="976" y="31"/>
                    </a:lnTo>
                    <a:lnTo>
                      <a:pt x="1008" y="31"/>
                    </a:lnTo>
                    <a:lnTo>
                      <a:pt x="1039" y="32"/>
                    </a:lnTo>
                    <a:lnTo>
                      <a:pt x="1071" y="33"/>
                    </a:lnTo>
                    <a:lnTo>
                      <a:pt x="1102" y="36"/>
                    </a:lnTo>
                    <a:lnTo>
                      <a:pt x="1133" y="39"/>
                    </a:lnTo>
                    <a:lnTo>
                      <a:pt x="1165" y="44"/>
                    </a:lnTo>
                    <a:lnTo>
                      <a:pt x="1196" y="49"/>
                    </a:lnTo>
                    <a:lnTo>
                      <a:pt x="1199" y="49"/>
                    </a:lnTo>
                    <a:lnTo>
                      <a:pt x="1202" y="49"/>
                    </a:lnTo>
                    <a:lnTo>
                      <a:pt x="1205" y="48"/>
                    </a:lnTo>
                    <a:lnTo>
                      <a:pt x="1208" y="47"/>
                    </a:lnTo>
                    <a:lnTo>
                      <a:pt x="1210" y="46"/>
                    </a:lnTo>
                    <a:lnTo>
                      <a:pt x="1213" y="43"/>
                    </a:lnTo>
                    <a:lnTo>
                      <a:pt x="1215" y="41"/>
                    </a:lnTo>
                    <a:lnTo>
                      <a:pt x="1216" y="38"/>
                    </a:lnTo>
                    <a:lnTo>
                      <a:pt x="1217" y="35"/>
                    </a:lnTo>
                    <a:lnTo>
                      <a:pt x="1217" y="32"/>
                    </a:lnTo>
                    <a:lnTo>
                      <a:pt x="1216" y="29"/>
                    </a:lnTo>
                    <a:lnTo>
                      <a:pt x="1215" y="26"/>
                    </a:lnTo>
                    <a:lnTo>
                      <a:pt x="1213" y="24"/>
                    </a:lnTo>
                    <a:lnTo>
                      <a:pt x="1210" y="21"/>
                    </a:lnTo>
                    <a:lnTo>
                      <a:pt x="1207" y="20"/>
                    </a:lnTo>
                    <a:lnTo>
                      <a:pt x="1204" y="18"/>
                    </a:lnTo>
                    <a:lnTo>
                      <a:pt x="1173" y="14"/>
                    </a:lnTo>
                    <a:lnTo>
                      <a:pt x="1141" y="10"/>
                    </a:lnTo>
                    <a:lnTo>
                      <a:pt x="1110" y="5"/>
                    </a:lnTo>
                    <a:lnTo>
                      <a:pt x="1078" y="3"/>
                    </a:lnTo>
                    <a:lnTo>
                      <a:pt x="1047" y="1"/>
                    </a:lnTo>
                    <a:lnTo>
                      <a:pt x="1015" y="0"/>
                    </a:lnTo>
                    <a:lnTo>
                      <a:pt x="983" y="0"/>
                    </a:lnTo>
                    <a:lnTo>
                      <a:pt x="951" y="0"/>
                    </a:lnTo>
                    <a:lnTo>
                      <a:pt x="919" y="1"/>
                    </a:lnTo>
                    <a:lnTo>
                      <a:pt x="888" y="3"/>
                    </a:lnTo>
                    <a:lnTo>
                      <a:pt x="856" y="6"/>
                    </a:lnTo>
                    <a:lnTo>
                      <a:pt x="825" y="11"/>
                    </a:lnTo>
                    <a:lnTo>
                      <a:pt x="793" y="15"/>
                    </a:lnTo>
                    <a:lnTo>
                      <a:pt x="762" y="21"/>
                    </a:lnTo>
                    <a:lnTo>
                      <a:pt x="731" y="27"/>
                    </a:lnTo>
                    <a:lnTo>
                      <a:pt x="700" y="35"/>
                    </a:lnTo>
                    <a:lnTo>
                      <a:pt x="700" y="34"/>
                    </a:lnTo>
                    <a:lnTo>
                      <a:pt x="699" y="34"/>
                    </a:lnTo>
                    <a:lnTo>
                      <a:pt x="698" y="34"/>
                    </a:lnTo>
                    <a:lnTo>
                      <a:pt x="697" y="34"/>
                    </a:lnTo>
                    <a:lnTo>
                      <a:pt x="653" y="34"/>
                    </a:lnTo>
                    <a:lnTo>
                      <a:pt x="610" y="33"/>
                    </a:lnTo>
                    <a:lnTo>
                      <a:pt x="566" y="30"/>
                    </a:lnTo>
                    <a:lnTo>
                      <a:pt x="522" y="26"/>
                    </a:lnTo>
                    <a:lnTo>
                      <a:pt x="435" y="17"/>
                    </a:lnTo>
                    <a:lnTo>
                      <a:pt x="347" y="7"/>
                    </a:lnTo>
                    <a:lnTo>
                      <a:pt x="304" y="3"/>
                    </a:lnTo>
                    <a:lnTo>
                      <a:pt x="260" y="1"/>
                    </a:lnTo>
                    <a:lnTo>
                      <a:pt x="217" y="0"/>
                    </a:lnTo>
                    <a:lnTo>
                      <a:pt x="174" y="1"/>
                    </a:lnTo>
                    <a:lnTo>
                      <a:pt x="151" y="3"/>
                    </a:lnTo>
                    <a:lnTo>
                      <a:pt x="130" y="5"/>
                    </a:lnTo>
                    <a:lnTo>
                      <a:pt x="109" y="7"/>
                    </a:lnTo>
                    <a:lnTo>
                      <a:pt x="87" y="11"/>
                    </a:lnTo>
                    <a:lnTo>
                      <a:pt x="65" y="15"/>
                    </a:lnTo>
                    <a:lnTo>
                      <a:pt x="43" y="20"/>
                    </a:lnTo>
                    <a:lnTo>
                      <a:pt x="22" y="26"/>
                    </a:lnTo>
                    <a:lnTo>
                      <a:pt x="1" y="32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8" y="34"/>
                    </a:lnTo>
                    <a:lnTo>
                      <a:pt x="9" y="34"/>
                    </a:lnTo>
                    <a:lnTo>
                      <a:pt x="10" y="34"/>
                    </a:lnTo>
                    <a:lnTo>
                      <a:pt x="7" y="35"/>
                    </a:lnTo>
                    <a:lnTo>
                      <a:pt x="5" y="37"/>
                    </a:lnTo>
                    <a:lnTo>
                      <a:pt x="3" y="39"/>
                    </a:lnTo>
                    <a:lnTo>
                      <a:pt x="1" y="41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50"/>
                    </a:lnTo>
                    <a:lnTo>
                      <a:pt x="1" y="53"/>
                    </a:lnTo>
                    <a:lnTo>
                      <a:pt x="2" y="56"/>
                    </a:lnTo>
                    <a:lnTo>
                      <a:pt x="4" y="58"/>
                    </a:lnTo>
                    <a:lnTo>
                      <a:pt x="6" y="60"/>
                    </a:lnTo>
                    <a:lnTo>
                      <a:pt x="9" y="61"/>
                    </a:lnTo>
                    <a:lnTo>
                      <a:pt x="11" y="62"/>
                    </a:lnTo>
                    <a:lnTo>
                      <a:pt x="14" y="63"/>
                    </a:lnTo>
                    <a:lnTo>
                      <a:pt x="17" y="63"/>
                    </a:lnTo>
                    <a:lnTo>
                      <a:pt x="20" y="62"/>
                    </a:lnTo>
                    <a:lnTo>
                      <a:pt x="53" y="52"/>
                    </a:lnTo>
                    <a:lnTo>
                      <a:pt x="86" y="45"/>
                    </a:lnTo>
                    <a:lnTo>
                      <a:pt x="119" y="39"/>
                    </a:lnTo>
                    <a:lnTo>
                      <a:pt x="152" y="35"/>
                    </a:lnTo>
                    <a:lnTo>
                      <a:pt x="185" y="33"/>
                    </a:lnTo>
                    <a:lnTo>
                      <a:pt x="219" y="32"/>
                    </a:lnTo>
                    <a:lnTo>
                      <a:pt x="251" y="32"/>
                    </a:lnTo>
                    <a:lnTo>
                      <a:pt x="285" y="33"/>
                    </a:lnTo>
                    <a:lnTo>
                      <a:pt x="351" y="39"/>
                    </a:lnTo>
                    <a:lnTo>
                      <a:pt x="417" y="46"/>
                    </a:lnTo>
                    <a:lnTo>
                      <a:pt x="483" y="53"/>
                    </a:lnTo>
                    <a:lnTo>
                      <a:pt x="551" y="60"/>
                    </a:lnTo>
                    <a:lnTo>
                      <a:pt x="491" y="64"/>
                    </a:lnTo>
                    <a:lnTo>
                      <a:pt x="430" y="69"/>
                    </a:lnTo>
                    <a:lnTo>
                      <a:pt x="370" y="74"/>
                    </a:lnTo>
                    <a:lnTo>
                      <a:pt x="310" y="79"/>
                    </a:lnTo>
                    <a:lnTo>
                      <a:pt x="250" y="86"/>
                    </a:lnTo>
                    <a:lnTo>
                      <a:pt x="190" y="93"/>
                    </a:lnTo>
                    <a:lnTo>
                      <a:pt x="131" y="102"/>
                    </a:lnTo>
                    <a:lnTo>
                      <a:pt x="71" y="113"/>
                    </a:lnTo>
                    <a:lnTo>
                      <a:pt x="68" y="114"/>
                    </a:lnTo>
                    <a:lnTo>
                      <a:pt x="66" y="115"/>
                    </a:lnTo>
                    <a:lnTo>
                      <a:pt x="63" y="117"/>
                    </a:lnTo>
                    <a:lnTo>
                      <a:pt x="61" y="119"/>
                    </a:lnTo>
                    <a:lnTo>
                      <a:pt x="60" y="123"/>
                    </a:lnTo>
                    <a:lnTo>
                      <a:pt x="59" y="126"/>
                    </a:lnTo>
                    <a:lnTo>
                      <a:pt x="58" y="129"/>
                    </a:lnTo>
                    <a:lnTo>
                      <a:pt x="58" y="132"/>
                    </a:lnTo>
                    <a:lnTo>
                      <a:pt x="59" y="135"/>
                    </a:lnTo>
                    <a:lnTo>
                      <a:pt x="60" y="137"/>
                    </a:lnTo>
                    <a:lnTo>
                      <a:pt x="62" y="140"/>
                    </a:lnTo>
                    <a:lnTo>
                      <a:pt x="64" y="142"/>
                    </a:lnTo>
                    <a:lnTo>
                      <a:pt x="67" y="143"/>
                    </a:lnTo>
                    <a:lnTo>
                      <a:pt x="70" y="144"/>
                    </a:lnTo>
                    <a:lnTo>
                      <a:pt x="73" y="145"/>
                    </a:lnTo>
                    <a:lnTo>
                      <a:pt x="76" y="145"/>
                    </a:lnTo>
                    <a:lnTo>
                      <a:pt x="112" y="138"/>
                    </a:lnTo>
                    <a:lnTo>
                      <a:pt x="148" y="132"/>
                    </a:lnTo>
                    <a:lnTo>
                      <a:pt x="184" y="126"/>
                    </a:lnTo>
                    <a:lnTo>
                      <a:pt x="221" y="120"/>
                    </a:lnTo>
                    <a:lnTo>
                      <a:pt x="293" y="112"/>
                    </a:lnTo>
                    <a:lnTo>
                      <a:pt x="365" y="106"/>
                    </a:lnTo>
                    <a:lnTo>
                      <a:pt x="439" y="100"/>
                    </a:lnTo>
                    <a:lnTo>
                      <a:pt x="511" y="95"/>
                    </a:lnTo>
                    <a:lnTo>
                      <a:pt x="584" y="90"/>
                    </a:lnTo>
                    <a:lnTo>
                      <a:pt x="657" y="83"/>
                    </a:lnTo>
                    <a:lnTo>
                      <a:pt x="658" y="83"/>
                    </a:lnTo>
                    <a:lnTo>
                      <a:pt x="659" y="83"/>
                    </a:lnTo>
                    <a:lnTo>
                      <a:pt x="661" y="83"/>
                    </a:lnTo>
                    <a:lnTo>
                      <a:pt x="662" y="82"/>
                    </a:lnTo>
                    <a:lnTo>
                      <a:pt x="663" y="82"/>
                    </a:lnTo>
                    <a:lnTo>
                      <a:pt x="664" y="81"/>
                    </a:lnTo>
                    <a:lnTo>
                      <a:pt x="665" y="80"/>
                    </a:lnTo>
                    <a:lnTo>
                      <a:pt x="666" y="79"/>
                    </a:lnTo>
                    <a:lnTo>
                      <a:pt x="660" y="127"/>
                    </a:lnTo>
                    <a:lnTo>
                      <a:pt x="656" y="174"/>
                    </a:lnTo>
                    <a:lnTo>
                      <a:pt x="651" y="223"/>
                    </a:lnTo>
                    <a:lnTo>
                      <a:pt x="647" y="271"/>
                    </a:lnTo>
                    <a:lnTo>
                      <a:pt x="642" y="367"/>
                    </a:lnTo>
                    <a:lnTo>
                      <a:pt x="640" y="463"/>
                    </a:lnTo>
                    <a:lnTo>
                      <a:pt x="638" y="559"/>
                    </a:lnTo>
                    <a:lnTo>
                      <a:pt x="638" y="655"/>
                    </a:lnTo>
                    <a:lnTo>
                      <a:pt x="638" y="751"/>
                    </a:lnTo>
                    <a:lnTo>
                      <a:pt x="638" y="846"/>
                    </a:lnTo>
                    <a:lnTo>
                      <a:pt x="637" y="901"/>
                    </a:lnTo>
                    <a:lnTo>
                      <a:pt x="635" y="955"/>
                    </a:lnTo>
                    <a:lnTo>
                      <a:pt x="633" y="1010"/>
                    </a:lnTo>
                    <a:lnTo>
                      <a:pt x="630" y="1065"/>
                    </a:lnTo>
                    <a:lnTo>
                      <a:pt x="623" y="1174"/>
                    </a:lnTo>
                    <a:lnTo>
                      <a:pt x="618" y="1284"/>
                    </a:lnTo>
                    <a:lnTo>
                      <a:pt x="617" y="1339"/>
                    </a:lnTo>
                    <a:lnTo>
                      <a:pt x="617" y="1393"/>
                    </a:lnTo>
                    <a:lnTo>
                      <a:pt x="619" y="1448"/>
                    </a:lnTo>
                    <a:lnTo>
                      <a:pt x="622" y="1502"/>
                    </a:lnTo>
                    <a:lnTo>
                      <a:pt x="624" y="1530"/>
                    </a:lnTo>
                    <a:lnTo>
                      <a:pt x="627" y="1556"/>
                    </a:lnTo>
                    <a:lnTo>
                      <a:pt x="630" y="1584"/>
                    </a:lnTo>
                    <a:lnTo>
                      <a:pt x="634" y="1610"/>
                    </a:lnTo>
                    <a:lnTo>
                      <a:pt x="639" y="1636"/>
                    </a:lnTo>
                    <a:lnTo>
                      <a:pt x="644" y="1664"/>
                    </a:lnTo>
                    <a:lnTo>
                      <a:pt x="651" y="1690"/>
                    </a:lnTo>
                    <a:lnTo>
                      <a:pt x="658" y="1717"/>
                    </a:lnTo>
                    <a:lnTo>
                      <a:pt x="660" y="1720"/>
                    </a:lnTo>
                    <a:lnTo>
                      <a:pt x="661" y="1722"/>
                    </a:lnTo>
                    <a:lnTo>
                      <a:pt x="664" y="1724"/>
                    </a:lnTo>
                    <a:lnTo>
                      <a:pt x="666" y="1726"/>
                    </a:lnTo>
                    <a:lnTo>
                      <a:pt x="669" y="1727"/>
                    </a:lnTo>
                    <a:lnTo>
                      <a:pt x="672" y="1728"/>
                    </a:lnTo>
                    <a:lnTo>
                      <a:pt x="675" y="1728"/>
                    </a:lnTo>
                    <a:lnTo>
                      <a:pt x="678" y="1727"/>
                    </a:lnTo>
                    <a:lnTo>
                      <a:pt x="681" y="1726"/>
                    </a:lnTo>
                    <a:lnTo>
                      <a:pt x="683" y="1724"/>
                    </a:lnTo>
                    <a:lnTo>
                      <a:pt x="685" y="1722"/>
                    </a:lnTo>
                    <a:lnTo>
                      <a:pt x="687" y="1719"/>
                    </a:lnTo>
                    <a:lnTo>
                      <a:pt x="688" y="1717"/>
                    </a:lnTo>
                    <a:lnTo>
                      <a:pt x="689" y="1714"/>
                    </a:lnTo>
                    <a:lnTo>
                      <a:pt x="689" y="1711"/>
                    </a:lnTo>
                    <a:lnTo>
                      <a:pt x="688" y="1708"/>
                    </a:lnTo>
                    <a:lnTo>
                      <a:pt x="681" y="1685"/>
                    </a:lnTo>
                    <a:lnTo>
                      <a:pt x="675" y="1663"/>
                    </a:lnTo>
                    <a:lnTo>
                      <a:pt x="669" y="1640"/>
                    </a:lnTo>
                    <a:lnTo>
                      <a:pt x="665" y="1617"/>
                    </a:lnTo>
                    <a:lnTo>
                      <a:pt x="661" y="1594"/>
                    </a:lnTo>
                    <a:lnTo>
                      <a:pt x="657" y="1571"/>
                    </a:lnTo>
                    <a:lnTo>
                      <a:pt x="654" y="1548"/>
                    </a:lnTo>
                    <a:lnTo>
                      <a:pt x="652" y="1526"/>
                    </a:lnTo>
                    <a:lnTo>
                      <a:pt x="649" y="1480"/>
                    </a:lnTo>
                    <a:lnTo>
                      <a:pt x="648" y="1433"/>
                    </a:lnTo>
                    <a:lnTo>
                      <a:pt x="648" y="1387"/>
                    </a:lnTo>
                    <a:lnTo>
                      <a:pt x="650" y="1340"/>
                    </a:lnTo>
                    <a:lnTo>
                      <a:pt x="656" y="1248"/>
                    </a:lnTo>
                    <a:lnTo>
                      <a:pt x="662" y="1154"/>
                    </a:lnTo>
                    <a:lnTo>
                      <a:pt x="665" y="1107"/>
                    </a:lnTo>
                    <a:lnTo>
                      <a:pt x="667" y="1061"/>
                    </a:lnTo>
                    <a:lnTo>
                      <a:pt x="668" y="1014"/>
                    </a:lnTo>
                    <a:lnTo>
                      <a:pt x="667" y="968"/>
                    </a:lnTo>
                    <a:lnTo>
                      <a:pt x="665" y="860"/>
                    </a:lnTo>
                    <a:lnTo>
                      <a:pt x="664" y="751"/>
                    </a:lnTo>
                    <a:lnTo>
                      <a:pt x="666" y="643"/>
                    </a:lnTo>
                    <a:lnTo>
                      <a:pt x="668" y="534"/>
                    </a:lnTo>
                    <a:lnTo>
                      <a:pt x="673" y="425"/>
                    </a:lnTo>
                    <a:lnTo>
                      <a:pt x="679" y="316"/>
                    </a:lnTo>
                    <a:lnTo>
                      <a:pt x="686" y="207"/>
                    </a:lnTo>
                    <a:lnTo>
                      <a:pt x="695" y="99"/>
                    </a:lnTo>
                    <a:lnTo>
                      <a:pt x="734" y="112"/>
                    </a:lnTo>
                    <a:lnTo>
                      <a:pt x="774" y="124"/>
                    </a:lnTo>
                    <a:lnTo>
                      <a:pt x="812" y="135"/>
                    </a:lnTo>
                    <a:lnTo>
                      <a:pt x="852" y="144"/>
                    </a:lnTo>
                    <a:lnTo>
                      <a:pt x="892" y="153"/>
                    </a:lnTo>
                    <a:lnTo>
                      <a:pt x="932" y="161"/>
                    </a:lnTo>
                    <a:lnTo>
                      <a:pt x="972" y="168"/>
                    </a:lnTo>
                    <a:lnTo>
                      <a:pt x="1013" y="175"/>
                    </a:lnTo>
                    <a:lnTo>
                      <a:pt x="1093" y="187"/>
                    </a:lnTo>
                    <a:lnTo>
                      <a:pt x="1175" y="197"/>
                    </a:lnTo>
                    <a:lnTo>
                      <a:pt x="1256" y="206"/>
                    </a:lnTo>
                    <a:lnTo>
                      <a:pt x="1338" y="214"/>
                    </a:lnTo>
                    <a:lnTo>
                      <a:pt x="1341" y="214"/>
                    </a:lnTo>
                    <a:lnTo>
                      <a:pt x="1344" y="213"/>
                    </a:lnTo>
                    <a:lnTo>
                      <a:pt x="1347" y="212"/>
                    </a:lnTo>
                    <a:lnTo>
                      <a:pt x="1350" y="211"/>
                    </a:lnTo>
                    <a:lnTo>
                      <a:pt x="1352" y="209"/>
                    </a:lnTo>
                    <a:lnTo>
                      <a:pt x="1354" y="206"/>
                    </a:lnTo>
                    <a:lnTo>
                      <a:pt x="1355" y="203"/>
                    </a:lnTo>
                    <a:lnTo>
                      <a:pt x="1356" y="200"/>
                    </a:lnTo>
                    <a:lnTo>
                      <a:pt x="1355" y="197"/>
                    </a:lnTo>
                    <a:lnTo>
                      <a:pt x="1355" y="194"/>
                    </a:lnTo>
                    <a:lnTo>
                      <a:pt x="1353" y="191"/>
                    </a:lnTo>
                    <a:lnTo>
                      <a:pt x="1352" y="189"/>
                    </a:lnTo>
                    <a:lnTo>
                      <a:pt x="1349" y="187"/>
                    </a:lnTo>
                    <a:lnTo>
                      <a:pt x="1347" y="185"/>
                    </a:lnTo>
                    <a:lnTo>
                      <a:pt x="1344" y="184"/>
                    </a:lnTo>
                    <a:lnTo>
                      <a:pt x="1342" y="183"/>
                    </a:lnTo>
                    <a:close/>
                  </a:path>
                </a:pathLst>
              </a:custGeom>
              <a:solidFill>
                <a:srgbClr val="37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17584" name="Text Box 347"/>
            <p:cNvSpPr txBox="1">
              <a:spLocks noChangeArrowheads="1"/>
            </p:cNvSpPr>
            <p:nvPr/>
          </p:nvSpPr>
          <p:spPr bwMode="auto">
            <a:xfrm>
              <a:off x="4308" y="2432"/>
              <a:ext cx="931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fontAlgn="t">
                <a:spcBef>
                  <a:spcPct val="20000"/>
                </a:spcBef>
                <a:buClr>
                  <a:srgbClr val="003399"/>
                </a:buClr>
                <a:buSzPct val="75000"/>
                <a:buFont typeface="Courier New" panose="02070309020205020404" pitchFamily="49" charset="0"/>
                <a:buChar char="o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3399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99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l-PL" altLang="en-US" sz="1200"/>
                <a:t>BOARD</a:t>
              </a:r>
              <a:br>
                <a:rPr lang="pl-PL" altLang="en-US" sz="1200"/>
              </a:br>
              <a:r>
                <a:rPr lang="pl-PL" altLang="en-US" sz="1200"/>
                <a:t>EXERCISE</a:t>
              </a:r>
              <a:endParaRPr lang="en-US" altLang="en-US" sz="1200"/>
            </a:p>
          </p:txBody>
        </p:sp>
      </p:grpSp>
      <p:grpSp>
        <p:nvGrpSpPr>
          <p:cNvPr id="17415" name="Group 3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627313" y="6092825"/>
            <a:ext cx="1727200" cy="539750"/>
            <a:chOff x="1176" y="3521"/>
            <a:chExt cx="1296" cy="453"/>
          </a:xfrm>
        </p:grpSpPr>
        <p:grpSp>
          <p:nvGrpSpPr>
            <p:cNvPr id="17420" name="Group 349"/>
            <p:cNvGrpSpPr>
              <a:grpSpLocks noChangeAspect="1"/>
            </p:cNvGrpSpPr>
            <p:nvPr/>
          </p:nvGrpSpPr>
          <p:grpSpPr bwMode="auto">
            <a:xfrm>
              <a:off x="1176" y="3522"/>
              <a:ext cx="434" cy="452"/>
              <a:chOff x="4377" y="2115"/>
              <a:chExt cx="697" cy="725"/>
            </a:xfrm>
          </p:grpSpPr>
          <p:sp>
            <p:nvSpPr>
              <p:cNvPr id="17422" name="AutoShape 350"/>
              <p:cNvSpPr>
                <a:spLocks noChangeAspect="1" noChangeArrowheads="1" noTextEdit="1"/>
              </p:cNvSpPr>
              <p:nvPr/>
            </p:nvSpPr>
            <p:spPr bwMode="auto">
              <a:xfrm>
                <a:off x="4377" y="2115"/>
                <a:ext cx="697" cy="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23" name="Freeform 351"/>
              <p:cNvSpPr>
                <a:spLocks/>
              </p:cNvSpPr>
              <p:nvPr/>
            </p:nvSpPr>
            <p:spPr bwMode="auto">
              <a:xfrm>
                <a:off x="4477" y="2439"/>
                <a:ext cx="40" cy="48"/>
              </a:xfrm>
              <a:custGeom>
                <a:avLst/>
                <a:gdLst>
                  <a:gd name="T0" fmla="*/ 0 w 915"/>
                  <a:gd name="T1" fmla="*/ 0 h 1093"/>
                  <a:gd name="T2" fmla="*/ 0 w 915"/>
                  <a:gd name="T3" fmla="*/ 0 h 1093"/>
                  <a:gd name="T4" fmla="*/ 0 w 915"/>
                  <a:gd name="T5" fmla="*/ 0 h 1093"/>
                  <a:gd name="T6" fmla="*/ 0 w 915"/>
                  <a:gd name="T7" fmla="*/ 0 h 1093"/>
                  <a:gd name="T8" fmla="*/ 0 w 915"/>
                  <a:gd name="T9" fmla="*/ 0 h 1093"/>
                  <a:gd name="T10" fmla="*/ 0 w 915"/>
                  <a:gd name="T11" fmla="*/ 0 h 1093"/>
                  <a:gd name="T12" fmla="*/ 0 w 915"/>
                  <a:gd name="T13" fmla="*/ 0 h 1093"/>
                  <a:gd name="T14" fmla="*/ 0 w 915"/>
                  <a:gd name="T15" fmla="*/ 0 h 1093"/>
                  <a:gd name="T16" fmla="*/ 0 w 915"/>
                  <a:gd name="T17" fmla="*/ 0 h 1093"/>
                  <a:gd name="T18" fmla="*/ 0 w 915"/>
                  <a:gd name="T19" fmla="*/ 0 h 1093"/>
                  <a:gd name="T20" fmla="*/ 0 w 915"/>
                  <a:gd name="T21" fmla="*/ 0 h 1093"/>
                  <a:gd name="T22" fmla="*/ 0 w 915"/>
                  <a:gd name="T23" fmla="*/ 0 h 1093"/>
                  <a:gd name="T24" fmla="*/ 0 w 915"/>
                  <a:gd name="T25" fmla="*/ 0 h 1093"/>
                  <a:gd name="T26" fmla="*/ 0 w 915"/>
                  <a:gd name="T27" fmla="*/ 0 h 1093"/>
                  <a:gd name="T28" fmla="*/ 0 w 915"/>
                  <a:gd name="T29" fmla="*/ 0 h 1093"/>
                  <a:gd name="T30" fmla="*/ 0 w 915"/>
                  <a:gd name="T31" fmla="*/ 0 h 1093"/>
                  <a:gd name="T32" fmla="*/ 0 w 915"/>
                  <a:gd name="T33" fmla="*/ 0 h 1093"/>
                  <a:gd name="T34" fmla="*/ 0 w 915"/>
                  <a:gd name="T35" fmla="*/ 0 h 1093"/>
                  <a:gd name="T36" fmla="*/ 0 w 915"/>
                  <a:gd name="T37" fmla="*/ 0 h 1093"/>
                  <a:gd name="T38" fmla="*/ 0 w 915"/>
                  <a:gd name="T39" fmla="*/ 0 h 1093"/>
                  <a:gd name="T40" fmla="*/ 0 w 915"/>
                  <a:gd name="T41" fmla="*/ 0 h 1093"/>
                  <a:gd name="T42" fmla="*/ 0 w 915"/>
                  <a:gd name="T43" fmla="*/ 0 h 1093"/>
                  <a:gd name="T44" fmla="*/ 0 w 915"/>
                  <a:gd name="T45" fmla="*/ 0 h 1093"/>
                  <a:gd name="T46" fmla="*/ 0 w 915"/>
                  <a:gd name="T47" fmla="*/ 0 h 1093"/>
                  <a:gd name="T48" fmla="*/ 0 w 915"/>
                  <a:gd name="T49" fmla="*/ 0 h 1093"/>
                  <a:gd name="T50" fmla="*/ 0 w 915"/>
                  <a:gd name="T51" fmla="*/ 0 h 1093"/>
                  <a:gd name="T52" fmla="*/ 0 w 915"/>
                  <a:gd name="T53" fmla="*/ 0 h 1093"/>
                  <a:gd name="T54" fmla="*/ 0 w 915"/>
                  <a:gd name="T55" fmla="*/ 0 h 1093"/>
                  <a:gd name="T56" fmla="*/ 0 w 915"/>
                  <a:gd name="T57" fmla="*/ 0 h 1093"/>
                  <a:gd name="T58" fmla="*/ 0 w 915"/>
                  <a:gd name="T59" fmla="*/ 0 h 1093"/>
                  <a:gd name="T60" fmla="*/ 0 w 915"/>
                  <a:gd name="T61" fmla="*/ 0 h 1093"/>
                  <a:gd name="T62" fmla="*/ 0 w 915"/>
                  <a:gd name="T63" fmla="*/ 0 h 1093"/>
                  <a:gd name="T64" fmla="*/ 0 w 915"/>
                  <a:gd name="T65" fmla="*/ 0 h 1093"/>
                  <a:gd name="T66" fmla="*/ 0 w 915"/>
                  <a:gd name="T67" fmla="*/ 0 h 1093"/>
                  <a:gd name="T68" fmla="*/ 0 w 915"/>
                  <a:gd name="T69" fmla="*/ 0 h 1093"/>
                  <a:gd name="T70" fmla="*/ 0 w 915"/>
                  <a:gd name="T71" fmla="*/ 0 h 1093"/>
                  <a:gd name="T72" fmla="*/ 0 w 915"/>
                  <a:gd name="T73" fmla="*/ 0 h 1093"/>
                  <a:gd name="T74" fmla="*/ 0 w 915"/>
                  <a:gd name="T75" fmla="*/ 0 h 1093"/>
                  <a:gd name="T76" fmla="*/ 0 w 915"/>
                  <a:gd name="T77" fmla="*/ 0 h 1093"/>
                  <a:gd name="T78" fmla="*/ 0 w 915"/>
                  <a:gd name="T79" fmla="*/ 0 h 1093"/>
                  <a:gd name="T80" fmla="*/ 0 w 915"/>
                  <a:gd name="T81" fmla="*/ 0 h 1093"/>
                  <a:gd name="T82" fmla="*/ 0 w 915"/>
                  <a:gd name="T83" fmla="*/ 0 h 1093"/>
                  <a:gd name="T84" fmla="*/ 0 w 915"/>
                  <a:gd name="T85" fmla="*/ 0 h 1093"/>
                  <a:gd name="T86" fmla="*/ 0 w 915"/>
                  <a:gd name="T87" fmla="*/ 0 h 1093"/>
                  <a:gd name="T88" fmla="*/ 0 w 915"/>
                  <a:gd name="T89" fmla="*/ 0 h 1093"/>
                  <a:gd name="T90" fmla="*/ 0 w 915"/>
                  <a:gd name="T91" fmla="*/ 0 h 1093"/>
                  <a:gd name="T92" fmla="*/ 0 w 915"/>
                  <a:gd name="T93" fmla="*/ 0 h 1093"/>
                  <a:gd name="T94" fmla="*/ 0 w 915"/>
                  <a:gd name="T95" fmla="*/ 0 h 109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15"/>
                  <a:gd name="T145" fmla="*/ 0 h 1093"/>
                  <a:gd name="T146" fmla="*/ 915 w 915"/>
                  <a:gd name="T147" fmla="*/ 1093 h 109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15" h="1093">
                    <a:moveTo>
                      <a:pt x="0" y="78"/>
                    </a:moveTo>
                    <a:lnTo>
                      <a:pt x="3" y="175"/>
                    </a:lnTo>
                    <a:lnTo>
                      <a:pt x="6" y="287"/>
                    </a:lnTo>
                    <a:lnTo>
                      <a:pt x="10" y="407"/>
                    </a:lnTo>
                    <a:lnTo>
                      <a:pt x="14" y="531"/>
                    </a:lnTo>
                    <a:lnTo>
                      <a:pt x="19" y="654"/>
                    </a:lnTo>
                    <a:lnTo>
                      <a:pt x="25" y="771"/>
                    </a:lnTo>
                    <a:lnTo>
                      <a:pt x="30" y="875"/>
                    </a:lnTo>
                    <a:lnTo>
                      <a:pt x="35" y="962"/>
                    </a:lnTo>
                    <a:lnTo>
                      <a:pt x="35" y="968"/>
                    </a:lnTo>
                    <a:lnTo>
                      <a:pt x="36" y="974"/>
                    </a:lnTo>
                    <a:lnTo>
                      <a:pt x="36" y="981"/>
                    </a:lnTo>
                    <a:lnTo>
                      <a:pt x="36" y="987"/>
                    </a:lnTo>
                    <a:lnTo>
                      <a:pt x="36" y="993"/>
                    </a:lnTo>
                    <a:lnTo>
                      <a:pt x="36" y="999"/>
                    </a:lnTo>
                    <a:lnTo>
                      <a:pt x="36" y="1006"/>
                    </a:lnTo>
                    <a:lnTo>
                      <a:pt x="36" y="1012"/>
                    </a:lnTo>
                    <a:lnTo>
                      <a:pt x="75" y="1028"/>
                    </a:lnTo>
                    <a:lnTo>
                      <a:pt x="118" y="1044"/>
                    </a:lnTo>
                    <a:lnTo>
                      <a:pt x="142" y="1053"/>
                    </a:lnTo>
                    <a:lnTo>
                      <a:pt x="169" y="1061"/>
                    </a:lnTo>
                    <a:lnTo>
                      <a:pt x="195" y="1068"/>
                    </a:lnTo>
                    <a:lnTo>
                      <a:pt x="222" y="1074"/>
                    </a:lnTo>
                    <a:lnTo>
                      <a:pt x="251" y="1081"/>
                    </a:lnTo>
                    <a:lnTo>
                      <a:pt x="280" y="1085"/>
                    </a:lnTo>
                    <a:lnTo>
                      <a:pt x="309" y="1089"/>
                    </a:lnTo>
                    <a:lnTo>
                      <a:pt x="339" y="1091"/>
                    </a:lnTo>
                    <a:lnTo>
                      <a:pt x="371" y="1093"/>
                    </a:lnTo>
                    <a:lnTo>
                      <a:pt x="402" y="1092"/>
                    </a:lnTo>
                    <a:lnTo>
                      <a:pt x="434" y="1090"/>
                    </a:lnTo>
                    <a:lnTo>
                      <a:pt x="466" y="1087"/>
                    </a:lnTo>
                    <a:lnTo>
                      <a:pt x="529" y="1077"/>
                    </a:lnTo>
                    <a:lnTo>
                      <a:pt x="593" y="1064"/>
                    </a:lnTo>
                    <a:lnTo>
                      <a:pt x="653" y="1052"/>
                    </a:lnTo>
                    <a:lnTo>
                      <a:pt x="711" y="1038"/>
                    </a:lnTo>
                    <a:lnTo>
                      <a:pt x="765" y="1023"/>
                    </a:lnTo>
                    <a:lnTo>
                      <a:pt x="815" y="1011"/>
                    </a:lnTo>
                    <a:lnTo>
                      <a:pt x="859" y="997"/>
                    </a:lnTo>
                    <a:lnTo>
                      <a:pt x="897" y="986"/>
                    </a:lnTo>
                    <a:lnTo>
                      <a:pt x="902" y="905"/>
                    </a:lnTo>
                    <a:lnTo>
                      <a:pt x="906" y="795"/>
                    </a:lnTo>
                    <a:lnTo>
                      <a:pt x="909" y="668"/>
                    </a:lnTo>
                    <a:lnTo>
                      <a:pt x="911" y="528"/>
                    </a:lnTo>
                    <a:lnTo>
                      <a:pt x="913" y="385"/>
                    </a:lnTo>
                    <a:lnTo>
                      <a:pt x="914" y="244"/>
                    </a:lnTo>
                    <a:lnTo>
                      <a:pt x="915" y="112"/>
                    </a:lnTo>
                    <a:lnTo>
                      <a:pt x="915" y="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DAB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24" name="Freeform 352"/>
              <p:cNvSpPr>
                <a:spLocks/>
              </p:cNvSpPr>
              <p:nvPr/>
            </p:nvSpPr>
            <p:spPr bwMode="auto">
              <a:xfrm>
                <a:off x="4523" y="2435"/>
                <a:ext cx="41" cy="44"/>
              </a:xfrm>
              <a:custGeom>
                <a:avLst/>
                <a:gdLst>
                  <a:gd name="T0" fmla="*/ 0 w 936"/>
                  <a:gd name="T1" fmla="*/ 0 h 1025"/>
                  <a:gd name="T2" fmla="*/ 0 w 936"/>
                  <a:gd name="T3" fmla="*/ 0 h 1025"/>
                  <a:gd name="T4" fmla="*/ 0 w 936"/>
                  <a:gd name="T5" fmla="*/ 0 h 1025"/>
                  <a:gd name="T6" fmla="*/ 0 w 936"/>
                  <a:gd name="T7" fmla="*/ 0 h 1025"/>
                  <a:gd name="T8" fmla="*/ 0 w 936"/>
                  <a:gd name="T9" fmla="*/ 0 h 1025"/>
                  <a:gd name="T10" fmla="*/ 0 w 936"/>
                  <a:gd name="T11" fmla="*/ 0 h 1025"/>
                  <a:gd name="T12" fmla="*/ 0 w 936"/>
                  <a:gd name="T13" fmla="*/ 0 h 1025"/>
                  <a:gd name="T14" fmla="*/ 0 w 936"/>
                  <a:gd name="T15" fmla="*/ 0 h 1025"/>
                  <a:gd name="T16" fmla="*/ 0 w 936"/>
                  <a:gd name="T17" fmla="*/ 0 h 1025"/>
                  <a:gd name="T18" fmla="*/ 0 w 936"/>
                  <a:gd name="T19" fmla="*/ 0 h 1025"/>
                  <a:gd name="T20" fmla="*/ 0 w 936"/>
                  <a:gd name="T21" fmla="*/ 0 h 1025"/>
                  <a:gd name="T22" fmla="*/ 0 w 936"/>
                  <a:gd name="T23" fmla="*/ 0 h 1025"/>
                  <a:gd name="T24" fmla="*/ 0 w 936"/>
                  <a:gd name="T25" fmla="*/ 0 h 1025"/>
                  <a:gd name="T26" fmla="*/ 0 w 936"/>
                  <a:gd name="T27" fmla="*/ 0 h 1025"/>
                  <a:gd name="T28" fmla="*/ 0 w 936"/>
                  <a:gd name="T29" fmla="*/ 0 h 1025"/>
                  <a:gd name="T30" fmla="*/ 0 w 936"/>
                  <a:gd name="T31" fmla="*/ 0 h 1025"/>
                  <a:gd name="T32" fmla="*/ 0 w 936"/>
                  <a:gd name="T33" fmla="*/ 0 h 1025"/>
                  <a:gd name="T34" fmla="*/ 0 w 936"/>
                  <a:gd name="T35" fmla="*/ 0 h 1025"/>
                  <a:gd name="T36" fmla="*/ 0 w 936"/>
                  <a:gd name="T37" fmla="*/ 0 h 1025"/>
                  <a:gd name="T38" fmla="*/ 0 w 936"/>
                  <a:gd name="T39" fmla="*/ 0 h 1025"/>
                  <a:gd name="T40" fmla="*/ 0 w 936"/>
                  <a:gd name="T41" fmla="*/ 0 h 1025"/>
                  <a:gd name="T42" fmla="*/ 0 w 936"/>
                  <a:gd name="T43" fmla="*/ 0 h 1025"/>
                  <a:gd name="T44" fmla="*/ 0 w 936"/>
                  <a:gd name="T45" fmla="*/ 0 h 1025"/>
                  <a:gd name="T46" fmla="*/ 0 w 936"/>
                  <a:gd name="T47" fmla="*/ 0 h 1025"/>
                  <a:gd name="T48" fmla="*/ 0 w 936"/>
                  <a:gd name="T49" fmla="*/ 0 h 1025"/>
                  <a:gd name="T50" fmla="*/ 0 w 936"/>
                  <a:gd name="T51" fmla="*/ 0 h 1025"/>
                  <a:gd name="T52" fmla="*/ 0 w 936"/>
                  <a:gd name="T53" fmla="*/ 0 h 1025"/>
                  <a:gd name="T54" fmla="*/ 0 w 936"/>
                  <a:gd name="T55" fmla="*/ 0 h 1025"/>
                  <a:gd name="T56" fmla="*/ 0 w 936"/>
                  <a:gd name="T57" fmla="*/ 0 h 1025"/>
                  <a:gd name="T58" fmla="*/ 0 w 936"/>
                  <a:gd name="T59" fmla="*/ 0 h 1025"/>
                  <a:gd name="T60" fmla="*/ 0 w 936"/>
                  <a:gd name="T61" fmla="*/ 0 h 1025"/>
                  <a:gd name="T62" fmla="*/ 0 w 936"/>
                  <a:gd name="T63" fmla="*/ 0 h 1025"/>
                  <a:gd name="T64" fmla="*/ 0 w 936"/>
                  <a:gd name="T65" fmla="*/ 0 h 1025"/>
                  <a:gd name="T66" fmla="*/ 0 w 936"/>
                  <a:gd name="T67" fmla="*/ 0 h 1025"/>
                  <a:gd name="T68" fmla="*/ 0 w 936"/>
                  <a:gd name="T69" fmla="*/ 0 h 1025"/>
                  <a:gd name="T70" fmla="*/ 0 w 936"/>
                  <a:gd name="T71" fmla="*/ 0 h 1025"/>
                  <a:gd name="T72" fmla="*/ 0 w 936"/>
                  <a:gd name="T73" fmla="*/ 0 h 1025"/>
                  <a:gd name="T74" fmla="*/ 0 w 936"/>
                  <a:gd name="T75" fmla="*/ 0 h 1025"/>
                  <a:gd name="T76" fmla="*/ 0 w 936"/>
                  <a:gd name="T77" fmla="*/ 0 h 1025"/>
                  <a:gd name="T78" fmla="*/ 0 w 936"/>
                  <a:gd name="T79" fmla="*/ 0 h 1025"/>
                  <a:gd name="T80" fmla="*/ 0 w 936"/>
                  <a:gd name="T81" fmla="*/ 0 h 1025"/>
                  <a:gd name="T82" fmla="*/ 0 w 936"/>
                  <a:gd name="T83" fmla="*/ 0 h 1025"/>
                  <a:gd name="T84" fmla="*/ 0 w 936"/>
                  <a:gd name="T85" fmla="*/ 0 h 1025"/>
                  <a:gd name="T86" fmla="*/ 0 w 936"/>
                  <a:gd name="T87" fmla="*/ 0 h 1025"/>
                  <a:gd name="T88" fmla="*/ 0 w 936"/>
                  <a:gd name="T89" fmla="*/ 0 h 1025"/>
                  <a:gd name="T90" fmla="*/ 0 w 936"/>
                  <a:gd name="T91" fmla="*/ 0 h 1025"/>
                  <a:gd name="T92" fmla="*/ 0 w 936"/>
                  <a:gd name="T93" fmla="*/ 0 h 1025"/>
                  <a:gd name="T94" fmla="*/ 0 w 936"/>
                  <a:gd name="T95" fmla="*/ 0 h 1025"/>
                  <a:gd name="T96" fmla="*/ 0 w 936"/>
                  <a:gd name="T97" fmla="*/ 0 h 1025"/>
                  <a:gd name="T98" fmla="*/ 0 w 936"/>
                  <a:gd name="T99" fmla="*/ 0 h 1025"/>
                  <a:gd name="T100" fmla="*/ 0 w 936"/>
                  <a:gd name="T101" fmla="*/ 0 h 1025"/>
                  <a:gd name="T102" fmla="*/ 0 w 936"/>
                  <a:gd name="T103" fmla="*/ 0 h 102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36"/>
                  <a:gd name="T157" fmla="*/ 0 h 1025"/>
                  <a:gd name="T158" fmla="*/ 936 w 936"/>
                  <a:gd name="T159" fmla="*/ 1025 h 102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36" h="1025">
                    <a:moveTo>
                      <a:pt x="6" y="80"/>
                    </a:moveTo>
                    <a:lnTo>
                      <a:pt x="4" y="160"/>
                    </a:lnTo>
                    <a:lnTo>
                      <a:pt x="2" y="252"/>
                    </a:lnTo>
                    <a:lnTo>
                      <a:pt x="1" y="352"/>
                    </a:lnTo>
                    <a:lnTo>
                      <a:pt x="0" y="455"/>
                    </a:lnTo>
                    <a:lnTo>
                      <a:pt x="0" y="561"/>
                    </a:lnTo>
                    <a:lnTo>
                      <a:pt x="1" y="664"/>
                    </a:lnTo>
                    <a:lnTo>
                      <a:pt x="4" y="763"/>
                    </a:lnTo>
                    <a:lnTo>
                      <a:pt x="8" y="852"/>
                    </a:lnTo>
                    <a:lnTo>
                      <a:pt x="9" y="871"/>
                    </a:lnTo>
                    <a:lnTo>
                      <a:pt x="10" y="889"/>
                    </a:lnTo>
                    <a:lnTo>
                      <a:pt x="11" y="907"/>
                    </a:lnTo>
                    <a:lnTo>
                      <a:pt x="12" y="924"/>
                    </a:lnTo>
                    <a:lnTo>
                      <a:pt x="12" y="942"/>
                    </a:lnTo>
                    <a:lnTo>
                      <a:pt x="13" y="959"/>
                    </a:lnTo>
                    <a:lnTo>
                      <a:pt x="13" y="976"/>
                    </a:lnTo>
                    <a:lnTo>
                      <a:pt x="13" y="993"/>
                    </a:lnTo>
                    <a:lnTo>
                      <a:pt x="49" y="997"/>
                    </a:lnTo>
                    <a:lnTo>
                      <a:pt x="94" y="1002"/>
                    </a:lnTo>
                    <a:lnTo>
                      <a:pt x="147" y="1008"/>
                    </a:lnTo>
                    <a:lnTo>
                      <a:pt x="209" y="1013"/>
                    </a:lnTo>
                    <a:lnTo>
                      <a:pt x="278" y="1018"/>
                    </a:lnTo>
                    <a:lnTo>
                      <a:pt x="354" y="1021"/>
                    </a:lnTo>
                    <a:lnTo>
                      <a:pt x="437" y="1024"/>
                    </a:lnTo>
                    <a:lnTo>
                      <a:pt x="525" y="1025"/>
                    </a:lnTo>
                    <a:lnTo>
                      <a:pt x="564" y="1024"/>
                    </a:lnTo>
                    <a:lnTo>
                      <a:pt x="600" y="1023"/>
                    </a:lnTo>
                    <a:lnTo>
                      <a:pt x="636" y="1021"/>
                    </a:lnTo>
                    <a:lnTo>
                      <a:pt x="669" y="1018"/>
                    </a:lnTo>
                    <a:lnTo>
                      <a:pt x="701" y="1015"/>
                    </a:lnTo>
                    <a:lnTo>
                      <a:pt x="732" y="1011"/>
                    </a:lnTo>
                    <a:lnTo>
                      <a:pt x="760" y="1007"/>
                    </a:lnTo>
                    <a:lnTo>
                      <a:pt x="787" y="1001"/>
                    </a:lnTo>
                    <a:lnTo>
                      <a:pt x="790" y="988"/>
                    </a:lnTo>
                    <a:lnTo>
                      <a:pt x="793" y="973"/>
                    </a:lnTo>
                    <a:lnTo>
                      <a:pt x="796" y="960"/>
                    </a:lnTo>
                    <a:lnTo>
                      <a:pt x="799" y="945"/>
                    </a:lnTo>
                    <a:lnTo>
                      <a:pt x="803" y="932"/>
                    </a:lnTo>
                    <a:lnTo>
                      <a:pt x="806" y="918"/>
                    </a:lnTo>
                    <a:lnTo>
                      <a:pt x="809" y="904"/>
                    </a:lnTo>
                    <a:lnTo>
                      <a:pt x="812" y="891"/>
                    </a:lnTo>
                    <a:lnTo>
                      <a:pt x="822" y="846"/>
                    </a:lnTo>
                    <a:lnTo>
                      <a:pt x="833" y="796"/>
                    </a:lnTo>
                    <a:lnTo>
                      <a:pt x="843" y="743"/>
                    </a:lnTo>
                    <a:lnTo>
                      <a:pt x="853" y="688"/>
                    </a:lnTo>
                    <a:lnTo>
                      <a:pt x="871" y="569"/>
                    </a:lnTo>
                    <a:lnTo>
                      <a:pt x="888" y="447"/>
                    </a:lnTo>
                    <a:lnTo>
                      <a:pt x="904" y="324"/>
                    </a:lnTo>
                    <a:lnTo>
                      <a:pt x="916" y="205"/>
                    </a:lnTo>
                    <a:lnTo>
                      <a:pt x="928" y="96"/>
                    </a:lnTo>
                    <a:lnTo>
                      <a:pt x="936" y="0"/>
                    </a:lnTo>
                    <a:lnTo>
                      <a:pt x="6" y="80"/>
                    </a:lnTo>
                    <a:close/>
                  </a:path>
                </a:pathLst>
              </a:custGeom>
              <a:solidFill>
                <a:srgbClr val="DAB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25" name="Freeform 353"/>
              <p:cNvSpPr>
                <a:spLocks/>
              </p:cNvSpPr>
              <p:nvPr/>
            </p:nvSpPr>
            <p:spPr bwMode="auto">
              <a:xfrm>
                <a:off x="4386" y="2373"/>
                <a:ext cx="11" cy="127"/>
              </a:xfrm>
              <a:custGeom>
                <a:avLst/>
                <a:gdLst>
                  <a:gd name="T0" fmla="*/ 0 w 249"/>
                  <a:gd name="T1" fmla="*/ 0 h 2908"/>
                  <a:gd name="T2" fmla="*/ 0 w 249"/>
                  <a:gd name="T3" fmla="*/ 0 h 2908"/>
                  <a:gd name="T4" fmla="*/ 0 w 249"/>
                  <a:gd name="T5" fmla="*/ 0 h 2908"/>
                  <a:gd name="T6" fmla="*/ 0 w 249"/>
                  <a:gd name="T7" fmla="*/ 0 h 2908"/>
                  <a:gd name="T8" fmla="*/ 0 w 249"/>
                  <a:gd name="T9" fmla="*/ 0 h 2908"/>
                  <a:gd name="T10" fmla="*/ 0 w 249"/>
                  <a:gd name="T11" fmla="*/ 0 h 2908"/>
                  <a:gd name="T12" fmla="*/ 0 w 249"/>
                  <a:gd name="T13" fmla="*/ 0 h 2908"/>
                  <a:gd name="T14" fmla="*/ 0 w 249"/>
                  <a:gd name="T15" fmla="*/ 0 h 2908"/>
                  <a:gd name="T16" fmla="*/ 0 w 249"/>
                  <a:gd name="T17" fmla="*/ 0 h 2908"/>
                  <a:gd name="T18" fmla="*/ 0 w 249"/>
                  <a:gd name="T19" fmla="*/ 0 h 2908"/>
                  <a:gd name="T20" fmla="*/ 0 w 249"/>
                  <a:gd name="T21" fmla="*/ 0 h 2908"/>
                  <a:gd name="T22" fmla="*/ 0 w 249"/>
                  <a:gd name="T23" fmla="*/ 0 h 2908"/>
                  <a:gd name="T24" fmla="*/ 0 w 249"/>
                  <a:gd name="T25" fmla="*/ 0 h 2908"/>
                  <a:gd name="T26" fmla="*/ 0 w 249"/>
                  <a:gd name="T27" fmla="*/ 0 h 2908"/>
                  <a:gd name="T28" fmla="*/ 0 w 249"/>
                  <a:gd name="T29" fmla="*/ 0 h 2908"/>
                  <a:gd name="T30" fmla="*/ 0 w 249"/>
                  <a:gd name="T31" fmla="*/ 0 h 2908"/>
                  <a:gd name="T32" fmla="*/ 0 w 249"/>
                  <a:gd name="T33" fmla="*/ 0 h 2908"/>
                  <a:gd name="T34" fmla="*/ 0 w 249"/>
                  <a:gd name="T35" fmla="*/ 0 h 2908"/>
                  <a:gd name="T36" fmla="*/ 0 w 249"/>
                  <a:gd name="T37" fmla="*/ 0 h 2908"/>
                  <a:gd name="T38" fmla="*/ 0 w 249"/>
                  <a:gd name="T39" fmla="*/ 0 h 2908"/>
                  <a:gd name="T40" fmla="*/ 0 w 249"/>
                  <a:gd name="T41" fmla="*/ 0 h 2908"/>
                  <a:gd name="T42" fmla="*/ 0 w 249"/>
                  <a:gd name="T43" fmla="*/ 0 h 2908"/>
                  <a:gd name="T44" fmla="*/ 0 w 249"/>
                  <a:gd name="T45" fmla="*/ 0 h 2908"/>
                  <a:gd name="T46" fmla="*/ 0 w 249"/>
                  <a:gd name="T47" fmla="*/ 0 h 2908"/>
                  <a:gd name="T48" fmla="*/ 0 w 249"/>
                  <a:gd name="T49" fmla="*/ 0 h 2908"/>
                  <a:gd name="T50" fmla="*/ 0 w 249"/>
                  <a:gd name="T51" fmla="*/ 0 h 2908"/>
                  <a:gd name="T52" fmla="*/ 0 w 249"/>
                  <a:gd name="T53" fmla="*/ 0 h 2908"/>
                  <a:gd name="T54" fmla="*/ 0 w 249"/>
                  <a:gd name="T55" fmla="*/ 0 h 2908"/>
                  <a:gd name="T56" fmla="*/ 0 w 249"/>
                  <a:gd name="T57" fmla="*/ 0 h 2908"/>
                  <a:gd name="T58" fmla="*/ 0 w 249"/>
                  <a:gd name="T59" fmla="*/ 0 h 2908"/>
                  <a:gd name="T60" fmla="*/ 0 w 249"/>
                  <a:gd name="T61" fmla="*/ 0 h 2908"/>
                  <a:gd name="T62" fmla="*/ 0 w 249"/>
                  <a:gd name="T63" fmla="*/ 0 h 2908"/>
                  <a:gd name="T64" fmla="*/ 0 w 249"/>
                  <a:gd name="T65" fmla="*/ 0 h 2908"/>
                  <a:gd name="T66" fmla="*/ 0 w 249"/>
                  <a:gd name="T67" fmla="*/ 0 h 290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9"/>
                  <a:gd name="T103" fmla="*/ 0 h 2908"/>
                  <a:gd name="T104" fmla="*/ 249 w 249"/>
                  <a:gd name="T105" fmla="*/ 2908 h 290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9" h="2908">
                    <a:moveTo>
                      <a:pt x="167" y="2908"/>
                    </a:moveTo>
                    <a:lnTo>
                      <a:pt x="176" y="2907"/>
                    </a:lnTo>
                    <a:lnTo>
                      <a:pt x="183" y="2906"/>
                    </a:lnTo>
                    <a:lnTo>
                      <a:pt x="191" y="2904"/>
                    </a:lnTo>
                    <a:lnTo>
                      <a:pt x="199" y="2901"/>
                    </a:lnTo>
                    <a:lnTo>
                      <a:pt x="206" y="2898"/>
                    </a:lnTo>
                    <a:lnTo>
                      <a:pt x="212" y="2893"/>
                    </a:lnTo>
                    <a:lnTo>
                      <a:pt x="219" y="2889"/>
                    </a:lnTo>
                    <a:lnTo>
                      <a:pt x="225" y="2884"/>
                    </a:lnTo>
                    <a:lnTo>
                      <a:pt x="230" y="2878"/>
                    </a:lnTo>
                    <a:lnTo>
                      <a:pt x="234" y="2872"/>
                    </a:lnTo>
                    <a:lnTo>
                      <a:pt x="238" y="2865"/>
                    </a:lnTo>
                    <a:lnTo>
                      <a:pt x="241" y="2858"/>
                    </a:lnTo>
                    <a:lnTo>
                      <a:pt x="245" y="2851"/>
                    </a:lnTo>
                    <a:lnTo>
                      <a:pt x="247" y="2842"/>
                    </a:lnTo>
                    <a:lnTo>
                      <a:pt x="248" y="2835"/>
                    </a:lnTo>
                    <a:lnTo>
                      <a:pt x="249" y="2826"/>
                    </a:lnTo>
                    <a:lnTo>
                      <a:pt x="249" y="82"/>
                    </a:lnTo>
                    <a:lnTo>
                      <a:pt x="248" y="73"/>
                    </a:lnTo>
                    <a:lnTo>
                      <a:pt x="247" y="65"/>
                    </a:lnTo>
                    <a:lnTo>
                      <a:pt x="245" y="58"/>
                    </a:lnTo>
                    <a:lnTo>
                      <a:pt x="241" y="49"/>
                    </a:lnTo>
                    <a:lnTo>
                      <a:pt x="238" y="43"/>
                    </a:lnTo>
                    <a:lnTo>
                      <a:pt x="234" y="36"/>
                    </a:lnTo>
                    <a:lnTo>
                      <a:pt x="230" y="30"/>
                    </a:lnTo>
                    <a:lnTo>
                      <a:pt x="225" y="24"/>
                    </a:lnTo>
                    <a:lnTo>
                      <a:pt x="219" y="19"/>
                    </a:lnTo>
                    <a:lnTo>
                      <a:pt x="212" y="14"/>
                    </a:lnTo>
                    <a:lnTo>
                      <a:pt x="206" y="10"/>
                    </a:lnTo>
                    <a:lnTo>
                      <a:pt x="199" y="7"/>
                    </a:lnTo>
                    <a:lnTo>
                      <a:pt x="191" y="4"/>
                    </a:lnTo>
                    <a:lnTo>
                      <a:pt x="183" y="1"/>
                    </a:lnTo>
                    <a:lnTo>
                      <a:pt x="176" y="0"/>
                    </a:lnTo>
                    <a:lnTo>
                      <a:pt x="167" y="0"/>
                    </a:lnTo>
                    <a:lnTo>
                      <a:pt x="81" y="0"/>
                    </a:lnTo>
                    <a:lnTo>
                      <a:pt x="73" y="0"/>
                    </a:lnTo>
                    <a:lnTo>
                      <a:pt x="64" y="1"/>
                    </a:lnTo>
                    <a:lnTo>
                      <a:pt x="57" y="4"/>
                    </a:lnTo>
                    <a:lnTo>
                      <a:pt x="50" y="7"/>
                    </a:lnTo>
                    <a:lnTo>
                      <a:pt x="42" y="10"/>
                    </a:lnTo>
                    <a:lnTo>
                      <a:pt x="35" y="14"/>
                    </a:lnTo>
                    <a:lnTo>
                      <a:pt x="29" y="19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13" y="36"/>
                    </a:lnTo>
                    <a:lnTo>
                      <a:pt x="9" y="43"/>
                    </a:lnTo>
                    <a:lnTo>
                      <a:pt x="6" y="49"/>
                    </a:lnTo>
                    <a:lnTo>
                      <a:pt x="3" y="58"/>
                    </a:lnTo>
                    <a:lnTo>
                      <a:pt x="2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2826"/>
                    </a:lnTo>
                    <a:lnTo>
                      <a:pt x="0" y="2835"/>
                    </a:lnTo>
                    <a:lnTo>
                      <a:pt x="2" y="2842"/>
                    </a:lnTo>
                    <a:lnTo>
                      <a:pt x="3" y="2851"/>
                    </a:lnTo>
                    <a:lnTo>
                      <a:pt x="6" y="2858"/>
                    </a:lnTo>
                    <a:lnTo>
                      <a:pt x="9" y="2865"/>
                    </a:lnTo>
                    <a:lnTo>
                      <a:pt x="13" y="2872"/>
                    </a:lnTo>
                    <a:lnTo>
                      <a:pt x="18" y="2878"/>
                    </a:lnTo>
                    <a:lnTo>
                      <a:pt x="24" y="2884"/>
                    </a:lnTo>
                    <a:lnTo>
                      <a:pt x="29" y="2889"/>
                    </a:lnTo>
                    <a:lnTo>
                      <a:pt x="35" y="2893"/>
                    </a:lnTo>
                    <a:lnTo>
                      <a:pt x="42" y="2898"/>
                    </a:lnTo>
                    <a:lnTo>
                      <a:pt x="50" y="2901"/>
                    </a:lnTo>
                    <a:lnTo>
                      <a:pt x="57" y="2904"/>
                    </a:lnTo>
                    <a:lnTo>
                      <a:pt x="64" y="2906"/>
                    </a:lnTo>
                    <a:lnTo>
                      <a:pt x="73" y="2907"/>
                    </a:lnTo>
                    <a:lnTo>
                      <a:pt x="81" y="2908"/>
                    </a:lnTo>
                    <a:lnTo>
                      <a:pt x="167" y="2908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26" name="Freeform 354"/>
              <p:cNvSpPr>
                <a:spLocks/>
              </p:cNvSpPr>
              <p:nvPr/>
            </p:nvSpPr>
            <p:spPr bwMode="auto">
              <a:xfrm>
                <a:off x="4412" y="2295"/>
                <a:ext cx="5" cy="194"/>
              </a:xfrm>
              <a:custGeom>
                <a:avLst/>
                <a:gdLst>
                  <a:gd name="T0" fmla="*/ 0 w 115"/>
                  <a:gd name="T1" fmla="*/ 0 h 4467"/>
                  <a:gd name="T2" fmla="*/ 0 w 115"/>
                  <a:gd name="T3" fmla="*/ 0 h 4467"/>
                  <a:gd name="T4" fmla="*/ 0 w 115"/>
                  <a:gd name="T5" fmla="*/ 0 h 4467"/>
                  <a:gd name="T6" fmla="*/ 0 w 115"/>
                  <a:gd name="T7" fmla="*/ 0 h 4467"/>
                  <a:gd name="T8" fmla="*/ 0 w 115"/>
                  <a:gd name="T9" fmla="*/ 0 h 4467"/>
                  <a:gd name="T10" fmla="*/ 0 w 115"/>
                  <a:gd name="T11" fmla="*/ 0 h 4467"/>
                  <a:gd name="T12" fmla="*/ 0 w 115"/>
                  <a:gd name="T13" fmla="*/ 0 h 4467"/>
                  <a:gd name="T14" fmla="*/ 0 w 115"/>
                  <a:gd name="T15" fmla="*/ 0 h 4467"/>
                  <a:gd name="T16" fmla="*/ 0 w 115"/>
                  <a:gd name="T17" fmla="*/ 0 h 4467"/>
                  <a:gd name="T18" fmla="*/ 0 w 115"/>
                  <a:gd name="T19" fmla="*/ 0 h 4467"/>
                  <a:gd name="T20" fmla="*/ 0 w 115"/>
                  <a:gd name="T21" fmla="*/ 0 h 4467"/>
                  <a:gd name="T22" fmla="*/ 0 w 115"/>
                  <a:gd name="T23" fmla="*/ 0 h 4467"/>
                  <a:gd name="T24" fmla="*/ 0 w 115"/>
                  <a:gd name="T25" fmla="*/ 0 h 4467"/>
                  <a:gd name="T26" fmla="*/ 0 w 115"/>
                  <a:gd name="T27" fmla="*/ 0 h 4467"/>
                  <a:gd name="T28" fmla="*/ 0 w 115"/>
                  <a:gd name="T29" fmla="*/ 0 h 4467"/>
                  <a:gd name="T30" fmla="*/ 0 w 115"/>
                  <a:gd name="T31" fmla="*/ 0 h 4467"/>
                  <a:gd name="T32" fmla="*/ 0 w 115"/>
                  <a:gd name="T33" fmla="*/ 0 h 4467"/>
                  <a:gd name="T34" fmla="*/ 0 w 115"/>
                  <a:gd name="T35" fmla="*/ 0 h 4467"/>
                  <a:gd name="T36" fmla="*/ 0 w 115"/>
                  <a:gd name="T37" fmla="*/ 0 h 4467"/>
                  <a:gd name="T38" fmla="*/ 0 w 115"/>
                  <a:gd name="T39" fmla="*/ 0 h 4467"/>
                  <a:gd name="T40" fmla="*/ 0 w 115"/>
                  <a:gd name="T41" fmla="*/ 0 h 4467"/>
                  <a:gd name="T42" fmla="*/ 0 w 115"/>
                  <a:gd name="T43" fmla="*/ 0 h 4467"/>
                  <a:gd name="T44" fmla="*/ 0 w 115"/>
                  <a:gd name="T45" fmla="*/ 0 h 4467"/>
                  <a:gd name="T46" fmla="*/ 0 w 115"/>
                  <a:gd name="T47" fmla="*/ 0 h 4467"/>
                  <a:gd name="T48" fmla="*/ 0 w 115"/>
                  <a:gd name="T49" fmla="*/ 0 h 4467"/>
                  <a:gd name="T50" fmla="*/ 0 w 115"/>
                  <a:gd name="T51" fmla="*/ 0 h 4467"/>
                  <a:gd name="T52" fmla="*/ 0 w 115"/>
                  <a:gd name="T53" fmla="*/ 0 h 4467"/>
                  <a:gd name="T54" fmla="*/ 0 w 115"/>
                  <a:gd name="T55" fmla="*/ 0 h 4467"/>
                  <a:gd name="T56" fmla="*/ 0 w 115"/>
                  <a:gd name="T57" fmla="*/ 0 h 4467"/>
                  <a:gd name="T58" fmla="*/ 0 w 115"/>
                  <a:gd name="T59" fmla="*/ 0 h 4467"/>
                  <a:gd name="T60" fmla="*/ 0 w 115"/>
                  <a:gd name="T61" fmla="*/ 0 h 4467"/>
                  <a:gd name="T62" fmla="*/ 0 w 115"/>
                  <a:gd name="T63" fmla="*/ 0 h 4467"/>
                  <a:gd name="T64" fmla="*/ 0 w 115"/>
                  <a:gd name="T65" fmla="*/ 0 h 44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5"/>
                  <a:gd name="T100" fmla="*/ 0 h 4467"/>
                  <a:gd name="T101" fmla="*/ 115 w 115"/>
                  <a:gd name="T102" fmla="*/ 4467 h 446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5" h="4467">
                    <a:moveTo>
                      <a:pt x="58" y="4467"/>
                    </a:moveTo>
                    <a:lnTo>
                      <a:pt x="63" y="4466"/>
                    </a:lnTo>
                    <a:lnTo>
                      <a:pt x="69" y="4462"/>
                    </a:lnTo>
                    <a:lnTo>
                      <a:pt x="74" y="4456"/>
                    </a:lnTo>
                    <a:lnTo>
                      <a:pt x="80" y="4447"/>
                    </a:lnTo>
                    <a:lnTo>
                      <a:pt x="85" y="4437"/>
                    </a:lnTo>
                    <a:lnTo>
                      <a:pt x="89" y="4425"/>
                    </a:lnTo>
                    <a:lnTo>
                      <a:pt x="94" y="4411"/>
                    </a:lnTo>
                    <a:lnTo>
                      <a:pt x="98" y="4394"/>
                    </a:lnTo>
                    <a:lnTo>
                      <a:pt x="101" y="4377"/>
                    </a:lnTo>
                    <a:lnTo>
                      <a:pt x="105" y="4358"/>
                    </a:lnTo>
                    <a:lnTo>
                      <a:pt x="108" y="4338"/>
                    </a:lnTo>
                    <a:lnTo>
                      <a:pt x="110" y="4316"/>
                    </a:lnTo>
                    <a:lnTo>
                      <a:pt x="112" y="4293"/>
                    </a:lnTo>
                    <a:lnTo>
                      <a:pt x="114" y="4269"/>
                    </a:lnTo>
                    <a:lnTo>
                      <a:pt x="114" y="4244"/>
                    </a:lnTo>
                    <a:lnTo>
                      <a:pt x="115" y="4219"/>
                    </a:lnTo>
                    <a:lnTo>
                      <a:pt x="115" y="249"/>
                    </a:lnTo>
                    <a:lnTo>
                      <a:pt x="114" y="222"/>
                    </a:lnTo>
                    <a:lnTo>
                      <a:pt x="114" y="199"/>
                    </a:lnTo>
                    <a:lnTo>
                      <a:pt x="112" y="175"/>
                    </a:lnTo>
                    <a:lnTo>
                      <a:pt x="110" y="152"/>
                    </a:lnTo>
                    <a:lnTo>
                      <a:pt x="108" y="130"/>
                    </a:lnTo>
                    <a:lnTo>
                      <a:pt x="105" y="110"/>
                    </a:lnTo>
                    <a:lnTo>
                      <a:pt x="101" y="90"/>
                    </a:lnTo>
                    <a:lnTo>
                      <a:pt x="98" y="72"/>
                    </a:lnTo>
                    <a:lnTo>
                      <a:pt x="94" y="57"/>
                    </a:lnTo>
                    <a:lnTo>
                      <a:pt x="89" y="42"/>
                    </a:lnTo>
                    <a:lnTo>
                      <a:pt x="85" y="30"/>
                    </a:lnTo>
                    <a:lnTo>
                      <a:pt x="80" y="19"/>
                    </a:lnTo>
                    <a:lnTo>
                      <a:pt x="74" y="11"/>
                    </a:lnTo>
                    <a:lnTo>
                      <a:pt x="69" y="5"/>
                    </a:lnTo>
                    <a:lnTo>
                      <a:pt x="63" y="2"/>
                    </a:lnTo>
                    <a:lnTo>
                      <a:pt x="58" y="0"/>
                    </a:lnTo>
                    <a:lnTo>
                      <a:pt x="51" y="2"/>
                    </a:lnTo>
                    <a:lnTo>
                      <a:pt x="46" y="5"/>
                    </a:lnTo>
                    <a:lnTo>
                      <a:pt x="40" y="11"/>
                    </a:lnTo>
                    <a:lnTo>
                      <a:pt x="35" y="19"/>
                    </a:lnTo>
                    <a:lnTo>
                      <a:pt x="30" y="30"/>
                    </a:lnTo>
                    <a:lnTo>
                      <a:pt x="25" y="42"/>
                    </a:lnTo>
                    <a:lnTo>
                      <a:pt x="21" y="57"/>
                    </a:lnTo>
                    <a:lnTo>
                      <a:pt x="17" y="72"/>
                    </a:lnTo>
                    <a:lnTo>
                      <a:pt x="13" y="90"/>
                    </a:lnTo>
                    <a:lnTo>
                      <a:pt x="10" y="110"/>
                    </a:lnTo>
                    <a:lnTo>
                      <a:pt x="7" y="130"/>
                    </a:lnTo>
                    <a:lnTo>
                      <a:pt x="5" y="152"/>
                    </a:lnTo>
                    <a:lnTo>
                      <a:pt x="2" y="175"/>
                    </a:lnTo>
                    <a:lnTo>
                      <a:pt x="1" y="199"/>
                    </a:lnTo>
                    <a:lnTo>
                      <a:pt x="0" y="222"/>
                    </a:lnTo>
                    <a:lnTo>
                      <a:pt x="0" y="249"/>
                    </a:lnTo>
                    <a:lnTo>
                      <a:pt x="0" y="4219"/>
                    </a:lnTo>
                    <a:lnTo>
                      <a:pt x="0" y="4244"/>
                    </a:lnTo>
                    <a:lnTo>
                      <a:pt x="1" y="4269"/>
                    </a:lnTo>
                    <a:lnTo>
                      <a:pt x="2" y="4293"/>
                    </a:lnTo>
                    <a:lnTo>
                      <a:pt x="5" y="4316"/>
                    </a:lnTo>
                    <a:lnTo>
                      <a:pt x="7" y="4338"/>
                    </a:lnTo>
                    <a:lnTo>
                      <a:pt x="10" y="4358"/>
                    </a:lnTo>
                    <a:lnTo>
                      <a:pt x="13" y="4377"/>
                    </a:lnTo>
                    <a:lnTo>
                      <a:pt x="17" y="4394"/>
                    </a:lnTo>
                    <a:lnTo>
                      <a:pt x="21" y="4411"/>
                    </a:lnTo>
                    <a:lnTo>
                      <a:pt x="25" y="4425"/>
                    </a:lnTo>
                    <a:lnTo>
                      <a:pt x="30" y="4437"/>
                    </a:lnTo>
                    <a:lnTo>
                      <a:pt x="35" y="4447"/>
                    </a:lnTo>
                    <a:lnTo>
                      <a:pt x="40" y="4456"/>
                    </a:lnTo>
                    <a:lnTo>
                      <a:pt x="46" y="4462"/>
                    </a:lnTo>
                    <a:lnTo>
                      <a:pt x="51" y="4466"/>
                    </a:lnTo>
                    <a:lnTo>
                      <a:pt x="58" y="4467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27" name="Freeform 355"/>
              <p:cNvSpPr>
                <a:spLocks/>
              </p:cNvSpPr>
              <p:nvPr/>
            </p:nvSpPr>
            <p:spPr bwMode="auto">
              <a:xfrm>
                <a:off x="4635" y="2275"/>
                <a:ext cx="5" cy="194"/>
              </a:xfrm>
              <a:custGeom>
                <a:avLst/>
                <a:gdLst>
                  <a:gd name="T0" fmla="*/ 0 w 115"/>
                  <a:gd name="T1" fmla="*/ 0 h 4467"/>
                  <a:gd name="T2" fmla="*/ 0 w 115"/>
                  <a:gd name="T3" fmla="*/ 0 h 4467"/>
                  <a:gd name="T4" fmla="*/ 0 w 115"/>
                  <a:gd name="T5" fmla="*/ 0 h 4467"/>
                  <a:gd name="T6" fmla="*/ 0 w 115"/>
                  <a:gd name="T7" fmla="*/ 0 h 4467"/>
                  <a:gd name="T8" fmla="*/ 0 w 115"/>
                  <a:gd name="T9" fmla="*/ 0 h 4467"/>
                  <a:gd name="T10" fmla="*/ 0 w 115"/>
                  <a:gd name="T11" fmla="*/ 0 h 4467"/>
                  <a:gd name="T12" fmla="*/ 0 w 115"/>
                  <a:gd name="T13" fmla="*/ 0 h 4467"/>
                  <a:gd name="T14" fmla="*/ 0 w 115"/>
                  <a:gd name="T15" fmla="*/ 0 h 4467"/>
                  <a:gd name="T16" fmla="*/ 0 w 115"/>
                  <a:gd name="T17" fmla="*/ 0 h 4467"/>
                  <a:gd name="T18" fmla="*/ 0 w 115"/>
                  <a:gd name="T19" fmla="*/ 0 h 4467"/>
                  <a:gd name="T20" fmla="*/ 0 w 115"/>
                  <a:gd name="T21" fmla="*/ 0 h 4467"/>
                  <a:gd name="T22" fmla="*/ 0 w 115"/>
                  <a:gd name="T23" fmla="*/ 0 h 4467"/>
                  <a:gd name="T24" fmla="*/ 0 w 115"/>
                  <a:gd name="T25" fmla="*/ 0 h 4467"/>
                  <a:gd name="T26" fmla="*/ 0 w 115"/>
                  <a:gd name="T27" fmla="*/ 0 h 4467"/>
                  <a:gd name="T28" fmla="*/ 0 w 115"/>
                  <a:gd name="T29" fmla="*/ 0 h 4467"/>
                  <a:gd name="T30" fmla="*/ 0 w 115"/>
                  <a:gd name="T31" fmla="*/ 0 h 4467"/>
                  <a:gd name="T32" fmla="*/ 0 w 115"/>
                  <a:gd name="T33" fmla="*/ 0 h 4467"/>
                  <a:gd name="T34" fmla="*/ 0 w 115"/>
                  <a:gd name="T35" fmla="*/ 0 h 4467"/>
                  <a:gd name="T36" fmla="*/ 0 w 115"/>
                  <a:gd name="T37" fmla="*/ 0 h 4467"/>
                  <a:gd name="T38" fmla="*/ 0 w 115"/>
                  <a:gd name="T39" fmla="*/ 0 h 4467"/>
                  <a:gd name="T40" fmla="*/ 0 w 115"/>
                  <a:gd name="T41" fmla="*/ 0 h 4467"/>
                  <a:gd name="T42" fmla="*/ 0 w 115"/>
                  <a:gd name="T43" fmla="*/ 0 h 4467"/>
                  <a:gd name="T44" fmla="*/ 0 w 115"/>
                  <a:gd name="T45" fmla="*/ 0 h 4467"/>
                  <a:gd name="T46" fmla="*/ 0 w 115"/>
                  <a:gd name="T47" fmla="*/ 0 h 4467"/>
                  <a:gd name="T48" fmla="*/ 0 w 115"/>
                  <a:gd name="T49" fmla="*/ 0 h 4467"/>
                  <a:gd name="T50" fmla="*/ 0 w 115"/>
                  <a:gd name="T51" fmla="*/ 0 h 4467"/>
                  <a:gd name="T52" fmla="*/ 0 w 115"/>
                  <a:gd name="T53" fmla="*/ 0 h 4467"/>
                  <a:gd name="T54" fmla="*/ 0 w 115"/>
                  <a:gd name="T55" fmla="*/ 0 h 4467"/>
                  <a:gd name="T56" fmla="*/ 0 w 115"/>
                  <a:gd name="T57" fmla="*/ 0 h 4467"/>
                  <a:gd name="T58" fmla="*/ 0 w 115"/>
                  <a:gd name="T59" fmla="*/ 0 h 4467"/>
                  <a:gd name="T60" fmla="*/ 0 w 115"/>
                  <a:gd name="T61" fmla="*/ 0 h 4467"/>
                  <a:gd name="T62" fmla="*/ 0 w 115"/>
                  <a:gd name="T63" fmla="*/ 0 h 4467"/>
                  <a:gd name="T64" fmla="*/ 0 w 115"/>
                  <a:gd name="T65" fmla="*/ 0 h 44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5"/>
                  <a:gd name="T100" fmla="*/ 0 h 4467"/>
                  <a:gd name="T101" fmla="*/ 115 w 115"/>
                  <a:gd name="T102" fmla="*/ 4467 h 446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5" h="4467">
                    <a:moveTo>
                      <a:pt x="58" y="4467"/>
                    </a:moveTo>
                    <a:lnTo>
                      <a:pt x="64" y="4466"/>
                    </a:lnTo>
                    <a:lnTo>
                      <a:pt x="69" y="4462"/>
                    </a:lnTo>
                    <a:lnTo>
                      <a:pt x="75" y="4456"/>
                    </a:lnTo>
                    <a:lnTo>
                      <a:pt x="81" y="4448"/>
                    </a:lnTo>
                    <a:lnTo>
                      <a:pt x="86" y="4438"/>
                    </a:lnTo>
                    <a:lnTo>
                      <a:pt x="90" y="4425"/>
                    </a:lnTo>
                    <a:lnTo>
                      <a:pt x="94" y="4411"/>
                    </a:lnTo>
                    <a:lnTo>
                      <a:pt x="98" y="4395"/>
                    </a:lnTo>
                    <a:lnTo>
                      <a:pt x="102" y="4377"/>
                    </a:lnTo>
                    <a:lnTo>
                      <a:pt x="106" y="4357"/>
                    </a:lnTo>
                    <a:lnTo>
                      <a:pt x="109" y="4338"/>
                    </a:lnTo>
                    <a:lnTo>
                      <a:pt x="111" y="4316"/>
                    </a:lnTo>
                    <a:lnTo>
                      <a:pt x="113" y="4293"/>
                    </a:lnTo>
                    <a:lnTo>
                      <a:pt x="114" y="4269"/>
                    </a:lnTo>
                    <a:lnTo>
                      <a:pt x="115" y="4245"/>
                    </a:lnTo>
                    <a:lnTo>
                      <a:pt x="115" y="4219"/>
                    </a:lnTo>
                    <a:lnTo>
                      <a:pt x="115" y="248"/>
                    </a:lnTo>
                    <a:lnTo>
                      <a:pt x="115" y="223"/>
                    </a:lnTo>
                    <a:lnTo>
                      <a:pt x="114" y="198"/>
                    </a:lnTo>
                    <a:lnTo>
                      <a:pt x="113" y="174"/>
                    </a:lnTo>
                    <a:lnTo>
                      <a:pt x="111" y="151"/>
                    </a:lnTo>
                    <a:lnTo>
                      <a:pt x="109" y="129"/>
                    </a:lnTo>
                    <a:lnTo>
                      <a:pt x="106" y="109"/>
                    </a:lnTo>
                    <a:lnTo>
                      <a:pt x="102" y="90"/>
                    </a:lnTo>
                    <a:lnTo>
                      <a:pt x="98" y="72"/>
                    </a:lnTo>
                    <a:lnTo>
                      <a:pt x="94" y="56"/>
                    </a:lnTo>
                    <a:lnTo>
                      <a:pt x="90" y="42"/>
                    </a:lnTo>
                    <a:lnTo>
                      <a:pt x="86" y="29"/>
                    </a:lnTo>
                    <a:lnTo>
                      <a:pt x="81" y="19"/>
                    </a:lnTo>
                    <a:lnTo>
                      <a:pt x="75" y="10"/>
                    </a:lnTo>
                    <a:lnTo>
                      <a:pt x="69" y="5"/>
                    </a:lnTo>
                    <a:lnTo>
                      <a:pt x="64" y="1"/>
                    </a:lnTo>
                    <a:lnTo>
                      <a:pt x="58" y="0"/>
                    </a:lnTo>
                    <a:lnTo>
                      <a:pt x="52" y="1"/>
                    </a:lnTo>
                    <a:lnTo>
                      <a:pt x="46" y="5"/>
                    </a:lnTo>
                    <a:lnTo>
                      <a:pt x="41" y="10"/>
                    </a:lnTo>
                    <a:lnTo>
                      <a:pt x="36" y="19"/>
                    </a:lnTo>
                    <a:lnTo>
                      <a:pt x="31" y="29"/>
                    </a:lnTo>
                    <a:lnTo>
                      <a:pt x="26" y="42"/>
                    </a:lnTo>
                    <a:lnTo>
                      <a:pt x="21" y="56"/>
                    </a:lnTo>
                    <a:lnTo>
                      <a:pt x="17" y="72"/>
                    </a:lnTo>
                    <a:lnTo>
                      <a:pt x="14" y="90"/>
                    </a:lnTo>
                    <a:lnTo>
                      <a:pt x="11" y="109"/>
                    </a:lnTo>
                    <a:lnTo>
                      <a:pt x="8" y="129"/>
                    </a:lnTo>
                    <a:lnTo>
                      <a:pt x="5" y="151"/>
                    </a:lnTo>
                    <a:lnTo>
                      <a:pt x="3" y="174"/>
                    </a:lnTo>
                    <a:lnTo>
                      <a:pt x="1" y="198"/>
                    </a:lnTo>
                    <a:lnTo>
                      <a:pt x="1" y="223"/>
                    </a:lnTo>
                    <a:lnTo>
                      <a:pt x="0" y="248"/>
                    </a:lnTo>
                    <a:lnTo>
                      <a:pt x="0" y="4219"/>
                    </a:lnTo>
                    <a:lnTo>
                      <a:pt x="1" y="4245"/>
                    </a:lnTo>
                    <a:lnTo>
                      <a:pt x="1" y="4269"/>
                    </a:lnTo>
                    <a:lnTo>
                      <a:pt x="3" y="4293"/>
                    </a:lnTo>
                    <a:lnTo>
                      <a:pt x="5" y="4316"/>
                    </a:lnTo>
                    <a:lnTo>
                      <a:pt x="8" y="4338"/>
                    </a:lnTo>
                    <a:lnTo>
                      <a:pt x="11" y="4357"/>
                    </a:lnTo>
                    <a:lnTo>
                      <a:pt x="14" y="4377"/>
                    </a:lnTo>
                    <a:lnTo>
                      <a:pt x="17" y="4395"/>
                    </a:lnTo>
                    <a:lnTo>
                      <a:pt x="21" y="4411"/>
                    </a:lnTo>
                    <a:lnTo>
                      <a:pt x="26" y="4425"/>
                    </a:lnTo>
                    <a:lnTo>
                      <a:pt x="31" y="4438"/>
                    </a:lnTo>
                    <a:lnTo>
                      <a:pt x="36" y="4448"/>
                    </a:lnTo>
                    <a:lnTo>
                      <a:pt x="41" y="4456"/>
                    </a:lnTo>
                    <a:lnTo>
                      <a:pt x="46" y="4462"/>
                    </a:lnTo>
                    <a:lnTo>
                      <a:pt x="52" y="4466"/>
                    </a:lnTo>
                    <a:lnTo>
                      <a:pt x="58" y="4467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28" name="Freeform 356"/>
              <p:cNvSpPr>
                <a:spLocks/>
              </p:cNvSpPr>
              <p:nvPr/>
            </p:nvSpPr>
            <p:spPr bwMode="auto">
              <a:xfrm>
                <a:off x="4624" y="2235"/>
                <a:ext cx="104" cy="56"/>
              </a:xfrm>
              <a:custGeom>
                <a:avLst/>
                <a:gdLst>
                  <a:gd name="T0" fmla="*/ 0 w 2382"/>
                  <a:gd name="T1" fmla="*/ 0 h 1291"/>
                  <a:gd name="T2" fmla="*/ 0 w 2382"/>
                  <a:gd name="T3" fmla="*/ 0 h 1291"/>
                  <a:gd name="T4" fmla="*/ 0 w 2382"/>
                  <a:gd name="T5" fmla="*/ 0 h 1291"/>
                  <a:gd name="T6" fmla="*/ 0 w 2382"/>
                  <a:gd name="T7" fmla="*/ 0 h 1291"/>
                  <a:gd name="T8" fmla="*/ 0 w 2382"/>
                  <a:gd name="T9" fmla="*/ 0 h 1291"/>
                  <a:gd name="T10" fmla="*/ 0 w 2382"/>
                  <a:gd name="T11" fmla="*/ 0 h 1291"/>
                  <a:gd name="T12" fmla="*/ 0 w 2382"/>
                  <a:gd name="T13" fmla="*/ 0 h 1291"/>
                  <a:gd name="T14" fmla="*/ 0 w 2382"/>
                  <a:gd name="T15" fmla="*/ 0 h 1291"/>
                  <a:gd name="T16" fmla="*/ 0 w 2382"/>
                  <a:gd name="T17" fmla="*/ 0 h 1291"/>
                  <a:gd name="T18" fmla="*/ 0 w 2382"/>
                  <a:gd name="T19" fmla="*/ 0 h 1291"/>
                  <a:gd name="T20" fmla="*/ 0 w 2382"/>
                  <a:gd name="T21" fmla="*/ 0 h 1291"/>
                  <a:gd name="T22" fmla="*/ 0 w 2382"/>
                  <a:gd name="T23" fmla="*/ 0 h 1291"/>
                  <a:gd name="T24" fmla="*/ 0 w 2382"/>
                  <a:gd name="T25" fmla="*/ 0 h 1291"/>
                  <a:gd name="T26" fmla="*/ 0 w 2382"/>
                  <a:gd name="T27" fmla="*/ 0 h 1291"/>
                  <a:gd name="T28" fmla="*/ 0 w 2382"/>
                  <a:gd name="T29" fmla="*/ 0 h 1291"/>
                  <a:gd name="T30" fmla="*/ 0 w 2382"/>
                  <a:gd name="T31" fmla="*/ 0 h 1291"/>
                  <a:gd name="T32" fmla="*/ 0 w 2382"/>
                  <a:gd name="T33" fmla="*/ 0 h 1291"/>
                  <a:gd name="T34" fmla="*/ 0 w 2382"/>
                  <a:gd name="T35" fmla="*/ 0 h 1291"/>
                  <a:gd name="T36" fmla="*/ 0 w 2382"/>
                  <a:gd name="T37" fmla="*/ 0 h 1291"/>
                  <a:gd name="T38" fmla="*/ 0 w 2382"/>
                  <a:gd name="T39" fmla="*/ 0 h 1291"/>
                  <a:gd name="T40" fmla="*/ 0 w 2382"/>
                  <a:gd name="T41" fmla="*/ 0 h 1291"/>
                  <a:gd name="T42" fmla="*/ 0 w 2382"/>
                  <a:gd name="T43" fmla="*/ 0 h 1291"/>
                  <a:gd name="T44" fmla="*/ 0 w 2382"/>
                  <a:gd name="T45" fmla="*/ 0 h 1291"/>
                  <a:gd name="T46" fmla="*/ 0 w 2382"/>
                  <a:gd name="T47" fmla="*/ 0 h 1291"/>
                  <a:gd name="T48" fmla="*/ 0 w 2382"/>
                  <a:gd name="T49" fmla="*/ 0 h 1291"/>
                  <a:gd name="T50" fmla="*/ 0 w 2382"/>
                  <a:gd name="T51" fmla="*/ 0 h 1291"/>
                  <a:gd name="T52" fmla="*/ 0 w 2382"/>
                  <a:gd name="T53" fmla="*/ 0 h 1291"/>
                  <a:gd name="T54" fmla="*/ 0 w 2382"/>
                  <a:gd name="T55" fmla="*/ 0 h 1291"/>
                  <a:gd name="T56" fmla="*/ 0 w 2382"/>
                  <a:gd name="T57" fmla="*/ 0 h 1291"/>
                  <a:gd name="T58" fmla="*/ 0 w 2382"/>
                  <a:gd name="T59" fmla="*/ 0 h 1291"/>
                  <a:gd name="T60" fmla="*/ 0 w 2382"/>
                  <a:gd name="T61" fmla="*/ 0 h 1291"/>
                  <a:gd name="T62" fmla="*/ 0 w 2382"/>
                  <a:gd name="T63" fmla="*/ 0 h 1291"/>
                  <a:gd name="T64" fmla="*/ 0 w 2382"/>
                  <a:gd name="T65" fmla="*/ 0 h 1291"/>
                  <a:gd name="T66" fmla="*/ 0 w 2382"/>
                  <a:gd name="T67" fmla="*/ 0 h 129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82"/>
                  <a:gd name="T103" fmla="*/ 0 h 1291"/>
                  <a:gd name="T104" fmla="*/ 2382 w 2382"/>
                  <a:gd name="T105" fmla="*/ 1291 h 129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82" h="1291">
                    <a:moveTo>
                      <a:pt x="2301" y="1119"/>
                    </a:moveTo>
                    <a:lnTo>
                      <a:pt x="2309" y="1118"/>
                    </a:lnTo>
                    <a:lnTo>
                      <a:pt x="2318" y="1117"/>
                    </a:lnTo>
                    <a:lnTo>
                      <a:pt x="2325" y="1115"/>
                    </a:lnTo>
                    <a:lnTo>
                      <a:pt x="2332" y="1113"/>
                    </a:lnTo>
                    <a:lnTo>
                      <a:pt x="2340" y="1108"/>
                    </a:lnTo>
                    <a:lnTo>
                      <a:pt x="2347" y="1104"/>
                    </a:lnTo>
                    <a:lnTo>
                      <a:pt x="2353" y="1100"/>
                    </a:lnTo>
                    <a:lnTo>
                      <a:pt x="2358" y="1095"/>
                    </a:lnTo>
                    <a:lnTo>
                      <a:pt x="2364" y="1089"/>
                    </a:lnTo>
                    <a:lnTo>
                      <a:pt x="2369" y="1082"/>
                    </a:lnTo>
                    <a:lnTo>
                      <a:pt x="2373" y="1076"/>
                    </a:lnTo>
                    <a:lnTo>
                      <a:pt x="2376" y="1069"/>
                    </a:lnTo>
                    <a:lnTo>
                      <a:pt x="2378" y="1062"/>
                    </a:lnTo>
                    <a:lnTo>
                      <a:pt x="2380" y="1054"/>
                    </a:lnTo>
                    <a:lnTo>
                      <a:pt x="2382" y="1046"/>
                    </a:lnTo>
                    <a:lnTo>
                      <a:pt x="2382" y="1038"/>
                    </a:lnTo>
                    <a:lnTo>
                      <a:pt x="2382" y="81"/>
                    </a:lnTo>
                    <a:lnTo>
                      <a:pt x="2382" y="72"/>
                    </a:lnTo>
                    <a:lnTo>
                      <a:pt x="2380" y="64"/>
                    </a:lnTo>
                    <a:lnTo>
                      <a:pt x="2378" y="57"/>
                    </a:lnTo>
                    <a:lnTo>
                      <a:pt x="2376" y="50"/>
                    </a:lnTo>
                    <a:lnTo>
                      <a:pt x="2373" y="42"/>
                    </a:lnTo>
                    <a:lnTo>
                      <a:pt x="2369" y="36"/>
                    </a:lnTo>
                    <a:lnTo>
                      <a:pt x="2364" y="30"/>
                    </a:lnTo>
                    <a:lnTo>
                      <a:pt x="2358" y="24"/>
                    </a:lnTo>
                    <a:lnTo>
                      <a:pt x="2353" y="18"/>
                    </a:lnTo>
                    <a:lnTo>
                      <a:pt x="2347" y="13"/>
                    </a:lnTo>
                    <a:lnTo>
                      <a:pt x="2340" y="10"/>
                    </a:lnTo>
                    <a:lnTo>
                      <a:pt x="2332" y="6"/>
                    </a:lnTo>
                    <a:lnTo>
                      <a:pt x="2325" y="4"/>
                    </a:lnTo>
                    <a:lnTo>
                      <a:pt x="2318" y="2"/>
                    </a:lnTo>
                    <a:lnTo>
                      <a:pt x="2309" y="1"/>
                    </a:lnTo>
                    <a:lnTo>
                      <a:pt x="2301" y="0"/>
                    </a:lnTo>
                    <a:lnTo>
                      <a:pt x="82" y="172"/>
                    </a:lnTo>
                    <a:lnTo>
                      <a:pt x="73" y="173"/>
                    </a:lnTo>
                    <a:lnTo>
                      <a:pt x="65" y="174"/>
                    </a:lnTo>
                    <a:lnTo>
                      <a:pt x="58" y="176"/>
                    </a:lnTo>
                    <a:lnTo>
                      <a:pt x="50" y="178"/>
                    </a:lnTo>
                    <a:lnTo>
                      <a:pt x="43" y="182"/>
                    </a:lnTo>
                    <a:lnTo>
                      <a:pt x="36" y="186"/>
                    </a:lnTo>
                    <a:lnTo>
                      <a:pt x="30" y="190"/>
                    </a:lnTo>
                    <a:lnTo>
                      <a:pt x="24" y="195"/>
                    </a:lnTo>
                    <a:lnTo>
                      <a:pt x="19" y="202"/>
                    </a:lnTo>
                    <a:lnTo>
                      <a:pt x="14" y="208"/>
                    </a:lnTo>
                    <a:lnTo>
                      <a:pt x="10" y="214"/>
                    </a:lnTo>
                    <a:lnTo>
                      <a:pt x="7" y="222"/>
                    </a:lnTo>
                    <a:lnTo>
                      <a:pt x="4" y="229"/>
                    </a:lnTo>
                    <a:lnTo>
                      <a:pt x="3" y="237"/>
                    </a:lnTo>
                    <a:lnTo>
                      <a:pt x="0" y="244"/>
                    </a:lnTo>
                    <a:lnTo>
                      <a:pt x="0" y="253"/>
                    </a:lnTo>
                    <a:lnTo>
                      <a:pt x="0" y="1210"/>
                    </a:lnTo>
                    <a:lnTo>
                      <a:pt x="0" y="1218"/>
                    </a:lnTo>
                    <a:lnTo>
                      <a:pt x="3" y="1226"/>
                    </a:lnTo>
                    <a:lnTo>
                      <a:pt x="4" y="1233"/>
                    </a:lnTo>
                    <a:lnTo>
                      <a:pt x="7" y="1241"/>
                    </a:lnTo>
                    <a:lnTo>
                      <a:pt x="10" y="1248"/>
                    </a:lnTo>
                    <a:lnTo>
                      <a:pt x="14" y="1255"/>
                    </a:lnTo>
                    <a:lnTo>
                      <a:pt x="19" y="1262"/>
                    </a:lnTo>
                    <a:lnTo>
                      <a:pt x="24" y="1267"/>
                    </a:lnTo>
                    <a:lnTo>
                      <a:pt x="30" y="1272"/>
                    </a:lnTo>
                    <a:lnTo>
                      <a:pt x="36" y="1277"/>
                    </a:lnTo>
                    <a:lnTo>
                      <a:pt x="43" y="1281"/>
                    </a:lnTo>
                    <a:lnTo>
                      <a:pt x="50" y="1285"/>
                    </a:lnTo>
                    <a:lnTo>
                      <a:pt x="58" y="1288"/>
                    </a:lnTo>
                    <a:lnTo>
                      <a:pt x="65" y="1289"/>
                    </a:lnTo>
                    <a:lnTo>
                      <a:pt x="73" y="1291"/>
                    </a:lnTo>
                    <a:lnTo>
                      <a:pt x="82" y="1291"/>
                    </a:lnTo>
                    <a:lnTo>
                      <a:pt x="2301" y="1119"/>
                    </a:lnTo>
                    <a:close/>
                  </a:path>
                </a:pathLst>
              </a:custGeom>
              <a:solidFill>
                <a:srgbClr val="D9A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29" name="Freeform 357"/>
              <p:cNvSpPr>
                <a:spLocks/>
              </p:cNvSpPr>
              <p:nvPr/>
            </p:nvSpPr>
            <p:spPr bwMode="auto">
              <a:xfrm>
                <a:off x="4403" y="2254"/>
                <a:ext cx="103" cy="56"/>
              </a:xfrm>
              <a:custGeom>
                <a:avLst/>
                <a:gdLst>
                  <a:gd name="T0" fmla="*/ 0 w 2382"/>
                  <a:gd name="T1" fmla="*/ 0 h 1292"/>
                  <a:gd name="T2" fmla="*/ 0 w 2382"/>
                  <a:gd name="T3" fmla="*/ 0 h 1292"/>
                  <a:gd name="T4" fmla="*/ 0 w 2382"/>
                  <a:gd name="T5" fmla="*/ 0 h 1292"/>
                  <a:gd name="T6" fmla="*/ 0 w 2382"/>
                  <a:gd name="T7" fmla="*/ 0 h 1292"/>
                  <a:gd name="T8" fmla="*/ 0 w 2382"/>
                  <a:gd name="T9" fmla="*/ 0 h 1292"/>
                  <a:gd name="T10" fmla="*/ 0 w 2382"/>
                  <a:gd name="T11" fmla="*/ 0 h 1292"/>
                  <a:gd name="T12" fmla="*/ 0 w 2382"/>
                  <a:gd name="T13" fmla="*/ 0 h 1292"/>
                  <a:gd name="T14" fmla="*/ 0 w 2382"/>
                  <a:gd name="T15" fmla="*/ 0 h 1292"/>
                  <a:gd name="T16" fmla="*/ 0 w 2382"/>
                  <a:gd name="T17" fmla="*/ 0 h 1292"/>
                  <a:gd name="T18" fmla="*/ 0 w 2382"/>
                  <a:gd name="T19" fmla="*/ 0 h 1292"/>
                  <a:gd name="T20" fmla="*/ 0 w 2382"/>
                  <a:gd name="T21" fmla="*/ 0 h 1292"/>
                  <a:gd name="T22" fmla="*/ 0 w 2382"/>
                  <a:gd name="T23" fmla="*/ 0 h 1292"/>
                  <a:gd name="T24" fmla="*/ 0 w 2382"/>
                  <a:gd name="T25" fmla="*/ 0 h 1292"/>
                  <a:gd name="T26" fmla="*/ 0 w 2382"/>
                  <a:gd name="T27" fmla="*/ 0 h 1292"/>
                  <a:gd name="T28" fmla="*/ 0 w 2382"/>
                  <a:gd name="T29" fmla="*/ 0 h 1292"/>
                  <a:gd name="T30" fmla="*/ 0 w 2382"/>
                  <a:gd name="T31" fmla="*/ 0 h 1292"/>
                  <a:gd name="T32" fmla="*/ 0 w 2382"/>
                  <a:gd name="T33" fmla="*/ 0 h 1292"/>
                  <a:gd name="T34" fmla="*/ 0 w 2382"/>
                  <a:gd name="T35" fmla="*/ 0 h 1292"/>
                  <a:gd name="T36" fmla="*/ 0 w 2382"/>
                  <a:gd name="T37" fmla="*/ 0 h 1292"/>
                  <a:gd name="T38" fmla="*/ 0 w 2382"/>
                  <a:gd name="T39" fmla="*/ 0 h 1292"/>
                  <a:gd name="T40" fmla="*/ 0 w 2382"/>
                  <a:gd name="T41" fmla="*/ 0 h 1292"/>
                  <a:gd name="T42" fmla="*/ 0 w 2382"/>
                  <a:gd name="T43" fmla="*/ 0 h 1292"/>
                  <a:gd name="T44" fmla="*/ 0 w 2382"/>
                  <a:gd name="T45" fmla="*/ 0 h 1292"/>
                  <a:gd name="T46" fmla="*/ 0 w 2382"/>
                  <a:gd name="T47" fmla="*/ 0 h 1292"/>
                  <a:gd name="T48" fmla="*/ 0 w 2382"/>
                  <a:gd name="T49" fmla="*/ 0 h 1292"/>
                  <a:gd name="T50" fmla="*/ 0 w 2382"/>
                  <a:gd name="T51" fmla="*/ 0 h 1292"/>
                  <a:gd name="T52" fmla="*/ 0 w 2382"/>
                  <a:gd name="T53" fmla="*/ 0 h 1292"/>
                  <a:gd name="T54" fmla="*/ 0 w 2382"/>
                  <a:gd name="T55" fmla="*/ 0 h 1292"/>
                  <a:gd name="T56" fmla="*/ 0 w 2382"/>
                  <a:gd name="T57" fmla="*/ 0 h 1292"/>
                  <a:gd name="T58" fmla="*/ 0 w 2382"/>
                  <a:gd name="T59" fmla="*/ 0 h 1292"/>
                  <a:gd name="T60" fmla="*/ 0 w 2382"/>
                  <a:gd name="T61" fmla="*/ 0 h 1292"/>
                  <a:gd name="T62" fmla="*/ 0 w 2382"/>
                  <a:gd name="T63" fmla="*/ 0 h 1292"/>
                  <a:gd name="T64" fmla="*/ 0 w 2382"/>
                  <a:gd name="T65" fmla="*/ 0 h 1292"/>
                  <a:gd name="T66" fmla="*/ 0 w 2382"/>
                  <a:gd name="T67" fmla="*/ 0 h 129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82"/>
                  <a:gd name="T103" fmla="*/ 0 h 1292"/>
                  <a:gd name="T104" fmla="*/ 2382 w 2382"/>
                  <a:gd name="T105" fmla="*/ 1292 h 129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82" h="1292">
                    <a:moveTo>
                      <a:pt x="2301" y="1120"/>
                    </a:moveTo>
                    <a:lnTo>
                      <a:pt x="2309" y="1119"/>
                    </a:lnTo>
                    <a:lnTo>
                      <a:pt x="2318" y="1118"/>
                    </a:lnTo>
                    <a:lnTo>
                      <a:pt x="2325" y="1115"/>
                    </a:lnTo>
                    <a:lnTo>
                      <a:pt x="2332" y="1113"/>
                    </a:lnTo>
                    <a:lnTo>
                      <a:pt x="2339" y="1109"/>
                    </a:lnTo>
                    <a:lnTo>
                      <a:pt x="2347" y="1106"/>
                    </a:lnTo>
                    <a:lnTo>
                      <a:pt x="2353" y="1101"/>
                    </a:lnTo>
                    <a:lnTo>
                      <a:pt x="2358" y="1096"/>
                    </a:lnTo>
                    <a:lnTo>
                      <a:pt x="2363" y="1089"/>
                    </a:lnTo>
                    <a:lnTo>
                      <a:pt x="2369" y="1083"/>
                    </a:lnTo>
                    <a:lnTo>
                      <a:pt x="2373" y="1077"/>
                    </a:lnTo>
                    <a:lnTo>
                      <a:pt x="2376" y="1070"/>
                    </a:lnTo>
                    <a:lnTo>
                      <a:pt x="2378" y="1062"/>
                    </a:lnTo>
                    <a:lnTo>
                      <a:pt x="2380" y="1055"/>
                    </a:lnTo>
                    <a:lnTo>
                      <a:pt x="2382" y="1047"/>
                    </a:lnTo>
                    <a:lnTo>
                      <a:pt x="2382" y="1038"/>
                    </a:lnTo>
                    <a:lnTo>
                      <a:pt x="2382" y="82"/>
                    </a:lnTo>
                    <a:lnTo>
                      <a:pt x="2382" y="73"/>
                    </a:lnTo>
                    <a:lnTo>
                      <a:pt x="2380" y="65"/>
                    </a:lnTo>
                    <a:lnTo>
                      <a:pt x="2378" y="58"/>
                    </a:lnTo>
                    <a:lnTo>
                      <a:pt x="2376" y="50"/>
                    </a:lnTo>
                    <a:lnTo>
                      <a:pt x="2373" y="43"/>
                    </a:lnTo>
                    <a:lnTo>
                      <a:pt x="2369" y="37"/>
                    </a:lnTo>
                    <a:lnTo>
                      <a:pt x="2363" y="31"/>
                    </a:lnTo>
                    <a:lnTo>
                      <a:pt x="2358" y="24"/>
                    </a:lnTo>
                    <a:lnTo>
                      <a:pt x="2353" y="19"/>
                    </a:lnTo>
                    <a:lnTo>
                      <a:pt x="2347" y="14"/>
                    </a:lnTo>
                    <a:lnTo>
                      <a:pt x="2339" y="11"/>
                    </a:lnTo>
                    <a:lnTo>
                      <a:pt x="2332" y="7"/>
                    </a:lnTo>
                    <a:lnTo>
                      <a:pt x="2325" y="4"/>
                    </a:lnTo>
                    <a:lnTo>
                      <a:pt x="2318" y="2"/>
                    </a:lnTo>
                    <a:lnTo>
                      <a:pt x="2309" y="1"/>
                    </a:lnTo>
                    <a:lnTo>
                      <a:pt x="2301" y="0"/>
                    </a:lnTo>
                    <a:lnTo>
                      <a:pt x="81" y="172"/>
                    </a:lnTo>
                    <a:lnTo>
                      <a:pt x="73" y="173"/>
                    </a:lnTo>
                    <a:lnTo>
                      <a:pt x="65" y="174"/>
                    </a:lnTo>
                    <a:lnTo>
                      <a:pt x="57" y="176"/>
                    </a:lnTo>
                    <a:lnTo>
                      <a:pt x="50" y="179"/>
                    </a:lnTo>
                    <a:lnTo>
                      <a:pt x="43" y="183"/>
                    </a:lnTo>
                    <a:lnTo>
                      <a:pt x="36" y="187"/>
                    </a:lnTo>
                    <a:lnTo>
                      <a:pt x="29" y="191"/>
                    </a:lnTo>
                    <a:lnTo>
                      <a:pt x="24" y="196"/>
                    </a:lnTo>
                    <a:lnTo>
                      <a:pt x="19" y="202"/>
                    </a:lnTo>
                    <a:lnTo>
                      <a:pt x="14" y="209"/>
                    </a:lnTo>
                    <a:lnTo>
                      <a:pt x="10" y="215"/>
                    </a:lnTo>
                    <a:lnTo>
                      <a:pt x="6" y="222"/>
                    </a:lnTo>
                    <a:lnTo>
                      <a:pt x="3" y="230"/>
                    </a:lnTo>
                    <a:lnTo>
                      <a:pt x="1" y="238"/>
                    </a:lnTo>
                    <a:lnTo>
                      <a:pt x="0" y="245"/>
                    </a:lnTo>
                    <a:lnTo>
                      <a:pt x="0" y="254"/>
                    </a:lnTo>
                    <a:lnTo>
                      <a:pt x="0" y="1210"/>
                    </a:lnTo>
                    <a:lnTo>
                      <a:pt x="0" y="1219"/>
                    </a:lnTo>
                    <a:lnTo>
                      <a:pt x="1" y="1227"/>
                    </a:lnTo>
                    <a:lnTo>
                      <a:pt x="3" y="1234"/>
                    </a:lnTo>
                    <a:lnTo>
                      <a:pt x="6" y="1242"/>
                    </a:lnTo>
                    <a:lnTo>
                      <a:pt x="10" y="1249"/>
                    </a:lnTo>
                    <a:lnTo>
                      <a:pt x="14" y="1256"/>
                    </a:lnTo>
                    <a:lnTo>
                      <a:pt x="19" y="1262"/>
                    </a:lnTo>
                    <a:lnTo>
                      <a:pt x="24" y="1268"/>
                    </a:lnTo>
                    <a:lnTo>
                      <a:pt x="29" y="1273"/>
                    </a:lnTo>
                    <a:lnTo>
                      <a:pt x="36" y="1278"/>
                    </a:lnTo>
                    <a:lnTo>
                      <a:pt x="43" y="1282"/>
                    </a:lnTo>
                    <a:lnTo>
                      <a:pt x="50" y="1285"/>
                    </a:lnTo>
                    <a:lnTo>
                      <a:pt x="57" y="1288"/>
                    </a:lnTo>
                    <a:lnTo>
                      <a:pt x="65" y="1289"/>
                    </a:lnTo>
                    <a:lnTo>
                      <a:pt x="73" y="1292"/>
                    </a:lnTo>
                    <a:lnTo>
                      <a:pt x="81" y="1292"/>
                    </a:lnTo>
                    <a:lnTo>
                      <a:pt x="2301" y="1120"/>
                    </a:lnTo>
                    <a:close/>
                  </a:path>
                </a:pathLst>
              </a:custGeom>
              <a:solidFill>
                <a:srgbClr val="D9A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30" name="Freeform 358"/>
              <p:cNvSpPr>
                <a:spLocks/>
              </p:cNvSpPr>
              <p:nvPr/>
            </p:nvSpPr>
            <p:spPr bwMode="auto">
              <a:xfrm>
                <a:off x="4388" y="2479"/>
                <a:ext cx="256" cy="85"/>
              </a:xfrm>
              <a:custGeom>
                <a:avLst/>
                <a:gdLst>
                  <a:gd name="T0" fmla="*/ 0 w 5881"/>
                  <a:gd name="T1" fmla="*/ 0 h 1934"/>
                  <a:gd name="T2" fmla="*/ 0 w 5881"/>
                  <a:gd name="T3" fmla="*/ 0 h 1934"/>
                  <a:gd name="T4" fmla="*/ 0 w 5881"/>
                  <a:gd name="T5" fmla="*/ 0 h 1934"/>
                  <a:gd name="T6" fmla="*/ 0 w 5881"/>
                  <a:gd name="T7" fmla="*/ 0 h 1934"/>
                  <a:gd name="T8" fmla="*/ 0 w 5881"/>
                  <a:gd name="T9" fmla="*/ 0 h 19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81"/>
                  <a:gd name="T16" fmla="*/ 0 h 1934"/>
                  <a:gd name="T17" fmla="*/ 5881 w 5881"/>
                  <a:gd name="T18" fmla="*/ 1934 h 19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81" h="1934">
                    <a:moveTo>
                      <a:pt x="5881" y="1522"/>
                    </a:moveTo>
                    <a:lnTo>
                      <a:pt x="4693" y="0"/>
                    </a:lnTo>
                    <a:lnTo>
                      <a:pt x="0" y="385"/>
                    </a:lnTo>
                    <a:lnTo>
                      <a:pt x="959" y="1934"/>
                    </a:lnTo>
                    <a:lnTo>
                      <a:pt x="5881" y="1522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31" name="Freeform 359"/>
              <p:cNvSpPr>
                <a:spLocks/>
              </p:cNvSpPr>
              <p:nvPr/>
            </p:nvSpPr>
            <p:spPr bwMode="auto">
              <a:xfrm>
                <a:off x="4609" y="2460"/>
                <a:ext cx="256" cy="84"/>
              </a:xfrm>
              <a:custGeom>
                <a:avLst/>
                <a:gdLst>
                  <a:gd name="T0" fmla="*/ 0 w 5880"/>
                  <a:gd name="T1" fmla="*/ 0 h 1927"/>
                  <a:gd name="T2" fmla="*/ 0 w 5880"/>
                  <a:gd name="T3" fmla="*/ 0 h 1927"/>
                  <a:gd name="T4" fmla="*/ 0 w 5880"/>
                  <a:gd name="T5" fmla="*/ 0 h 1927"/>
                  <a:gd name="T6" fmla="*/ 0 w 5880"/>
                  <a:gd name="T7" fmla="*/ 0 h 1927"/>
                  <a:gd name="T8" fmla="*/ 0 w 5880"/>
                  <a:gd name="T9" fmla="*/ 0 h 19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80"/>
                  <a:gd name="T16" fmla="*/ 0 h 1927"/>
                  <a:gd name="T17" fmla="*/ 5880 w 5880"/>
                  <a:gd name="T18" fmla="*/ 1927 h 19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80" h="1927">
                    <a:moveTo>
                      <a:pt x="5880" y="1521"/>
                    </a:moveTo>
                    <a:lnTo>
                      <a:pt x="4692" y="0"/>
                    </a:lnTo>
                    <a:lnTo>
                      <a:pt x="0" y="384"/>
                    </a:lnTo>
                    <a:lnTo>
                      <a:pt x="1201" y="1927"/>
                    </a:lnTo>
                    <a:lnTo>
                      <a:pt x="5880" y="1521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32" name="Freeform 360"/>
              <p:cNvSpPr>
                <a:spLocks/>
              </p:cNvSpPr>
              <p:nvPr/>
            </p:nvSpPr>
            <p:spPr bwMode="auto">
              <a:xfrm>
                <a:off x="4657" y="2418"/>
                <a:ext cx="11" cy="126"/>
              </a:xfrm>
              <a:custGeom>
                <a:avLst/>
                <a:gdLst>
                  <a:gd name="T0" fmla="*/ 0 w 248"/>
                  <a:gd name="T1" fmla="*/ 0 h 2908"/>
                  <a:gd name="T2" fmla="*/ 0 w 248"/>
                  <a:gd name="T3" fmla="*/ 0 h 2908"/>
                  <a:gd name="T4" fmla="*/ 0 w 248"/>
                  <a:gd name="T5" fmla="*/ 0 h 2908"/>
                  <a:gd name="T6" fmla="*/ 0 w 248"/>
                  <a:gd name="T7" fmla="*/ 0 h 2908"/>
                  <a:gd name="T8" fmla="*/ 0 w 248"/>
                  <a:gd name="T9" fmla="*/ 0 h 2908"/>
                  <a:gd name="T10" fmla="*/ 0 w 248"/>
                  <a:gd name="T11" fmla="*/ 0 h 2908"/>
                  <a:gd name="T12" fmla="*/ 0 w 248"/>
                  <a:gd name="T13" fmla="*/ 0 h 2908"/>
                  <a:gd name="T14" fmla="*/ 0 w 248"/>
                  <a:gd name="T15" fmla="*/ 0 h 2908"/>
                  <a:gd name="T16" fmla="*/ 0 w 248"/>
                  <a:gd name="T17" fmla="*/ 0 h 2908"/>
                  <a:gd name="T18" fmla="*/ 0 w 248"/>
                  <a:gd name="T19" fmla="*/ 0 h 2908"/>
                  <a:gd name="T20" fmla="*/ 0 w 248"/>
                  <a:gd name="T21" fmla="*/ 0 h 2908"/>
                  <a:gd name="T22" fmla="*/ 0 w 248"/>
                  <a:gd name="T23" fmla="*/ 0 h 2908"/>
                  <a:gd name="T24" fmla="*/ 0 w 248"/>
                  <a:gd name="T25" fmla="*/ 0 h 2908"/>
                  <a:gd name="T26" fmla="*/ 0 w 248"/>
                  <a:gd name="T27" fmla="*/ 0 h 2908"/>
                  <a:gd name="T28" fmla="*/ 0 w 248"/>
                  <a:gd name="T29" fmla="*/ 0 h 2908"/>
                  <a:gd name="T30" fmla="*/ 0 w 248"/>
                  <a:gd name="T31" fmla="*/ 0 h 2908"/>
                  <a:gd name="T32" fmla="*/ 0 w 248"/>
                  <a:gd name="T33" fmla="*/ 0 h 2908"/>
                  <a:gd name="T34" fmla="*/ 0 w 248"/>
                  <a:gd name="T35" fmla="*/ 0 h 2908"/>
                  <a:gd name="T36" fmla="*/ 0 w 248"/>
                  <a:gd name="T37" fmla="*/ 0 h 2908"/>
                  <a:gd name="T38" fmla="*/ 0 w 248"/>
                  <a:gd name="T39" fmla="*/ 0 h 2908"/>
                  <a:gd name="T40" fmla="*/ 0 w 248"/>
                  <a:gd name="T41" fmla="*/ 0 h 2908"/>
                  <a:gd name="T42" fmla="*/ 0 w 248"/>
                  <a:gd name="T43" fmla="*/ 0 h 2908"/>
                  <a:gd name="T44" fmla="*/ 0 w 248"/>
                  <a:gd name="T45" fmla="*/ 0 h 2908"/>
                  <a:gd name="T46" fmla="*/ 0 w 248"/>
                  <a:gd name="T47" fmla="*/ 0 h 2908"/>
                  <a:gd name="T48" fmla="*/ 0 w 248"/>
                  <a:gd name="T49" fmla="*/ 0 h 2908"/>
                  <a:gd name="T50" fmla="*/ 0 w 248"/>
                  <a:gd name="T51" fmla="*/ 0 h 2908"/>
                  <a:gd name="T52" fmla="*/ 0 w 248"/>
                  <a:gd name="T53" fmla="*/ 0 h 2908"/>
                  <a:gd name="T54" fmla="*/ 0 w 248"/>
                  <a:gd name="T55" fmla="*/ 0 h 2908"/>
                  <a:gd name="T56" fmla="*/ 0 w 248"/>
                  <a:gd name="T57" fmla="*/ 0 h 2908"/>
                  <a:gd name="T58" fmla="*/ 0 w 248"/>
                  <a:gd name="T59" fmla="*/ 0 h 2908"/>
                  <a:gd name="T60" fmla="*/ 0 w 248"/>
                  <a:gd name="T61" fmla="*/ 0 h 2908"/>
                  <a:gd name="T62" fmla="*/ 0 w 248"/>
                  <a:gd name="T63" fmla="*/ 0 h 2908"/>
                  <a:gd name="T64" fmla="*/ 0 w 248"/>
                  <a:gd name="T65" fmla="*/ 0 h 2908"/>
                  <a:gd name="T66" fmla="*/ 0 w 248"/>
                  <a:gd name="T67" fmla="*/ 0 h 290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8"/>
                  <a:gd name="T103" fmla="*/ 0 h 2908"/>
                  <a:gd name="T104" fmla="*/ 248 w 248"/>
                  <a:gd name="T105" fmla="*/ 2908 h 290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8" h="2908">
                    <a:moveTo>
                      <a:pt x="167" y="2908"/>
                    </a:moveTo>
                    <a:lnTo>
                      <a:pt x="175" y="2907"/>
                    </a:lnTo>
                    <a:lnTo>
                      <a:pt x="183" y="2906"/>
                    </a:lnTo>
                    <a:lnTo>
                      <a:pt x="191" y="2904"/>
                    </a:lnTo>
                    <a:lnTo>
                      <a:pt x="198" y="2901"/>
                    </a:lnTo>
                    <a:lnTo>
                      <a:pt x="205" y="2897"/>
                    </a:lnTo>
                    <a:lnTo>
                      <a:pt x="212" y="2893"/>
                    </a:lnTo>
                    <a:lnTo>
                      <a:pt x="219" y="2889"/>
                    </a:lnTo>
                    <a:lnTo>
                      <a:pt x="224" y="2884"/>
                    </a:lnTo>
                    <a:lnTo>
                      <a:pt x="229" y="2878"/>
                    </a:lnTo>
                    <a:lnTo>
                      <a:pt x="234" y="2871"/>
                    </a:lnTo>
                    <a:lnTo>
                      <a:pt x="238" y="2865"/>
                    </a:lnTo>
                    <a:lnTo>
                      <a:pt x="242" y="2858"/>
                    </a:lnTo>
                    <a:lnTo>
                      <a:pt x="245" y="2851"/>
                    </a:lnTo>
                    <a:lnTo>
                      <a:pt x="247" y="2842"/>
                    </a:lnTo>
                    <a:lnTo>
                      <a:pt x="248" y="2834"/>
                    </a:lnTo>
                    <a:lnTo>
                      <a:pt x="248" y="2826"/>
                    </a:lnTo>
                    <a:lnTo>
                      <a:pt x="248" y="81"/>
                    </a:lnTo>
                    <a:lnTo>
                      <a:pt x="248" y="73"/>
                    </a:lnTo>
                    <a:lnTo>
                      <a:pt x="247" y="65"/>
                    </a:lnTo>
                    <a:lnTo>
                      <a:pt x="245" y="57"/>
                    </a:lnTo>
                    <a:lnTo>
                      <a:pt x="242" y="49"/>
                    </a:lnTo>
                    <a:lnTo>
                      <a:pt x="238" y="43"/>
                    </a:lnTo>
                    <a:lnTo>
                      <a:pt x="234" y="36"/>
                    </a:lnTo>
                    <a:lnTo>
                      <a:pt x="229" y="29"/>
                    </a:lnTo>
                    <a:lnTo>
                      <a:pt x="224" y="24"/>
                    </a:lnTo>
                    <a:lnTo>
                      <a:pt x="219" y="19"/>
                    </a:lnTo>
                    <a:lnTo>
                      <a:pt x="212" y="14"/>
                    </a:lnTo>
                    <a:lnTo>
                      <a:pt x="205" y="10"/>
                    </a:lnTo>
                    <a:lnTo>
                      <a:pt x="198" y="6"/>
                    </a:lnTo>
                    <a:lnTo>
                      <a:pt x="191" y="3"/>
                    </a:lnTo>
                    <a:lnTo>
                      <a:pt x="183" y="1"/>
                    </a:lnTo>
                    <a:lnTo>
                      <a:pt x="175" y="0"/>
                    </a:lnTo>
                    <a:lnTo>
                      <a:pt x="167" y="0"/>
                    </a:lnTo>
                    <a:lnTo>
                      <a:pt x="81" y="0"/>
                    </a:lnTo>
                    <a:lnTo>
                      <a:pt x="73" y="0"/>
                    </a:lnTo>
                    <a:lnTo>
                      <a:pt x="64" y="1"/>
                    </a:lnTo>
                    <a:lnTo>
                      <a:pt x="56" y="3"/>
                    </a:lnTo>
                    <a:lnTo>
                      <a:pt x="49" y="6"/>
                    </a:lnTo>
                    <a:lnTo>
                      <a:pt x="41" y="10"/>
                    </a:lnTo>
                    <a:lnTo>
                      <a:pt x="35" y="14"/>
                    </a:lnTo>
                    <a:lnTo>
                      <a:pt x="29" y="19"/>
                    </a:lnTo>
                    <a:lnTo>
                      <a:pt x="23" y="24"/>
                    </a:lnTo>
                    <a:lnTo>
                      <a:pt x="17" y="29"/>
                    </a:lnTo>
                    <a:lnTo>
                      <a:pt x="13" y="36"/>
                    </a:lnTo>
                    <a:lnTo>
                      <a:pt x="9" y="43"/>
                    </a:lnTo>
                    <a:lnTo>
                      <a:pt x="6" y="49"/>
                    </a:lnTo>
                    <a:lnTo>
                      <a:pt x="3" y="57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1"/>
                    </a:lnTo>
                    <a:lnTo>
                      <a:pt x="0" y="2826"/>
                    </a:lnTo>
                    <a:lnTo>
                      <a:pt x="0" y="2834"/>
                    </a:lnTo>
                    <a:lnTo>
                      <a:pt x="1" y="2842"/>
                    </a:lnTo>
                    <a:lnTo>
                      <a:pt x="3" y="2851"/>
                    </a:lnTo>
                    <a:lnTo>
                      <a:pt x="6" y="2858"/>
                    </a:lnTo>
                    <a:lnTo>
                      <a:pt x="9" y="2865"/>
                    </a:lnTo>
                    <a:lnTo>
                      <a:pt x="13" y="2871"/>
                    </a:lnTo>
                    <a:lnTo>
                      <a:pt x="17" y="2878"/>
                    </a:lnTo>
                    <a:lnTo>
                      <a:pt x="23" y="2884"/>
                    </a:lnTo>
                    <a:lnTo>
                      <a:pt x="29" y="2889"/>
                    </a:lnTo>
                    <a:lnTo>
                      <a:pt x="35" y="2893"/>
                    </a:lnTo>
                    <a:lnTo>
                      <a:pt x="41" y="2897"/>
                    </a:lnTo>
                    <a:lnTo>
                      <a:pt x="49" y="2901"/>
                    </a:lnTo>
                    <a:lnTo>
                      <a:pt x="56" y="2904"/>
                    </a:lnTo>
                    <a:lnTo>
                      <a:pt x="64" y="2906"/>
                    </a:lnTo>
                    <a:lnTo>
                      <a:pt x="73" y="2907"/>
                    </a:lnTo>
                    <a:lnTo>
                      <a:pt x="81" y="2908"/>
                    </a:lnTo>
                    <a:lnTo>
                      <a:pt x="167" y="2908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33" name="Freeform 361"/>
              <p:cNvSpPr>
                <a:spLocks/>
              </p:cNvSpPr>
              <p:nvPr/>
            </p:nvSpPr>
            <p:spPr bwMode="auto">
              <a:xfrm>
                <a:off x="4800" y="2337"/>
                <a:ext cx="10" cy="126"/>
              </a:xfrm>
              <a:custGeom>
                <a:avLst/>
                <a:gdLst>
                  <a:gd name="T0" fmla="*/ 0 w 248"/>
                  <a:gd name="T1" fmla="*/ 0 h 2907"/>
                  <a:gd name="T2" fmla="*/ 0 w 248"/>
                  <a:gd name="T3" fmla="*/ 0 h 2907"/>
                  <a:gd name="T4" fmla="*/ 0 w 248"/>
                  <a:gd name="T5" fmla="*/ 0 h 2907"/>
                  <a:gd name="T6" fmla="*/ 0 w 248"/>
                  <a:gd name="T7" fmla="*/ 0 h 2907"/>
                  <a:gd name="T8" fmla="*/ 0 w 248"/>
                  <a:gd name="T9" fmla="*/ 0 h 2907"/>
                  <a:gd name="T10" fmla="*/ 0 w 248"/>
                  <a:gd name="T11" fmla="*/ 0 h 2907"/>
                  <a:gd name="T12" fmla="*/ 0 w 248"/>
                  <a:gd name="T13" fmla="*/ 0 h 2907"/>
                  <a:gd name="T14" fmla="*/ 0 w 248"/>
                  <a:gd name="T15" fmla="*/ 0 h 2907"/>
                  <a:gd name="T16" fmla="*/ 0 w 248"/>
                  <a:gd name="T17" fmla="*/ 0 h 2907"/>
                  <a:gd name="T18" fmla="*/ 0 w 248"/>
                  <a:gd name="T19" fmla="*/ 0 h 2907"/>
                  <a:gd name="T20" fmla="*/ 0 w 248"/>
                  <a:gd name="T21" fmla="*/ 0 h 2907"/>
                  <a:gd name="T22" fmla="*/ 0 w 248"/>
                  <a:gd name="T23" fmla="*/ 0 h 2907"/>
                  <a:gd name="T24" fmla="*/ 0 w 248"/>
                  <a:gd name="T25" fmla="*/ 0 h 2907"/>
                  <a:gd name="T26" fmla="*/ 0 w 248"/>
                  <a:gd name="T27" fmla="*/ 0 h 2907"/>
                  <a:gd name="T28" fmla="*/ 0 w 248"/>
                  <a:gd name="T29" fmla="*/ 0 h 2907"/>
                  <a:gd name="T30" fmla="*/ 0 w 248"/>
                  <a:gd name="T31" fmla="*/ 0 h 2907"/>
                  <a:gd name="T32" fmla="*/ 0 w 248"/>
                  <a:gd name="T33" fmla="*/ 0 h 2907"/>
                  <a:gd name="T34" fmla="*/ 0 w 248"/>
                  <a:gd name="T35" fmla="*/ 0 h 2907"/>
                  <a:gd name="T36" fmla="*/ 0 w 248"/>
                  <a:gd name="T37" fmla="*/ 0 h 2907"/>
                  <a:gd name="T38" fmla="*/ 0 w 248"/>
                  <a:gd name="T39" fmla="*/ 0 h 2907"/>
                  <a:gd name="T40" fmla="*/ 0 w 248"/>
                  <a:gd name="T41" fmla="*/ 0 h 2907"/>
                  <a:gd name="T42" fmla="*/ 0 w 248"/>
                  <a:gd name="T43" fmla="*/ 0 h 2907"/>
                  <a:gd name="T44" fmla="*/ 0 w 248"/>
                  <a:gd name="T45" fmla="*/ 0 h 2907"/>
                  <a:gd name="T46" fmla="*/ 0 w 248"/>
                  <a:gd name="T47" fmla="*/ 0 h 2907"/>
                  <a:gd name="T48" fmla="*/ 0 w 248"/>
                  <a:gd name="T49" fmla="*/ 0 h 2907"/>
                  <a:gd name="T50" fmla="*/ 0 w 248"/>
                  <a:gd name="T51" fmla="*/ 0 h 2907"/>
                  <a:gd name="T52" fmla="*/ 0 w 248"/>
                  <a:gd name="T53" fmla="*/ 0 h 2907"/>
                  <a:gd name="T54" fmla="*/ 0 w 248"/>
                  <a:gd name="T55" fmla="*/ 0 h 2907"/>
                  <a:gd name="T56" fmla="*/ 0 w 248"/>
                  <a:gd name="T57" fmla="*/ 0 h 2907"/>
                  <a:gd name="T58" fmla="*/ 0 w 248"/>
                  <a:gd name="T59" fmla="*/ 0 h 2907"/>
                  <a:gd name="T60" fmla="*/ 0 w 248"/>
                  <a:gd name="T61" fmla="*/ 0 h 2907"/>
                  <a:gd name="T62" fmla="*/ 0 w 248"/>
                  <a:gd name="T63" fmla="*/ 0 h 2907"/>
                  <a:gd name="T64" fmla="*/ 0 w 248"/>
                  <a:gd name="T65" fmla="*/ 0 h 2907"/>
                  <a:gd name="T66" fmla="*/ 0 w 248"/>
                  <a:gd name="T67" fmla="*/ 0 h 290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8"/>
                  <a:gd name="T103" fmla="*/ 0 h 2907"/>
                  <a:gd name="T104" fmla="*/ 248 w 248"/>
                  <a:gd name="T105" fmla="*/ 2907 h 290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8" h="2907">
                    <a:moveTo>
                      <a:pt x="167" y="2907"/>
                    </a:moveTo>
                    <a:lnTo>
                      <a:pt x="175" y="2907"/>
                    </a:lnTo>
                    <a:lnTo>
                      <a:pt x="183" y="2906"/>
                    </a:lnTo>
                    <a:lnTo>
                      <a:pt x="191" y="2904"/>
                    </a:lnTo>
                    <a:lnTo>
                      <a:pt x="199" y="2901"/>
                    </a:lnTo>
                    <a:lnTo>
                      <a:pt x="205" y="2898"/>
                    </a:lnTo>
                    <a:lnTo>
                      <a:pt x="213" y="2894"/>
                    </a:lnTo>
                    <a:lnTo>
                      <a:pt x="219" y="2889"/>
                    </a:lnTo>
                    <a:lnTo>
                      <a:pt x="224" y="2883"/>
                    </a:lnTo>
                    <a:lnTo>
                      <a:pt x="229" y="2878"/>
                    </a:lnTo>
                    <a:lnTo>
                      <a:pt x="234" y="2872"/>
                    </a:lnTo>
                    <a:lnTo>
                      <a:pt x="239" y="2865"/>
                    </a:lnTo>
                    <a:lnTo>
                      <a:pt x="242" y="2858"/>
                    </a:lnTo>
                    <a:lnTo>
                      <a:pt x="245" y="2851"/>
                    </a:lnTo>
                    <a:lnTo>
                      <a:pt x="247" y="2842"/>
                    </a:lnTo>
                    <a:lnTo>
                      <a:pt x="248" y="2834"/>
                    </a:lnTo>
                    <a:lnTo>
                      <a:pt x="248" y="2826"/>
                    </a:lnTo>
                    <a:lnTo>
                      <a:pt x="248" y="82"/>
                    </a:lnTo>
                    <a:lnTo>
                      <a:pt x="248" y="73"/>
                    </a:lnTo>
                    <a:lnTo>
                      <a:pt x="247" y="65"/>
                    </a:lnTo>
                    <a:lnTo>
                      <a:pt x="245" y="57"/>
                    </a:lnTo>
                    <a:lnTo>
                      <a:pt x="242" y="49"/>
                    </a:lnTo>
                    <a:lnTo>
                      <a:pt x="239" y="42"/>
                    </a:lnTo>
                    <a:lnTo>
                      <a:pt x="234" y="36"/>
                    </a:lnTo>
                    <a:lnTo>
                      <a:pt x="229" y="30"/>
                    </a:lnTo>
                    <a:lnTo>
                      <a:pt x="224" y="23"/>
                    </a:lnTo>
                    <a:lnTo>
                      <a:pt x="219" y="18"/>
                    </a:lnTo>
                    <a:lnTo>
                      <a:pt x="213" y="14"/>
                    </a:lnTo>
                    <a:lnTo>
                      <a:pt x="205" y="10"/>
                    </a:lnTo>
                    <a:lnTo>
                      <a:pt x="199" y="7"/>
                    </a:lnTo>
                    <a:lnTo>
                      <a:pt x="191" y="4"/>
                    </a:lnTo>
                    <a:lnTo>
                      <a:pt x="183" y="1"/>
                    </a:lnTo>
                    <a:lnTo>
                      <a:pt x="175" y="0"/>
                    </a:lnTo>
                    <a:lnTo>
                      <a:pt x="167" y="0"/>
                    </a:lnTo>
                    <a:lnTo>
                      <a:pt x="81" y="0"/>
                    </a:lnTo>
                    <a:lnTo>
                      <a:pt x="73" y="0"/>
                    </a:lnTo>
                    <a:lnTo>
                      <a:pt x="65" y="1"/>
                    </a:lnTo>
                    <a:lnTo>
                      <a:pt x="57" y="4"/>
                    </a:lnTo>
                    <a:lnTo>
                      <a:pt x="49" y="7"/>
                    </a:lnTo>
                    <a:lnTo>
                      <a:pt x="43" y="10"/>
                    </a:lnTo>
                    <a:lnTo>
                      <a:pt x="35" y="14"/>
                    </a:lnTo>
                    <a:lnTo>
                      <a:pt x="29" y="18"/>
                    </a:lnTo>
                    <a:lnTo>
                      <a:pt x="24" y="23"/>
                    </a:lnTo>
                    <a:lnTo>
                      <a:pt x="18" y="30"/>
                    </a:lnTo>
                    <a:lnTo>
                      <a:pt x="13" y="36"/>
                    </a:lnTo>
                    <a:lnTo>
                      <a:pt x="9" y="42"/>
                    </a:lnTo>
                    <a:lnTo>
                      <a:pt x="6" y="49"/>
                    </a:lnTo>
                    <a:lnTo>
                      <a:pt x="3" y="57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2826"/>
                    </a:lnTo>
                    <a:lnTo>
                      <a:pt x="0" y="2834"/>
                    </a:lnTo>
                    <a:lnTo>
                      <a:pt x="1" y="2842"/>
                    </a:lnTo>
                    <a:lnTo>
                      <a:pt x="3" y="2851"/>
                    </a:lnTo>
                    <a:lnTo>
                      <a:pt x="6" y="2858"/>
                    </a:lnTo>
                    <a:lnTo>
                      <a:pt x="9" y="2865"/>
                    </a:lnTo>
                    <a:lnTo>
                      <a:pt x="13" y="2872"/>
                    </a:lnTo>
                    <a:lnTo>
                      <a:pt x="18" y="2878"/>
                    </a:lnTo>
                    <a:lnTo>
                      <a:pt x="24" y="2883"/>
                    </a:lnTo>
                    <a:lnTo>
                      <a:pt x="29" y="2889"/>
                    </a:lnTo>
                    <a:lnTo>
                      <a:pt x="35" y="2894"/>
                    </a:lnTo>
                    <a:lnTo>
                      <a:pt x="43" y="2898"/>
                    </a:lnTo>
                    <a:lnTo>
                      <a:pt x="49" y="2901"/>
                    </a:lnTo>
                    <a:lnTo>
                      <a:pt x="57" y="2904"/>
                    </a:lnTo>
                    <a:lnTo>
                      <a:pt x="65" y="2906"/>
                    </a:lnTo>
                    <a:lnTo>
                      <a:pt x="73" y="2907"/>
                    </a:lnTo>
                    <a:lnTo>
                      <a:pt x="81" y="2907"/>
                    </a:lnTo>
                    <a:lnTo>
                      <a:pt x="167" y="2907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34" name="Freeform 362"/>
              <p:cNvSpPr>
                <a:spLocks/>
              </p:cNvSpPr>
              <p:nvPr/>
            </p:nvSpPr>
            <p:spPr bwMode="auto">
              <a:xfrm>
                <a:off x="4456" y="2424"/>
                <a:ext cx="5" cy="125"/>
              </a:xfrm>
              <a:custGeom>
                <a:avLst/>
                <a:gdLst>
                  <a:gd name="T0" fmla="*/ 0 w 118"/>
                  <a:gd name="T1" fmla="*/ 0 h 2880"/>
                  <a:gd name="T2" fmla="*/ 0 w 118"/>
                  <a:gd name="T3" fmla="*/ 0 h 2880"/>
                  <a:gd name="T4" fmla="*/ 0 w 118"/>
                  <a:gd name="T5" fmla="*/ 0 h 2880"/>
                  <a:gd name="T6" fmla="*/ 0 w 118"/>
                  <a:gd name="T7" fmla="*/ 0 h 2880"/>
                  <a:gd name="T8" fmla="*/ 0 w 118"/>
                  <a:gd name="T9" fmla="*/ 0 h 2880"/>
                  <a:gd name="T10" fmla="*/ 0 w 118"/>
                  <a:gd name="T11" fmla="*/ 0 h 2880"/>
                  <a:gd name="T12" fmla="*/ 0 w 118"/>
                  <a:gd name="T13" fmla="*/ 0 h 2880"/>
                  <a:gd name="T14" fmla="*/ 0 w 118"/>
                  <a:gd name="T15" fmla="*/ 0 h 2880"/>
                  <a:gd name="T16" fmla="*/ 0 w 118"/>
                  <a:gd name="T17" fmla="*/ 0 h 2880"/>
                  <a:gd name="T18" fmla="*/ 0 w 118"/>
                  <a:gd name="T19" fmla="*/ 0 h 2880"/>
                  <a:gd name="T20" fmla="*/ 0 w 118"/>
                  <a:gd name="T21" fmla="*/ 0 h 2880"/>
                  <a:gd name="T22" fmla="*/ 0 w 118"/>
                  <a:gd name="T23" fmla="*/ 0 h 2880"/>
                  <a:gd name="T24" fmla="*/ 0 w 118"/>
                  <a:gd name="T25" fmla="*/ 0 h 2880"/>
                  <a:gd name="T26" fmla="*/ 0 w 118"/>
                  <a:gd name="T27" fmla="*/ 0 h 2880"/>
                  <a:gd name="T28" fmla="*/ 0 w 118"/>
                  <a:gd name="T29" fmla="*/ 0 h 2880"/>
                  <a:gd name="T30" fmla="*/ 0 w 118"/>
                  <a:gd name="T31" fmla="*/ 0 h 2880"/>
                  <a:gd name="T32" fmla="*/ 0 w 118"/>
                  <a:gd name="T33" fmla="*/ 0 h 2880"/>
                  <a:gd name="T34" fmla="*/ 0 w 118"/>
                  <a:gd name="T35" fmla="*/ 0 h 2880"/>
                  <a:gd name="T36" fmla="*/ 0 w 118"/>
                  <a:gd name="T37" fmla="*/ 0 h 2880"/>
                  <a:gd name="T38" fmla="*/ 0 w 118"/>
                  <a:gd name="T39" fmla="*/ 0 h 2880"/>
                  <a:gd name="T40" fmla="*/ 0 w 118"/>
                  <a:gd name="T41" fmla="*/ 0 h 2880"/>
                  <a:gd name="T42" fmla="*/ 0 w 118"/>
                  <a:gd name="T43" fmla="*/ 0 h 2880"/>
                  <a:gd name="T44" fmla="*/ 0 w 118"/>
                  <a:gd name="T45" fmla="*/ 0 h 2880"/>
                  <a:gd name="T46" fmla="*/ 0 w 118"/>
                  <a:gd name="T47" fmla="*/ 0 h 2880"/>
                  <a:gd name="T48" fmla="*/ 0 w 118"/>
                  <a:gd name="T49" fmla="*/ 0 h 2880"/>
                  <a:gd name="T50" fmla="*/ 0 w 118"/>
                  <a:gd name="T51" fmla="*/ 0 h 2880"/>
                  <a:gd name="T52" fmla="*/ 0 w 118"/>
                  <a:gd name="T53" fmla="*/ 0 h 2880"/>
                  <a:gd name="T54" fmla="*/ 0 w 118"/>
                  <a:gd name="T55" fmla="*/ 0 h 2880"/>
                  <a:gd name="T56" fmla="*/ 0 w 118"/>
                  <a:gd name="T57" fmla="*/ 0 h 2880"/>
                  <a:gd name="T58" fmla="*/ 0 w 118"/>
                  <a:gd name="T59" fmla="*/ 0 h 2880"/>
                  <a:gd name="T60" fmla="*/ 0 w 118"/>
                  <a:gd name="T61" fmla="*/ 0 h 2880"/>
                  <a:gd name="T62" fmla="*/ 0 w 118"/>
                  <a:gd name="T63" fmla="*/ 0 h 2880"/>
                  <a:gd name="T64" fmla="*/ 0 w 118"/>
                  <a:gd name="T65" fmla="*/ 0 h 28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8"/>
                  <a:gd name="T100" fmla="*/ 0 h 2880"/>
                  <a:gd name="T101" fmla="*/ 118 w 118"/>
                  <a:gd name="T102" fmla="*/ 2880 h 28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8" h="2880">
                    <a:moveTo>
                      <a:pt x="58" y="2880"/>
                    </a:moveTo>
                    <a:lnTo>
                      <a:pt x="64" y="2880"/>
                    </a:lnTo>
                    <a:lnTo>
                      <a:pt x="71" y="2877"/>
                    </a:lnTo>
                    <a:lnTo>
                      <a:pt x="76" y="2874"/>
                    </a:lnTo>
                    <a:lnTo>
                      <a:pt x="81" y="2868"/>
                    </a:lnTo>
                    <a:lnTo>
                      <a:pt x="86" y="2861"/>
                    </a:lnTo>
                    <a:lnTo>
                      <a:pt x="91" y="2853"/>
                    </a:lnTo>
                    <a:lnTo>
                      <a:pt x="97" y="2844"/>
                    </a:lnTo>
                    <a:lnTo>
                      <a:pt x="101" y="2833"/>
                    </a:lnTo>
                    <a:lnTo>
                      <a:pt x="104" y="2823"/>
                    </a:lnTo>
                    <a:lnTo>
                      <a:pt x="108" y="2810"/>
                    </a:lnTo>
                    <a:lnTo>
                      <a:pt x="110" y="2797"/>
                    </a:lnTo>
                    <a:lnTo>
                      <a:pt x="113" y="2783"/>
                    </a:lnTo>
                    <a:lnTo>
                      <a:pt x="115" y="2769"/>
                    </a:lnTo>
                    <a:lnTo>
                      <a:pt x="117" y="2753"/>
                    </a:lnTo>
                    <a:lnTo>
                      <a:pt x="118" y="2737"/>
                    </a:lnTo>
                    <a:lnTo>
                      <a:pt x="118" y="2721"/>
                    </a:lnTo>
                    <a:lnTo>
                      <a:pt x="118" y="160"/>
                    </a:lnTo>
                    <a:lnTo>
                      <a:pt x="118" y="143"/>
                    </a:lnTo>
                    <a:lnTo>
                      <a:pt x="117" y="128"/>
                    </a:lnTo>
                    <a:lnTo>
                      <a:pt x="115" y="112"/>
                    </a:lnTo>
                    <a:lnTo>
                      <a:pt x="113" y="97"/>
                    </a:lnTo>
                    <a:lnTo>
                      <a:pt x="110" y="83"/>
                    </a:lnTo>
                    <a:lnTo>
                      <a:pt x="108" y="70"/>
                    </a:lnTo>
                    <a:lnTo>
                      <a:pt x="104" y="58"/>
                    </a:lnTo>
                    <a:lnTo>
                      <a:pt x="101" y="46"/>
                    </a:lnTo>
                    <a:lnTo>
                      <a:pt x="97" y="36"/>
                    </a:lnTo>
                    <a:lnTo>
                      <a:pt x="91" y="27"/>
                    </a:lnTo>
                    <a:lnTo>
                      <a:pt x="86" y="19"/>
                    </a:lnTo>
                    <a:lnTo>
                      <a:pt x="81" y="12"/>
                    </a:lnTo>
                    <a:lnTo>
                      <a:pt x="76" y="7"/>
                    </a:lnTo>
                    <a:lnTo>
                      <a:pt x="71" y="3"/>
                    </a:lnTo>
                    <a:lnTo>
                      <a:pt x="64" y="1"/>
                    </a:lnTo>
                    <a:lnTo>
                      <a:pt x="58" y="0"/>
                    </a:lnTo>
                    <a:lnTo>
                      <a:pt x="53" y="1"/>
                    </a:lnTo>
                    <a:lnTo>
                      <a:pt x="47" y="3"/>
                    </a:lnTo>
                    <a:lnTo>
                      <a:pt x="40" y="7"/>
                    </a:lnTo>
                    <a:lnTo>
                      <a:pt x="35" y="12"/>
                    </a:lnTo>
                    <a:lnTo>
                      <a:pt x="30" y="19"/>
                    </a:lnTo>
                    <a:lnTo>
                      <a:pt x="26" y="27"/>
                    </a:lnTo>
                    <a:lnTo>
                      <a:pt x="21" y="36"/>
                    </a:lnTo>
                    <a:lnTo>
                      <a:pt x="16" y="46"/>
                    </a:lnTo>
                    <a:lnTo>
                      <a:pt x="12" y="58"/>
                    </a:lnTo>
                    <a:lnTo>
                      <a:pt x="9" y="70"/>
                    </a:lnTo>
                    <a:lnTo>
                      <a:pt x="6" y="83"/>
                    </a:lnTo>
                    <a:lnTo>
                      <a:pt x="4" y="97"/>
                    </a:lnTo>
                    <a:lnTo>
                      <a:pt x="2" y="112"/>
                    </a:lnTo>
                    <a:lnTo>
                      <a:pt x="1" y="128"/>
                    </a:lnTo>
                    <a:lnTo>
                      <a:pt x="0" y="143"/>
                    </a:lnTo>
                    <a:lnTo>
                      <a:pt x="0" y="160"/>
                    </a:lnTo>
                    <a:lnTo>
                      <a:pt x="0" y="2721"/>
                    </a:lnTo>
                    <a:lnTo>
                      <a:pt x="0" y="2737"/>
                    </a:lnTo>
                    <a:lnTo>
                      <a:pt x="1" y="2753"/>
                    </a:lnTo>
                    <a:lnTo>
                      <a:pt x="2" y="2769"/>
                    </a:lnTo>
                    <a:lnTo>
                      <a:pt x="4" y="2783"/>
                    </a:lnTo>
                    <a:lnTo>
                      <a:pt x="6" y="2797"/>
                    </a:lnTo>
                    <a:lnTo>
                      <a:pt x="9" y="2810"/>
                    </a:lnTo>
                    <a:lnTo>
                      <a:pt x="12" y="2823"/>
                    </a:lnTo>
                    <a:lnTo>
                      <a:pt x="16" y="2833"/>
                    </a:lnTo>
                    <a:lnTo>
                      <a:pt x="21" y="2844"/>
                    </a:lnTo>
                    <a:lnTo>
                      <a:pt x="26" y="2853"/>
                    </a:lnTo>
                    <a:lnTo>
                      <a:pt x="30" y="2861"/>
                    </a:lnTo>
                    <a:lnTo>
                      <a:pt x="35" y="2868"/>
                    </a:lnTo>
                    <a:lnTo>
                      <a:pt x="40" y="2874"/>
                    </a:lnTo>
                    <a:lnTo>
                      <a:pt x="47" y="2877"/>
                    </a:lnTo>
                    <a:lnTo>
                      <a:pt x="53" y="2880"/>
                    </a:lnTo>
                    <a:lnTo>
                      <a:pt x="58" y="288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35" name="Freeform 363"/>
              <p:cNvSpPr>
                <a:spLocks/>
              </p:cNvSpPr>
              <p:nvPr/>
            </p:nvSpPr>
            <p:spPr bwMode="auto">
              <a:xfrm>
                <a:off x="4677" y="2404"/>
                <a:ext cx="5" cy="125"/>
              </a:xfrm>
              <a:custGeom>
                <a:avLst/>
                <a:gdLst>
                  <a:gd name="T0" fmla="*/ 0 w 119"/>
                  <a:gd name="T1" fmla="*/ 0 h 2881"/>
                  <a:gd name="T2" fmla="*/ 0 w 119"/>
                  <a:gd name="T3" fmla="*/ 0 h 2881"/>
                  <a:gd name="T4" fmla="*/ 0 w 119"/>
                  <a:gd name="T5" fmla="*/ 0 h 2881"/>
                  <a:gd name="T6" fmla="*/ 0 w 119"/>
                  <a:gd name="T7" fmla="*/ 0 h 2881"/>
                  <a:gd name="T8" fmla="*/ 0 w 119"/>
                  <a:gd name="T9" fmla="*/ 0 h 2881"/>
                  <a:gd name="T10" fmla="*/ 0 w 119"/>
                  <a:gd name="T11" fmla="*/ 0 h 2881"/>
                  <a:gd name="T12" fmla="*/ 0 w 119"/>
                  <a:gd name="T13" fmla="*/ 0 h 2881"/>
                  <a:gd name="T14" fmla="*/ 0 w 119"/>
                  <a:gd name="T15" fmla="*/ 0 h 2881"/>
                  <a:gd name="T16" fmla="*/ 0 w 119"/>
                  <a:gd name="T17" fmla="*/ 0 h 2881"/>
                  <a:gd name="T18" fmla="*/ 0 w 119"/>
                  <a:gd name="T19" fmla="*/ 0 h 2881"/>
                  <a:gd name="T20" fmla="*/ 0 w 119"/>
                  <a:gd name="T21" fmla="*/ 0 h 2881"/>
                  <a:gd name="T22" fmla="*/ 0 w 119"/>
                  <a:gd name="T23" fmla="*/ 0 h 2881"/>
                  <a:gd name="T24" fmla="*/ 0 w 119"/>
                  <a:gd name="T25" fmla="*/ 0 h 2881"/>
                  <a:gd name="T26" fmla="*/ 0 w 119"/>
                  <a:gd name="T27" fmla="*/ 0 h 2881"/>
                  <a:gd name="T28" fmla="*/ 0 w 119"/>
                  <a:gd name="T29" fmla="*/ 0 h 2881"/>
                  <a:gd name="T30" fmla="*/ 0 w 119"/>
                  <a:gd name="T31" fmla="*/ 0 h 2881"/>
                  <a:gd name="T32" fmla="*/ 0 w 119"/>
                  <a:gd name="T33" fmla="*/ 0 h 2881"/>
                  <a:gd name="T34" fmla="*/ 0 w 119"/>
                  <a:gd name="T35" fmla="*/ 0 h 2881"/>
                  <a:gd name="T36" fmla="*/ 0 w 119"/>
                  <a:gd name="T37" fmla="*/ 0 h 2881"/>
                  <a:gd name="T38" fmla="*/ 0 w 119"/>
                  <a:gd name="T39" fmla="*/ 0 h 2881"/>
                  <a:gd name="T40" fmla="*/ 0 w 119"/>
                  <a:gd name="T41" fmla="*/ 0 h 2881"/>
                  <a:gd name="T42" fmla="*/ 0 w 119"/>
                  <a:gd name="T43" fmla="*/ 0 h 2881"/>
                  <a:gd name="T44" fmla="*/ 0 w 119"/>
                  <a:gd name="T45" fmla="*/ 0 h 2881"/>
                  <a:gd name="T46" fmla="*/ 0 w 119"/>
                  <a:gd name="T47" fmla="*/ 0 h 2881"/>
                  <a:gd name="T48" fmla="*/ 0 w 119"/>
                  <a:gd name="T49" fmla="*/ 0 h 2881"/>
                  <a:gd name="T50" fmla="*/ 0 w 119"/>
                  <a:gd name="T51" fmla="*/ 0 h 2881"/>
                  <a:gd name="T52" fmla="*/ 0 w 119"/>
                  <a:gd name="T53" fmla="*/ 0 h 2881"/>
                  <a:gd name="T54" fmla="*/ 0 w 119"/>
                  <a:gd name="T55" fmla="*/ 0 h 2881"/>
                  <a:gd name="T56" fmla="*/ 0 w 119"/>
                  <a:gd name="T57" fmla="*/ 0 h 2881"/>
                  <a:gd name="T58" fmla="*/ 0 w 119"/>
                  <a:gd name="T59" fmla="*/ 0 h 2881"/>
                  <a:gd name="T60" fmla="*/ 0 w 119"/>
                  <a:gd name="T61" fmla="*/ 0 h 2881"/>
                  <a:gd name="T62" fmla="*/ 0 w 119"/>
                  <a:gd name="T63" fmla="*/ 0 h 2881"/>
                  <a:gd name="T64" fmla="*/ 0 w 119"/>
                  <a:gd name="T65" fmla="*/ 0 h 28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9"/>
                  <a:gd name="T100" fmla="*/ 0 h 2881"/>
                  <a:gd name="T101" fmla="*/ 119 w 119"/>
                  <a:gd name="T102" fmla="*/ 2881 h 28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9" h="2881">
                    <a:moveTo>
                      <a:pt x="60" y="2881"/>
                    </a:moveTo>
                    <a:lnTo>
                      <a:pt x="65" y="2880"/>
                    </a:lnTo>
                    <a:lnTo>
                      <a:pt x="71" y="2878"/>
                    </a:lnTo>
                    <a:lnTo>
                      <a:pt x="76" y="2873"/>
                    </a:lnTo>
                    <a:lnTo>
                      <a:pt x="83" y="2868"/>
                    </a:lnTo>
                    <a:lnTo>
                      <a:pt x="88" y="2861"/>
                    </a:lnTo>
                    <a:lnTo>
                      <a:pt x="92" y="2854"/>
                    </a:lnTo>
                    <a:lnTo>
                      <a:pt x="97" y="2844"/>
                    </a:lnTo>
                    <a:lnTo>
                      <a:pt x="101" y="2834"/>
                    </a:lnTo>
                    <a:lnTo>
                      <a:pt x="104" y="2822"/>
                    </a:lnTo>
                    <a:lnTo>
                      <a:pt x="109" y="2810"/>
                    </a:lnTo>
                    <a:lnTo>
                      <a:pt x="112" y="2797"/>
                    </a:lnTo>
                    <a:lnTo>
                      <a:pt x="114" y="2783"/>
                    </a:lnTo>
                    <a:lnTo>
                      <a:pt x="116" y="2768"/>
                    </a:lnTo>
                    <a:lnTo>
                      <a:pt x="117" y="2752"/>
                    </a:lnTo>
                    <a:lnTo>
                      <a:pt x="118" y="2737"/>
                    </a:lnTo>
                    <a:lnTo>
                      <a:pt x="119" y="2720"/>
                    </a:lnTo>
                    <a:lnTo>
                      <a:pt x="119" y="160"/>
                    </a:lnTo>
                    <a:lnTo>
                      <a:pt x="118" y="143"/>
                    </a:lnTo>
                    <a:lnTo>
                      <a:pt x="117" y="127"/>
                    </a:lnTo>
                    <a:lnTo>
                      <a:pt x="116" y="113"/>
                    </a:lnTo>
                    <a:lnTo>
                      <a:pt x="114" y="97"/>
                    </a:lnTo>
                    <a:lnTo>
                      <a:pt x="112" y="83"/>
                    </a:lnTo>
                    <a:lnTo>
                      <a:pt x="109" y="70"/>
                    </a:lnTo>
                    <a:lnTo>
                      <a:pt x="104" y="58"/>
                    </a:lnTo>
                    <a:lnTo>
                      <a:pt x="101" y="47"/>
                    </a:lnTo>
                    <a:lnTo>
                      <a:pt x="97" y="37"/>
                    </a:lnTo>
                    <a:lnTo>
                      <a:pt x="92" y="27"/>
                    </a:lnTo>
                    <a:lnTo>
                      <a:pt x="88" y="19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71" y="3"/>
                    </a:lnTo>
                    <a:lnTo>
                      <a:pt x="65" y="0"/>
                    </a:lnTo>
                    <a:lnTo>
                      <a:pt x="60" y="0"/>
                    </a:lnTo>
                    <a:lnTo>
                      <a:pt x="53" y="0"/>
                    </a:lnTo>
                    <a:lnTo>
                      <a:pt x="47" y="3"/>
                    </a:lnTo>
                    <a:lnTo>
                      <a:pt x="42" y="7"/>
                    </a:lnTo>
                    <a:lnTo>
                      <a:pt x="36" y="13"/>
                    </a:lnTo>
                    <a:lnTo>
                      <a:pt x="30" y="19"/>
                    </a:lnTo>
                    <a:lnTo>
                      <a:pt x="26" y="27"/>
                    </a:lnTo>
                    <a:lnTo>
                      <a:pt x="21" y="37"/>
                    </a:lnTo>
                    <a:lnTo>
                      <a:pt x="17" y="47"/>
                    </a:lnTo>
                    <a:lnTo>
                      <a:pt x="14" y="58"/>
                    </a:lnTo>
                    <a:lnTo>
                      <a:pt x="10" y="70"/>
                    </a:lnTo>
                    <a:lnTo>
                      <a:pt x="8" y="83"/>
                    </a:lnTo>
                    <a:lnTo>
                      <a:pt x="4" y="97"/>
                    </a:lnTo>
                    <a:lnTo>
                      <a:pt x="2" y="113"/>
                    </a:lnTo>
                    <a:lnTo>
                      <a:pt x="1" y="127"/>
                    </a:lnTo>
                    <a:lnTo>
                      <a:pt x="0" y="143"/>
                    </a:lnTo>
                    <a:lnTo>
                      <a:pt x="0" y="160"/>
                    </a:lnTo>
                    <a:lnTo>
                      <a:pt x="0" y="2720"/>
                    </a:lnTo>
                    <a:lnTo>
                      <a:pt x="0" y="2737"/>
                    </a:lnTo>
                    <a:lnTo>
                      <a:pt x="1" y="2752"/>
                    </a:lnTo>
                    <a:lnTo>
                      <a:pt x="2" y="2768"/>
                    </a:lnTo>
                    <a:lnTo>
                      <a:pt x="4" y="2783"/>
                    </a:lnTo>
                    <a:lnTo>
                      <a:pt x="8" y="2797"/>
                    </a:lnTo>
                    <a:lnTo>
                      <a:pt x="10" y="2810"/>
                    </a:lnTo>
                    <a:lnTo>
                      <a:pt x="14" y="2822"/>
                    </a:lnTo>
                    <a:lnTo>
                      <a:pt x="17" y="2834"/>
                    </a:lnTo>
                    <a:lnTo>
                      <a:pt x="21" y="2844"/>
                    </a:lnTo>
                    <a:lnTo>
                      <a:pt x="26" y="2854"/>
                    </a:lnTo>
                    <a:lnTo>
                      <a:pt x="30" y="2861"/>
                    </a:lnTo>
                    <a:lnTo>
                      <a:pt x="36" y="2868"/>
                    </a:lnTo>
                    <a:lnTo>
                      <a:pt x="42" y="2873"/>
                    </a:lnTo>
                    <a:lnTo>
                      <a:pt x="47" y="2878"/>
                    </a:lnTo>
                    <a:lnTo>
                      <a:pt x="53" y="2880"/>
                    </a:lnTo>
                    <a:lnTo>
                      <a:pt x="60" y="2881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36" name="Freeform 364"/>
              <p:cNvSpPr>
                <a:spLocks/>
              </p:cNvSpPr>
              <p:nvPr/>
            </p:nvSpPr>
            <p:spPr bwMode="auto">
              <a:xfrm>
                <a:off x="4655" y="2376"/>
                <a:ext cx="221" cy="27"/>
              </a:xfrm>
              <a:custGeom>
                <a:avLst/>
                <a:gdLst>
                  <a:gd name="T0" fmla="*/ 0 w 5081"/>
                  <a:gd name="T1" fmla="*/ 0 h 616"/>
                  <a:gd name="T2" fmla="*/ 0 w 5081"/>
                  <a:gd name="T3" fmla="*/ 0 h 616"/>
                  <a:gd name="T4" fmla="*/ 0 w 5081"/>
                  <a:gd name="T5" fmla="*/ 0 h 616"/>
                  <a:gd name="T6" fmla="*/ 0 w 5081"/>
                  <a:gd name="T7" fmla="*/ 0 h 616"/>
                  <a:gd name="T8" fmla="*/ 0 w 5081"/>
                  <a:gd name="T9" fmla="*/ 0 h 6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81"/>
                  <a:gd name="T16" fmla="*/ 0 h 616"/>
                  <a:gd name="T17" fmla="*/ 5081 w 5081"/>
                  <a:gd name="T18" fmla="*/ 616 h 6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81" h="616">
                    <a:moveTo>
                      <a:pt x="5081" y="179"/>
                    </a:moveTo>
                    <a:lnTo>
                      <a:pt x="5081" y="0"/>
                    </a:lnTo>
                    <a:lnTo>
                      <a:pt x="0" y="437"/>
                    </a:lnTo>
                    <a:lnTo>
                      <a:pt x="0" y="616"/>
                    </a:lnTo>
                    <a:lnTo>
                      <a:pt x="5081" y="179"/>
                    </a:lnTo>
                    <a:close/>
                  </a:path>
                </a:pathLst>
              </a:custGeom>
              <a:solidFill>
                <a:srgbClr val="EED7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37" name="Freeform 365"/>
              <p:cNvSpPr>
                <a:spLocks/>
              </p:cNvSpPr>
              <p:nvPr/>
            </p:nvSpPr>
            <p:spPr bwMode="auto">
              <a:xfrm>
                <a:off x="4601" y="2304"/>
                <a:ext cx="275" cy="91"/>
              </a:xfrm>
              <a:custGeom>
                <a:avLst/>
                <a:gdLst>
                  <a:gd name="T0" fmla="*/ 0 w 6329"/>
                  <a:gd name="T1" fmla="*/ 0 h 2095"/>
                  <a:gd name="T2" fmla="*/ 0 w 6329"/>
                  <a:gd name="T3" fmla="*/ 0 h 2095"/>
                  <a:gd name="T4" fmla="*/ 0 w 6329"/>
                  <a:gd name="T5" fmla="*/ 0 h 2095"/>
                  <a:gd name="T6" fmla="*/ 0 w 6329"/>
                  <a:gd name="T7" fmla="*/ 0 h 2095"/>
                  <a:gd name="T8" fmla="*/ 0 w 6329"/>
                  <a:gd name="T9" fmla="*/ 0 h 20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29"/>
                  <a:gd name="T16" fmla="*/ 0 h 2095"/>
                  <a:gd name="T17" fmla="*/ 6329 w 6329"/>
                  <a:gd name="T18" fmla="*/ 2095 h 20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29" h="2095">
                    <a:moveTo>
                      <a:pt x="6329" y="1655"/>
                    </a:moveTo>
                    <a:lnTo>
                      <a:pt x="5037" y="0"/>
                    </a:lnTo>
                    <a:lnTo>
                      <a:pt x="0" y="419"/>
                    </a:lnTo>
                    <a:lnTo>
                      <a:pt x="1306" y="2095"/>
                    </a:lnTo>
                    <a:lnTo>
                      <a:pt x="6329" y="1655"/>
                    </a:lnTo>
                    <a:close/>
                  </a:path>
                </a:pathLst>
              </a:custGeom>
              <a:solidFill>
                <a:srgbClr val="D9A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38" name="Freeform 366"/>
              <p:cNvSpPr>
                <a:spLocks/>
              </p:cNvSpPr>
              <p:nvPr/>
            </p:nvSpPr>
            <p:spPr bwMode="auto">
              <a:xfrm>
                <a:off x="4601" y="2322"/>
                <a:ext cx="57" cy="81"/>
              </a:xfrm>
              <a:custGeom>
                <a:avLst/>
                <a:gdLst>
                  <a:gd name="T0" fmla="*/ 0 w 1302"/>
                  <a:gd name="T1" fmla="*/ 0 h 1855"/>
                  <a:gd name="T2" fmla="*/ 0 w 1302"/>
                  <a:gd name="T3" fmla="*/ 0 h 1855"/>
                  <a:gd name="T4" fmla="*/ 0 w 1302"/>
                  <a:gd name="T5" fmla="*/ 0 h 1855"/>
                  <a:gd name="T6" fmla="*/ 0 w 1302"/>
                  <a:gd name="T7" fmla="*/ 0 h 1855"/>
                  <a:gd name="T8" fmla="*/ 0 w 1302"/>
                  <a:gd name="T9" fmla="*/ 0 h 18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2"/>
                  <a:gd name="T16" fmla="*/ 0 h 1855"/>
                  <a:gd name="T17" fmla="*/ 1302 w 1302"/>
                  <a:gd name="T18" fmla="*/ 1855 h 18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2" h="1855">
                    <a:moveTo>
                      <a:pt x="1302" y="1855"/>
                    </a:moveTo>
                    <a:lnTo>
                      <a:pt x="1302" y="1675"/>
                    </a:lnTo>
                    <a:lnTo>
                      <a:pt x="0" y="0"/>
                    </a:lnTo>
                    <a:lnTo>
                      <a:pt x="1" y="203"/>
                    </a:lnTo>
                    <a:lnTo>
                      <a:pt x="1302" y="1855"/>
                    </a:lnTo>
                    <a:close/>
                  </a:path>
                </a:pathLst>
              </a:custGeom>
              <a:solidFill>
                <a:srgbClr val="9E6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39" name="Freeform 367"/>
              <p:cNvSpPr>
                <a:spLocks/>
              </p:cNvSpPr>
              <p:nvPr/>
            </p:nvSpPr>
            <p:spPr bwMode="auto">
              <a:xfrm>
                <a:off x="4601" y="2335"/>
                <a:ext cx="57" cy="91"/>
              </a:xfrm>
              <a:custGeom>
                <a:avLst/>
                <a:gdLst>
                  <a:gd name="T0" fmla="*/ 0 w 1293"/>
                  <a:gd name="T1" fmla="*/ 0 h 2081"/>
                  <a:gd name="T2" fmla="*/ 0 w 1293"/>
                  <a:gd name="T3" fmla="*/ 0 h 2081"/>
                  <a:gd name="T4" fmla="*/ 0 w 1293"/>
                  <a:gd name="T5" fmla="*/ 0 h 2081"/>
                  <a:gd name="T6" fmla="*/ 0 w 1293"/>
                  <a:gd name="T7" fmla="*/ 0 h 2081"/>
                  <a:gd name="T8" fmla="*/ 0 w 1293"/>
                  <a:gd name="T9" fmla="*/ 0 h 2081"/>
                  <a:gd name="T10" fmla="*/ 0 w 1293"/>
                  <a:gd name="T11" fmla="*/ 0 h 2081"/>
                  <a:gd name="T12" fmla="*/ 0 w 1293"/>
                  <a:gd name="T13" fmla="*/ 0 h 2081"/>
                  <a:gd name="T14" fmla="*/ 0 w 1293"/>
                  <a:gd name="T15" fmla="*/ 0 h 2081"/>
                  <a:gd name="T16" fmla="*/ 0 w 1293"/>
                  <a:gd name="T17" fmla="*/ 0 h 2081"/>
                  <a:gd name="T18" fmla="*/ 0 w 1293"/>
                  <a:gd name="T19" fmla="*/ 0 h 2081"/>
                  <a:gd name="T20" fmla="*/ 0 w 1293"/>
                  <a:gd name="T21" fmla="*/ 0 h 2081"/>
                  <a:gd name="T22" fmla="*/ 0 w 1293"/>
                  <a:gd name="T23" fmla="*/ 0 h 2081"/>
                  <a:gd name="T24" fmla="*/ 0 w 1293"/>
                  <a:gd name="T25" fmla="*/ 0 h 2081"/>
                  <a:gd name="T26" fmla="*/ 0 w 1293"/>
                  <a:gd name="T27" fmla="*/ 0 h 2081"/>
                  <a:gd name="T28" fmla="*/ 0 w 1293"/>
                  <a:gd name="T29" fmla="*/ 0 h 2081"/>
                  <a:gd name="T30" fmla="*/ 0 w 1293"/>
                  <a:gd name="T31" fmla="*/ 0 h 2081"/>
                  <a:gd name="T32" fmla="*/ 0 w 1293"/>
                  <a:gd name="T33" fmla="*/ 0 h 2081"/>
                  <a:gd name="T34" fmla="*/ 0 w 1293"/>
                  <a:gd name="T35" fmla="*/ 0 h 2081"/>
                  <a:gd name="T36" fmla="*/ 0 w 1293"/>
                  <a:gd name="T37" fmla="*/ 0 h 2081"/>
                  <a:gd name="T38" fmla="*/ 0 w 1293"/>
                  <a:gd name="T39" fmla="*/ 0 h 2081"/>
                  <a:gd name="T40" fmla="*/ 0 w 1293"/>
                  <a:gd name="T41" fmla="*/ 0 h 2081"/>
                  <a:gd name="T42" fmla="*/ 0 w 1293"/>
                  <a:gd name="T43" fmla="*/ 0 h 2081"/>
                  <a:gd name="T44" fmla="*/ 0 w 1293"/>
                  <a:gd name="T45" fmla="*/ 0 h 2081"/>
                  <a:gd name="T46" fmla="*/ 0 w 1293"/>
                  <a:gd name="T47" fmla="*/ 0 h 2081"/>
                  <a:gd name="T48" fmla="*/ 0 w 1293"/>
                  <a:gd name="T49" fmla="*/ 0 h 2081"/>
                  <a:gd name="T50" fmla="*/ 0 w 1293"/>
                  <a:gd name="T51" fmla="*/ 0 h 2081"/>
                  <a:gd name="T52" fmla="*/ 0 w 1293"/>
                  <a:gd name="T53" fmla="*/ 0 h 2081"/>
                  <a:gd name="T54" fmla="*/ 0 w 1293"/>
                  <a:gd name="T55" fmla="*/ 0 h 2081"/>
                  <a:gd name="T56" fmla="*/ 0 w 1293"/>
                  <a:gd name="T57" fmla="*/ 0 h 2081"/>
                  <a:gd name="T58" fmla="*/ 0 w 1293"/>
                  <a:gd name="T59" fmla="*/ 0 h 2081"/>
                  <a:gd name="T60" fmla="*/ 0 w 1293"/>
                  <a:gd name="T61" fmla="*/ 0 h 2081"/>
                  <a:gd name="T62" fmla="*/ 0 w 1293"/>
                  <a:gd name="T63" fmla="*/ 0 h 2081"/>
                  <a:gd name="T64" fmla="*/ 0 w 1293"/>
                  <a:gd name="T65" fmla="*/ 0 h 2081"/>
                  <a:gd name="T66" fmla="*/ 0 w 1293"/>
                  <a:gd name="T67" fmla="*/ 0 h 2081"/>
                  <a:gd name="T68" fmla="*/ 0 w 1293"/>
                  <a:gd name="T69" fmla="*/ 0 h 2081"/>
                  <a:gd name="T70" fmla="*/ 0 w 1293"/>
                  <a:gd name="T71" fmla="*/ 0 h 2081"/>
                  <a:gd name="T72" fmla="*/ 0 w 1293"/>
                  <a:gd name="T73" fmla="*/ 0 h 2081"/>
                  <a:gd name="T74" fmla="*/ 0 w 1293"/>
                  <a:gd name="T75" fmla="*/ 0 h 2081"/>
                  <a:gd name="T76" fmla="*/ 0 w 1293"/>
                  <a:gd name="T77" fmla="*/ 0 h 2081"/>
                  <a:gd name="T78" fmla="*/ 0 w 1293"/>
                  <a:gd name="T79" fmla="*/ 0 h 20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293"/>
                  <a:gd name="T121" fmla="*/ 0 h 2081"/>
                  <a:gd name="T122" fmla="*/ 1293 w 1293"/>
                  <a:gd name="T123" fmla="*/ 2081 h 208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293" h="2081">
                    <a:moveTo>
                      <a:pt x="1230" y="1554"/>
                    </a:moveTo>
                    <a:lnTo>
                      <a:pt x="1190" y="1503"/>
                    </a:lnTo>
                    <a:lnTo>
                      <a:pt x="1139" y="1438"/>
                    </a:lnTo>
                    <a:lnTo>
                      <a:pt x="1004" y="1269"/>
                    </a:lnTo>
                    <a:lnTo>
                      <a:pt x="814" y="1028"/>
                    </a:lnTo>
                    <a:lnTo>
                      <a:pt x="598" y="753"/>
                    </a:lnTo>
                    <a:lnTo>
                      <a:pt x="380" y="476"/>
                    </a:lnTo>
                    <a:lnTo>
                      <a:pt x="190" y="235"/>
                    </a:lnTo>
                    <a:lnTo>
                      <a:pt x="56" y="65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0" y="474"/>
                    </a:lnTo>
                    <a:lnTo>
                      <a:pt x="0" y="484"/>
                    </a:lnTo>
                    <a:lnTo>
                      <a:pt x="1" y="493"/>
                    </a:lnTo>
                    <a:lnTo>
                      <a:pt x="3" y="505"/>
                    </a:lnTo>
                    <a:lnTo>
                      <a:pt x="6" y="516"/>
                    </a:lnTo>
                    <a:lnTo>
                      <a:pt x="14" y="542"/>
                    </a:lnTo>
                    <a:lnTo>
                      <a:pt x="24" y="569"/>
                    </a:lnTo>
                    <a:lnTo>
                      <a:pt x="36" y="599"/>
                    </a:lnTo>
                    <a:lnTo>
                      <a:pt x="50" y="631"/>
                    </a:lnTo>
                    <a:lnTo>
                      <a:pt x="65" y="663"/>
                    </a:lnTo>
                    <a:lnTo>
                      <a:pt x="82" y="694"/>
                    </a:lnTo>
                    <a:lnTo>
                      <a:pt x="1206" y="2081"/>
                    </a:lnTo>
                    <a:lnTo>
                      <a:pt x="1220" y="2081"/>
                    </a:lnTo>
                    <a:lnTo>
                      <a:pt x="1233" y="2080"/>
                    </a:lnTo>
                    <a:lnTo>
                      <a:pt x="1248" y="2080"/>
                    </a:lnTo>
                    <a:lnTo>
                      <a:pt x="1262" y="2079"/>
                    </a:lnTo>
                    <a:lnTo>
                      <a:pt x="1273" y="2078"/>
                    </a:lnTo>
                    <a:lnTo>
                      <a:pt x="1282" y="2077"/>
                    </a:lnTo>
                    <a:lnTo>
                      <a:pt x="1289" y="2077"/>
                    </a:lnTo>
                    <a:lnTo>
                      <a:pt x="1292" y="2076"/>
                    </a:lnTo>
                    <a:lnTo>
                      <a:pt x="1293" y="1547"/>
                    </a:lnTo>
                    <a:lnTo>
                      <a:pt x="1230" y="1554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40" name="Freeform 368"/>
              <p:cNvSpPr>
                <a:spLocks/>
              </p:cNvSpPr>
              <p:nvPr/>
            </p:nvSpPr>
            <p:spPr bwMode="auto">
              <a:xfrm>
                <a:off x="4654" y="2426"/>
                <a:ext cx="6" cy="2"/>
              </a:xfrm>
              <a:custGeom>
                <a:avLst/>
                <a:gdLst>
                  <a:gd name="T0" fmla="*/ 0 w 138"/>
                  <a:gd name="T1" fmla="*/ 0 h 58"/>
                  <a:gd name="T2" fmla="*/ 0 w 138"/>
                  <a:gd name="T3" fmla="*/ 0 h 58"/>
                  <a:gd name="T4" fmla="*/ 0 w 138"/>
                  <a:gd name="T5" fmla="*/ 0 h 58"/>
                  <a:gd name="T6" fmla="*/ 0 w 138"/>
                  <a:gd name="T7" fmla="*/ 0 h 58"/>
                  <a:gd name="T8" fmla="*/ 0 w 138"/>
                  <a:gd name="T9" fmla="*/ 0 h 58"/>
                  <a:gd name="T10" fmla="*/ 0 w 138"/>
                  <a:gd name="T11" fmla="*/ 0 h 58"/>
                  <a:gd name="T12" fmla="*/ 0 w 138"/>
                  <a:gd name="T13" fmla="*/ 0 h 58"/>
                  <a:gd name="T14" fmla="*/ 0 w 138"/>
                  <a:gd name="T15" fmla="*/ 0 h 58"/>
                  <a:gd name="T16" fmla="*/ 0 w 138"/>
                  <a:gd name="T17" fmla="*/ 0 h 58"/>
                  <a:gd name="T18" fmla="*/ 0 w 138"/>
                  <a:gd name="T19" fmla="*/ 0 h 58"/>
                  <a:gd name="T20" fmla="*/ 0 w 138"/>
                  <a:gd name="T21" fmla="*/ 0 h 58"/>
                  <a:gd name="T22" fmla="*/ 0 w 138"/>
                  <a:gd name="T23" fmla="*/ 0 h 58"/>
                  <a:gd name="T24" fmla="*/ 0 w 138"/>
                  <a:gd name="T25" fmla="*/ 0 h 58"/>
                  <a:gd name="T26" fmla="*/ 0 w 138"/>
                  <a:gd name="T27" fmla="*/ 0 h 58"/>
                  <a:gd name="T28" fmla="*/ 0 w 138"/>
                  <a:gd name="T29" fmla="*/ 0 h 58"/>
                  <a:gd name="T30" fmla="*/ 0 w 138"/>
                  <a:gd name="T31" fmla="*/ 0 h 58"/>
                  <a:gd name="T32" fmla="*/ 0 w 138"/>
                  <a:gd name="T33" fmla="*/ 0 h 58"/>
                  <a:gd name="T34" fmla="*/ 0 w 138"/>
                  <a:gd name="T35" fmla="*/ 0 h 58"/>
                  <a:gd name="T36" fmla="*/ 0 w 138"/>
                  <a:gd name="T37" fmla="*/ 0 h 58"/>
                  <a:gd name="T38" fmla="*/ 0 w 138"/>
                  <a:gd name="T39" fmla="*/ 0 h 58"/>
                  <a:gd name="T40" fmla="*/ 0 w 138"/>
                  <a:gd name="T41" fmla="*/ 0 h 58"/>
                  <a:gd name="T42" fmla="*/ 0 w 138"/>
                  <a:gd name="T43" fmla="*/ 0 h 58"/>
                  <a:gd name="T44" fmla="*/ 0 w 138"/>
                  <a:gd name="T45" fmla="*/ 0 h 58"/>
                  <a:gd name="T46" fmla="*/ 0 w 138"/>
                  <a:gd name="T47" fmla="*/ 0 h 58"/>
                  <a:gd name="T48" fmla="*/ 0 w 138"/>
                  <a:gd name="T49" fmla="*/ 0 h 58"/>
                  <a:gd name="T50" fmla="*/ 0 w 138"/>
                  <a:gd name="T51" fmla="*/ 0 h 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8"/>
                  <a:gd name="T79" fmla="*/ 0 h 58"/>
                  <a:gd name="T80" fmla="*/ 138 w 138"/>
                  <a:gd name="T81" fmla="*/ 58 h 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8" h="58">
                    <a:moveTo>
                      <a:pt x="0" y="5"/>
                    </a:moveTo>
                    <a:lnTo>
                      <a:pt x="1" y="6"/>
                    </a:lnTo>
                    <a:lnTo>
                      <a:pt x="6" y="11"/>
                    </a:lnTo>
                    <a:lnTo>
                      <a:pt x="11" y="17"/>
                    </a:lnTo>
                    <a:lnTo>
                      <a:pt x="19" y="23"/>
                    </a:lnTo>
                    <a:lnTo>
                      <a:pt x="28" y="30"/>
                    </a:lnTo>
                    <a:lnTo>
                      <a:pt x="40" y="38"/>
                    </a:lnTo>
                    <a:lnTo>
                      <a:pt x="52" y="44"/>
                    </a:lnTo>
                    <a:lnTo>
                      <a:pt x="66" y="48"/>
                    </a:lnTo>
                    <a:lnTo>
                      <a:pt x="81" y="51"/>
                    </a:lnTo>
                    <a:lnTo>
                      <a:pt x="94" y="54"/>
                    </a:lnTo>
                    <a:lnTo>
                      <a:pt x="106" y="55"/>
                    </a:lnTo>
                    <a:lnTo>
                      <a:pt x="117" y="57"/>
                    </a:lnTo>
                    <a:lnTo>
                      <a:pt x="125" y="58"/>
                    </a:lnTo>
                    <a:lnTo>
                      <a:pt x="133" y="58"/>
                    </a:lnTo>
                    <a:lnTo>
                      <a:pt x="137" y="58"/>
                    </a:lnTo>
                    <a:lnTo>
                      <a:pt x="138" y="58"/>
                    </a:lnTo>
                    <a:lnTo>
                      <a:pt x="86" y="0"/>
                    </a:lnTo>
                    <a:lnTo>
                      <a:pt x="84" y="1"/>
                    </a:lnTo>
                    <a:lnTo>
                      <a:pt x="81" y="2"/>
                    </a:lnTo>
                    <a:lnTo>
                      <a:pt x="74" y="4"/>
                    </a:lnTo>
                    <a:lnTo>
                      <a:pt x="65" y="6"/>
                    </a:lnTo>
                    <a:lnTo>
                      <a:pt x="53" y="9"/>
                    </a:lnTo>
                    <a:lnTo>
                      <a:pt x="39" y="9"/>
                    </a:lnTo>
                    <a:lnTo>
                      <a:pt x="21" y="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41" name="Freeform 369"/>
              <p:cNvSpPr>
                <a:spLocks/>
              </p:cNvSpPr>
              <p:nvPr/>
            </p:nvSpPr>
            <p:spPr bwMode="auto">
              <a:xfrm>
                <a:off x="4658" y="2385"/>
                <a:ext cx="209" cy="43"/>
              </a:xfrm>
              <a:custGeom>
                <a:avLst/>
                <a:gdLst>
                  <a:gd name="T0" fmla="*/ 0 w 4816"/>
                  <a:gd name="T1" fmla="*/ 0 h 1001"/>
                  <a:gd name="T2" fmla="*/ 0 w 4816"/>
                  <a:gd name="T3" fmla="*/ 0 h 1001"/>
                  <a:gd name="T4" fmla="*/ 0 w 4816"/>
                  <a:gd name="T5" fmla="*/ 0 h 1001"/>
                  <a:gd name="T6" fmla="*/ 0 w 4816"/>
                  <a:gd name="T7" fmla="*/ 0 h 1001"/>
                  <a:gd name="T8" fmla="*/ 0 w 4816"/>
                  <a:gd name="T9" fmla="*/ 0 h 1001"/>
                  <a:gd name="T10" fmla="*/ 0 w 4816"/>
                  <a:gd name="T11" fmla="*/ 0 h 1001"/>
                  <a:gd name="T12" fmla="*/ 0 w 4816"/>
                  <a:gd name="T13" fmla="*/ 0 h 1001"/>
                  <a:gd name="T14" fmla="*/ 0 w 4816"/>
                  <a:gd name="T15" fmla="*/ 0 h 1001"/>
                  <a:gd name="T16" fmla="*/ 0 w 4816"/>
                  <a:gd name="T17" fmla="*/ 0 h 1001"/>
                  <a:gd name="T18" fmla="*/ 0 w 4816"/>
                  <a:gd name="T19" fmla="*/ 0 h 1001"/>
                  <a:gd name="T20" fmla="*/ 0 w 4816"/>
                  <a:gd name="T21" fmla="*/ 0 h 1001"/>
                  <a:gd name="T22" fmla="*/ 0 w 4816"/>
                  <a:gd name="T23" fmla="*/ 0 h 1001"/>
                  <a:gd name="T24" fmla="*/ 0 w 4816"/>
                  <a:gd name="T25" fmla="*/ 0 h 1001"/>
                  <a:gd name="T26" fmla="*/ 0 w 4816"/>
                  <a:gd name="T27" fmla="*/ 0 h 1001"/>
                  <a:gd name="T28" fmla="*/ 0 w 4816"/>
                  <a:gd name="T29" fmla="*/ 0 h 1001"/>
                  <a:gd name="T30" fmla="*/ 0 w 4816"/>
                  <a:gd name="T31" fmla="*/ 0 h 1001"/>
                  <a:gd name="T32" fmla="*/ 0 w 4816"/>
                  <a:gd name="T33" fmla="*/ 0 h 1001"/>
                  <a:gd name="T34" fmla="*/ 0 w 4816"/>
                  <a:gd name="T35" fmla="*/ 0 h 1001"/>
                  <a:gd name="T36" fmla="*/ 0 w 4816"/>
                  <a:gd name="T37" fmla="*/ 0 h 1001"/>
                  <a:gd name="T38" fmla="*/ 0 w 4816"/>
                  <a:gd name="T39" fmla="*/ 0 h 1001"/>
                  <a:gd name="T40" fmla="*/ 0 w 4816"/>
                  <a:gd name="T41" fmla="*/ 0 h 1001"/>
                  <a:gd name="T42" fmla="*/ 0 w 4816"/>
                  <a:gd name="T43" fmla="*/ 0 h 1001"/>
                  <a:gd name="T44" fmla="*/ 0 w 4816"/>
                  <a:gd name="T45" fmla="*/ 0 h 1001"/>
                  <a:gd name="T46" fmla="*/ 0 w 4816"/>
                  <a:gd name="T47" fmla="*/ 0 h 1001"/>
                  <a:gd name="T48" fmla="*/ 0 w 4816"/>
                  <a:gd name="T49" fmla="*/ 0 h 1001"/>
                  <a:gd name="T50" fmla="*/ 0 w 4816"/>
                  <a:gd name="T51" fmla="*/ 0 h 1001"/>
                  <a:gd name="T52" fmla="*/ 0 w 4816"/>
                  <a:gd name="T53" fmla="*/ 0 h 1001"/>
                  <a:gd name="T54" fmla="*/ 0 w 4816"/>
                  <a:gd name="T55" fmla="*/ 0 h 1001"/>
                  <a:gd name="T56" fmla="*/ 0 w 4816"/>
                  <a:gd name="T57" fmla="*/ 0 h 1001"/>
                  <a:gd name="T58" fmla="*/ 0 w 4816"/>
                  <a:gd name="T59" fmla="*/ 0 h 1001"/>
                  <a:gd name="T60" fmla="*/ 0 w 4816"/>
                  <a:gd name="T61" fmla="*/ 0 h 1001"/>
                  <a:gd name="T62" fmla="*/ 0 w 4816"/>
                  <a:gd name="T63" fmla="*/ 0 h 1001"/>
                  <a:gd name="T64" fmla="*/ 0 w 4816"/>
                  <a:gd name="T65" fmla="*/ 0 h 1001"/>
                  <a:gd name="T66" fmla="*/ 0 w 4816"/>
                  <a:gd name="T67" fmla="*/ 0 h 1001"/>
                  <a:gd name="T68" fmla="*/ 0 w 4816"/>
                  <a:gd name="T69" fmla="*/ 0 h 1001"/>
                  <a:gd name="T70" fmla="*/ 0 w 4816"/>
                  <a:gd name="T71" fmla="*/ 0 h 1001"/>
                  <a:gd name="T72" fmla="*/ 0 w 4816"/>
                  <a:gd name="T73" fmla="*/ 0 h 100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816"/>
                  <a:gd name="T112" fmla="*/ 0 h 1001"/>
                  <a:gd name="T113" fmla="*/ 4816 w 4816"/>
                  <a:gd name="T114" fmla="*/ 1001 h 100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816" h="1001">
                    <a:moveTo>
                      <a:pt x="4" y="414"/>
                    </a:moveTo>
                    <a:lnTo>
                      <a:pt x="0" y="919"/>
                    </a:lnTo>
                    <a:lnTo>
                      <a:pt x="1" y="928"/>
                    </a:lnTo>
                    <a:lnTo>
                      <a:pt x="2" y="936"/>
                    </a:lnTo>
                    <a:lnTo>
                      <a:pt x="4" y="944"/>
                    </a:lnTo>
                    <a:lnTo>
                      <a:pt x="6" y="952"/>
                    </a:lnTo>
                    <a:lnTo>
                      <a:pt x="10" y="959"/>
                    </a:lnTo>
                    <a:lnTo>
                      <a:pt x="15" y="965"/>
                    </a:lnTo>
                    <a:lnTo>
                      <a:pt x="19" y="971"/>
                    </a:lnTo>
                    <a:lnTo>
                      <a:pt x="24" y="978"/>
                    </a:lnTo>
                    <a:lnTo>
                      <a:pt x="30" y="983"/>
                    </a:lnTo>
                    <a:lnTo>
                      <a:pt x="36" y="987"/>
                    </a:lnTo>
                    <a:lnTo>
                      <a:pt x="43" y="991"/>
                    </a:lnTo>
                    <a:lnTo>
                      <a:pt x="50" y="994"/>
                    </a:lnTo>
                    <a:lnTo>
                      <a:pt x="57" y="997"/>
                    </a:lnTo>
                    <a:lnTo>
                      <a:pt x="66" y="1000"/>
                    </a:lnTo>
                    <a:lnTo>
                      <a:pt x="73" y="1001"/>
                    </a:lnTo>
                    <a:lnTo>
                      <a:pt x="81" y="1001"/>
                    </a:lnTo>
                    <a:lnTo>
                      <a:pt x="4731" y="599"/>
                    </a:lnTo>
                    <a:lnTo>
                      <a:pt x="4739" y="599"/>
                    </a:lnTo>
                    <a:lnTo>
                      <a:pt x="4747" y="598"/>
                    </a:lnTo>
                    <a:lnTo>
                      <a:pt x="4755" y="596"/>
                    </a:lnTo>
                    <a:lnTo>
                      <a:pt x="4763" y="593"/>
                    </a:lnTo>
                    <a:lnTo>
                      <a:pt x="4769" y="590"/>
                    </a:lnTo>
                    <a:lnTo>
                      <a:pt x="4777" y="586"/>
                    </a:lnTo>
                    <a:lnTo>
                      <a:pt x="4783" y="581"/>
                    </a:lnTo>
                    <a:lnTo>
                      <a:pt x="4788" y="575"/>
                    </a:lnTo>
                    <a:lnTo>
                      <a:pt x="4793" y="570"/>
                    </a:lnTo>
                    <a:lnTo>
                      <a:pt x="4798" y="564"/>
                    </a:lnTo>
                    <a:lnTo>
                      <a:pt x="4803" y="557"/>
                    </a:lnTo>
                    <a:lnTo>
                      <a:pt x="4806" y="549"/>
                    </a:lnTo>
                    <a:lnTo>
                      <a:pt x="4809" y="542"/>
                    </a:lnTo>
                    <a:lnTo>
                      <a:pt x="4811" y="535"/>
                    </a:lnTo>
                    <a:lnTo>
                      <a:pt x="4812" y="526"/>
                    </a:lnTo>
                    <a:lnTo>
                      <a:pt x="4812" y="518"/>
                    </a:lnTo>
                    <a:lnTo>
                      <a:pt x="4816" y="0"/>
                    </a:lnTo>
                    <a:lnTo>
                      <a:pt x="4" y="414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42" name="Freeform 370"/>
              <p:cNvSpPr>
                <a:spLocks/>
              </p:cNvSpPr>
              <p:nvPr/>
            </p:nvSpPr>
            <p:spPr bwMode="auto">
              <a:xfrm>
                <a:off x="4416" y="2395"/>
                <a:ext cx="239" cy="27"/>
              </a:xfrm>
              <a:custGeom>
                <a:avLst/>
                <a:gdLst>
                  <a:gd name="T0" fmla="*/ 0 w 5503"/>
                  <a:gd name="T1" fmla="*/ 0 h 616"/>
                  <a:gd name="T2" fmla="*/ 0 w 5503"/>
                  <a:gd name="T3" fmla="*/ 0 h 616"/>
                  <a:gd name="T4" fmla="*/ 0 w 5503"/>
                  <a:gd name="T5" fmla="*/ 0 h 616"/>
                  <a:gd name="T6" fmla="*/ 0 w 5503"/>
                  <a:gd name="T7" fmla="*/ 0 h 616"/>
                  <a:gd name="T8" fmla="*/ 0 w 5503"/>
                  <a:gd name="T9" fmla="*/ 0 h 6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03"/>
                  <a:gd name="T16" fmla="*/ 0 h 616"/>
                  <a:gd name="T17" fmla="*/ 5503 w 5503"/>
                  <a:gd name="T18" fmla="*/ 616 h 6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03" h="616">
                    <a:moveTo>
                      <a:pt x="5503" y="179"/>
                    </a:moveTo>
                    <a:lnTo>
                      <a:pt x="5503" y="0"/>
                    </a:lnTo>
                    <a:lnTo>
                      <a:pt x="0" y="437"/>
                    </a:lnTo>
                    <a:lnTo>
                      <a:pt x="0" y="616"/>
                    </a:lnTo>
                    <a:lnTo>
                      <a:pt x="5503" y="179"/>
                    </a:lnTo>
                    <a:close/>
                  </a:path>
                </a:pathLst>
              </a:custGeom>
              <a:solidFill>
                <a:srgbClr val="EED7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43" name="Freeform 371"/>
              <p:cNvSpPr>
                <a:spLocks/>
              </p:cNvSpPr>
              <p:nvPr/>
            </p:nvSpPr>
            <p:spPr bwMode="auto">
              <a:xfrm>
                <a:off x="4377" y="2323"/>
                <a:ext cx="278" cy="91"/>
              </a:xfrm>
              <a:custGeom>
                <a:avLst/>
                <a:gdLst>
                  <a:gd name="T0" fmla="*/ 0 w 6390"/>
                  <a:gd name="T1" fmla="*/ 0 h 2095"/>
                  <a:gd name="T2" fmla="*/ 0 w 6390"/>
                  <a:gd name="T3" fmla="*/ 0 h 2095"/>
                  <a:gd name="T4" fmla="*/ 0 w 6390"/>
                  <a:gd name="T5" fmla="*/ 0 h 2095"/>
                  <a:gd name="T6" fmla="*/ 0 w 6390"/>
                  <a:gd name="T7" fmla="*/ 0 h 2095"/>
                  <a:gd name="T8" fmla="*/ 0 w 6390"/>
                  <a:gd name="T9" fmla="*/ 0 h 20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90"/>
                  <a:gd name="T16" fmla="*/ 0 h 2095"/>
                  <a:gd name="T17" fmla="*/ 6390 w 6390"/>
                  <a:gd name="T18" fmla="*/ 2095 h 20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90" h="2095">
                    <a:moveTo>
                      <a:pt x="6390" y="1655"/>
                    </a:moveTo>
                    <a:lnTo>
                      <a:pt x="5099" y="0"/>
                    </a:lnTo>
                    <a:lnTo>
                      <a:pt x="0" y="419"/>
                    </a:lnTo>
                    <a:lnTo>
                      <a:pt x="884" y="2095"/>
                    </a:lnTo>
                    <a:lnTo>
                      <a:pt x="6390" y="1655"/>
                    </a:lnTo>
                    <a:close/>
                  </a:path>
                </a:pathLst>
              </a:custGeom>
              <a:solidFill>
                <a:srgbClr val="D9A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44" name="Freeform 372"/>
              <p:cNvSpPr>
                <a:spLocks/>
              </p:cNvSpPr>
              <p:nvPr/>
            </p:nvSpPr>
            <p:spPr bwMode="auto">
              <a:xfrm>
                <a:off x="4377" y="2341"/>
                <a:ext cx="38" cy="81"/>
              </a:xfrm>
              <a:custGeom>
                <a:avLst/>
                <a:gdLst>
                  <a:gd name="T0" fmla="*/ 0 w 880"/>
                  <a:gd name="T1" fmla="*/ 0 h 1854"/>
                  <a:gd name="T2" fmla="*/ 0 w 880"/>
                  <a:gd name="T3" fmla="*/ 0 h 1854"/>
                  <a:gd name="T4" fmla="*/ 0 w 880"/>
                  <a:gd name="T5" fmla="*/ 0 h 1854"/>
                  <a:gd name="T6" fmla="*/ 0 w 880"/>
                  <a:gd name="T7" fmla="*/ 0 h 1854"/>
                  <a:gd name="T8" fmla="*/ 0 w 880"/>
                  <a:gd name="T9" fmla="*/ 0 h 18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0"/>
                  <a:gd name="T16" fmla="*/ 0 h 1854"/>
                  <a:gd name="T17" fmla="*/ 880 w 880"/>
                  <a:gd name="T18" fmla="*/ 1854 h 18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0" h="1854">
                    <a:moveTo>
                      <a:pt x="880" y="1854"/>
                    </a:moveTo>
                    <a:lnTo>
                      <a:pt x="880" y="1675"/>
                    </a:lnTo>
                    <a:lnTo>
                      <a:pt x="0" y="0"/>
                    </a:lnTo>
                    <a:lnTo>
                      <a:pt x="1" y="203"/>
                    </a:lnTo>
                    <a:lnTo>
                      <a:pt x="880" y="1854"/>
                    </a:lnTo>
                    <a:close/>
                  </a:path>
                </a:pathLst>
              </a:custGeom>
              <a:solidFill>
                <a:srgbClr val="9E6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45" name="Freeform 373"/>
              <p:cNvSpPr>
                <a:spLocks/>
              </p:cNvSpPr>
              <p:nvPr/>
            </p:nvSpPr>
            <p:spPr bwMode="auto">
              <a:xfrm>
                <a:off x="4380" y="2354"/>
                <a:ext cx="38" cy="91"/>
              </a:xfrm>
              <a:custGeom>
                <a:avLst/>
                <a:gdLst>
                  <a:gd name="T0" fmla="*/ 0 w 870"/>
                  <a:gd name="T1" fmla="*/ 0 h 2081"/>
                  <a:gd name="T2" fmla="*/ 0 w 870"/>
                  <a:gd name="T3" fmla="*/ 0 h 2081"/>
                  <a:gd name="T4" fmla="*/ 0 w 870"/>
                  <a:gd name="T5" fmla="*/ 0 h 2081"/>
                  <a:gd name="T6" fmla="*/ 0 w 870"/>
                  <a:gd name="T7" fmla="*/ 0 h 2081"/>
                  <a:gd name="T8" fmla="*/ 0 w 870"/>
                  <a:gd name="T9" fmla="*/ 0 h 2081"/>
                  <a:gd name="T10" fmla="*/ 0 w 870"/>
                  <a:gd name="T11" fmla="*/ 0 h 2081"/>
                  <a:gd name="T12" fmla="*/ 0 w 870"/>
                  <a:gd name="T13" fmla="*/ 0 h 2081"/>
                  <a:gd name="T14" fmla="*/ 0 w 870"/>
                  <a:gd name="T15" fmla="*/ 0 h 2081"/>
                  <a:gd name="T16" fmla="*/ 0 w 870"/>
                  <a:gd name="T17" fmla="*/ 0 h 2081"/>
                  <a:gd name="T18" fmla="*/ 0 w 870"/>
                  <a:gd name="T19" fmla="*/ 0 h 2081"/>
                  <a:gd name="T20" fmla="*/ 0 w 870"/>
                  <a:gd name="T21" fmla="*/ 0 h 2081"/>
                  <a:gd name="T22" fmla="*/ 0 w 870"/>
                  <a:gd name="T23" fmla="*/ 0 h 2081"/>
                  <a:gd name="T24" fmla="*/ 0 w 870"/>
                  <a:gd name="T25" fmla="*/ 0 h 2081"/>
                  <a:gd name="T26" fmla="*/ 0 w 870"/>
                  <a:gd name="T27" fmla="*/ 0 h 2081"/>
                  <a:gd name="T28" fmla="*/ 0 w 870"/>
                  <a:gd name="T29" fmla="*/ 0 h 2081"/>
                  <a:gd name="T30" fmla="*/ 0 w 870"/>
                  <a:gd name="T31" fmla="*/ 0 h 2081"/>
                  <a:gd name="T32" fmla="*/ 0 w 870"/>
                  <a:gd name="T33" fmla="*/ 0 h 2081"/>
                  <a:gd name="T34" fmla="*/ 0 w 870"/>
                  <a:gd name="T35" fmla="*/ 0 h 2081"/>
                  <a:gd name="T36" fmla="*/ 0 w 870"/>
                  <a:gd name="T37" fmla="*/ 0 h 2081"/>
                  <a:gd name="T38" fmla="*/ 0 w 870"/>
                  <a:gd name="T39" fmla="*/ 0 h 2081"/>
                  <a:gd name="T40" fmla="*/ 0 w 870"/>
                  <a:gd name="T41" fmla="*/ 0 h 2081"/>
                  <a:gd name="T42" fmla="*/ 0 w 870"/>
                  <a:gd name="T43" fmla="*/ 0 h 2081"/>
                  <a:gd name="T44" fmla="*/ 0 w 870"/>
                  <a:gd name="T45" fmla="*/ 0 h 2081"/>
                  <a:gd name="T46" fmla="*/ 0 w 870"/>
                  <a:gd name="T47" fmla="*/ 0 h 2081"/>
                  <a:gd name="T48" fmla="*/ 0 w 870"/>
                  <a:gd name="T49" fmla="*/ 0 h 2081"/>
                  <a:gd name="T50" fmla="*/ 0 w 870"/>
                  <a:gd name="T51" fmla="*/ 0 h 2081"/>
                  <a:gd name="T52" fmla="*/ 0 w 870"/>
                  <a:gd name="T53" fmla="*/ 0 h 2081"/>
                  <a:gd name="T54" fmla="*/ 0 w 870"/>
                  <a:gd name="T55" fmla="*/ 0 h 2081"/>
                  <a:gd name="T56" fmla="*/ 0 w 870"/>
                  <a:gd name="T57" fmla="*/ 0 h 2081"/>
                  <a:gd name="T58" fmla="*/ 0 w 870"/>
                  <a:gd name="T59" fmla="*/ 0 h 2081"/>
                  <a:gd name="T60" fmla="*/ 0 w 870"/>
                  <a:gd name="T61" fmla="*/ 0 h 2081"/>
                  <a:gd name="T62" fmla="*/ 0 w 870"/>
                  <a:gd name="T63" fmla="*/ 0 h 2081"/>
                  <a:gd name="T64" fmla="*/ 0 w 870"/>
                  <a:gd name="T65" fmla="*/ 0 h 2081"/>
                  <a:gd name="T66" fmla="*/ 0 w 870"/>
                  <a:gd name="T67" fmla="*/ 0 h 2081"/>
                  <a:gd name="T68" fmla="*/ 0 w 870"/>
                  <a:gd name="T69" fmla="*/ 0 h 2081"/>
                  <a:gd name="T70" fmla="*/ 0 w 870"/>
                  <a:gd name="T71" fmla="*/ 0 h 2081"/>
                  <a:gd name="T72" fmla="*/ 0 w 870"/>
                  <a:gd name="T73" fmla="*/ 0 h 2081"/>
                  <a:gd name="T74" fmla="*/ 0 w 870"/>
                  <a:gd name="T75" fmla="*/ 0 h 2081"/>
                  <a:gd name="T76" fmla="*/ 0 w 870"/>
                  <a:gd name="T77" fmla="*/ 0 h 2081"/>
                  <a:gd name="T78" fmla="*/ 0 w 870"/>
                  <a:gd name="T79" fmla="*/ 0 h 20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70"/>
                  <a:gd name="T121" fmla="*/ 0 h 2081"/>
                  <a:gd name="T122" fmla="*/ 870 w 870"/>
                  <a:gd name="T123" fmla="*/ 2081 h 208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70" h="2081">
                    <a:moveTo>
                      <a:pt x="808" y="1554"/>
                    </a:moveTo>
                    <a:lnTo>
                      <a:pt x="767" y="1503"/>
                    </a:lnTo>
                    <a:lnTo>
                      <a:pt x="734" y="1438"/>
                    </a:lnTo>
                    <a:lnTo>
                      <a:pt x="647" y="1268"/>
                    </a:lnTo>
                    <a:lnTo>
                      <a:pt x="525" y="1028"/>
                    </a:lnTo>
                    <a:lnTo>
                      <a:pt x="386" y="752"/>
                    </a:lnTo>
                    <a:lnTo>
                      <a:pt x="246" y="476"/>
                    </a:lnTo>
                    <a:lnTo>
                      <a:pt x="124" y="234"/>
                    </a:lnTo>
                    <a:lnTo>
                      <a:pt x="37" y="65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0" y="474"/>
                    </a:lnTo>
                    <a:lnTo>
                      <a:pt x="0" y="484"/>
                    </a:lnTo>
                    <a:lnTo>
                      <a:pt x="1" y="493"/>
                    </a:lnTo>
                    <a:lnTo>
                      <a:pt x="3" y="504"/>
                    </a:lnTo>
                    <a:lnTo>
                      <a:pt x="6" y="516"/>
                    </a:lnTo>
                    <a:lnTo>
                      <a:pt x="13" y="542"/>
                    </a:lnTo>
                    <a:lnTo>
                      <a:pt x="24" y="569"/>
                    </a:lnTo>
                    <a:lnTo>
                      <a:pt x="35" y="599"/>
                    </a:lnTo>
                    <a:lnTo>
                      <a:pt x="50" y="630"/>
                    </a:lnTo>
                    <a:lnTo>
                      <a:pt x="65" y="663"/>
                    </a:lnTo>
                    <a:lnTo>
                      <a:pt x="81" y="694"/>
                    </a:lnTo>
                    <a:lnTo>
                      <a:pt x="784" y="2081"/>
                    </a:lnTo>
                    <a:lnTo>
                      <a:pt x="797" y="2081"/>
                    </a:lnTo>
                    <a:lnTo>
                      <a:pt x="811" y="2080"/>
                    </a:lnTo>
                    <a:lnTo>
                      <a:pt x="826" y="2080"/>
                    </a:lnTo>
                    <a:lnTo>
                      <a:pt x="839" y="2079"/>
                    </a:lnTo>
                    <a:lnTo>
                      <a:pt x="851" y="2078"/>
                    </a:lnTo>
                    <a:lnTo>
                      <a:pt x="860" y="2077"/>
                    </a:lnTo>
                    <a:lnTo>
                      <a:pt x="866" y="2077"/>
                    </a:lnTo>
                    <a:lnTo>
                      <a:pt x="869" y="2076"/>
                    </a:lnTo>
                    <a:lnTo>
                      <a:pt x="870" y="1547"/>
                    </a:lnTo>
                    <a:lnTo>
                      <a:pt x="808" y="1554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46" name="Freeform 374"/>
              <p:cNvSpPr>
                <a:spLocks/>
              </p:cNvSpPr>
              <p:nvPr/>
            </p:nvSpPr>
            <p:spPr bwMode="auto">
              <a:xfrm>
                <a:off x="4423" y="2437"/>
                <a:ext cx="10" cy="127"/>
              </a:xfrm>
              <a:custGeom>
                <a:avLst/>
                <a:gdLst>
                  <a:gd name="T0" fmla="*/ 0 w 249"/>
                  <a:gd name="T1" fmla="*/ 0 h 2908"/>
                  <a:gd name="T2" fmla="*/ 0 w 249"/>
                  <a:gd name="T3" fmla="*/ 0 h 2908"/>
                  <a:gd name="T4" fmla="*/ 0 w 249"/>
                  <a:gd name="T5" fmla="*/ 0 h 2908"/>
                  <a:gd name="T6" fmla="*/ 0 w 249"/>
                  <a:gd name="T7" fmla="*/ 0 h 2908"/>
                  <a:gd name="T8" fmla="*/ 0 w 249"/>
                  <a:gd name="T9" fmla="*/ 0 h 2908"/>
                  <a:gd name="T10" fmla="*/ 0 w 249"/>
                  <a:gd name="T11" fmla="*/ 0 h 2908"/>
                  <a:gd name="T12" fmla="*/ 0 w 249"/>
                  <a:gd name="T13" fmla="*/ 0 h 2908"/>
                  <a:gd name="T14" fmla="*/ 0 w 249"/>
                  <a:gd name="T15" fmla="*/ 0 h 2908"/>
                  <a:gd name="T16" fmla="*/ 0 w 249"/>
                  <a:gd name="T17" fmla="*/ 0 h 2908"/>
                  <a:gd name="T18" fmla="*/ 0 w 249"/>
                  <a:gd name="T19" fmla="*/ 0 h 2908"/>
                  <a:gd name="T20" fmla="*/ 0 w 249"/>
                  <a:gd name="T21" fmla="*/ 0 h 2908"/>
                  <a:gd name="T22" fmla="*/ 0 w 249"/>
                  <a:gd name="T23" fmla="*/ 0 h 2908"/>
                  <a:gd name="T24" fmla="*/ 0 w 249"/>
                  <a:gd name="T25" fmla="*/ 0 h 2908"/>
                  <a:gd name="T26" fmla="*/ 0 w 249"/>
                  <a:gd name="T27" fmla="*/ 0 h 2908"/>
                  <a:gd name="T28" fmla="*/ 0 w 249"/>
                  <a:gd name="T29" fmla="*/ 0 h 2908"/>
                  <a:gd name="T30" fmla="*/ 0 w 249"/>
                  <a:gd name="T31" fmla="*/ 0 h 2908"/>
                  <a:gd name="T32" fmla="*/ 0 w 249"/>
                  <a:gd name="T33" fmla="*/ 0 h 2908"/>
                  <a:gd name="T34" fmla="*/ 0 w 249"/>
                  <a:gd name="T35" fmla="*/ 0 h 2908"/>
                  <a:gd name="T36" fmla="*/ 0 w 249"/>
                  <a:gd name="T37" fmla="*/ 0 h 2908"/>
                  <a:gd name="T38" fmla="*/ 0 w 249"/>
                  <a:gd name="T39" fmla="*/ 0 h 2908"/>
                  <a:gd name="T40" fmla="*/ 0 w 249"/>
                  <a:gd name="T41" fmla="*/ 0 h 2908"/>
                  <a:gd name="T42" fmla="*/ 0 w 249"/>
                  <a:gd name="T43" fmla="*/ 0 h 2908"/>
                  <a:gd name="T44" fmla="*/ 0 w 249"/>
                  <a:gd name="T45" fmla="*/ 0 h 2908"/>
                  <a:gd name="T46" fmla="*/ 0 w 249"/>
                  <a:gd name="T47" fmla="*/ 0 h 2908"/>
                  <a:gd name="T48" fmla="*/ 0 w 249"/>
                  <a:gd name="T49" fmla="*/ 0 h 2908"/>
                  <a:gd name="T50" fmla="*/ 0 w 249"/>
                  <a:gd name="T51" fmla="*/ 0 h 2908"/>
                  <a:gd name="T52" fmla="*/ 0 w 249"/>
                  <a:gd name="T53" fmla="*/ 0 h 2908"/>
                  <a:gd name="T54" fmla="*/ 0 w 249"/>
                  <a:gd name="T55" fmla="*/ 0 h 2908"/>
                  <a:gd name="T56" fmla="*/ 0 w 249"/>
                  <a:gd name="T57" fmla="*/ 0 h 2908"/>
                  <a:gd name="T58" fmla="*/ 0 w 249"/>
                  <a:gd name="T59" fmla="*/ 0 h 2908"/>
                  <a:gd name="T60" fmla="*/ 0 w 249"/>
                  <a:gd name="T61" fmla="*/ 0 h 2908"/>
                  <a:gd name="T62" fmla="*/ 0 w 249"/>
                  <a:gd name="T63" fmla="*/ 0 h 2908"/>
                  <a:gd name="T64" fmla="*/ 0 w 249"/>
                  <a:gd name="T65" fmla="*/ 0 h 2908"/>
                  <a:gd name="T66" fmla="*/ 0 w 249"/>
                  <a:gd name="T67" fmla="*/ 0 h 290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9"/>
                  <a:gd name="T103" fmla="*/ 0 h 2908"/>
                  <a:gd name="T104" fmla="*/ 249 w 249"/>
                  <a:gd name="T105" fmla="*/ 2908 h 290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9" h="2908">
                    <a:moveTo>
                      <a:pt x="167" y="2908"/>
                    </a:moveTo>
                    <a:lnTo>
                      <a:pt x="176" y="2907"/>
                    </a:lnTo>
                    <a:lnTo>
                      <a:pt x="184" y="2906"/>
                    </a:lnTo>
                    <a:lnTo>
                      <a:pt x="191" y="2903"/>
                    </a:lnTo>
                    <a:lnTo>
                      <a:pt x="199" y="2900"/>
                    </a:lnTo>
                    <a:lnTo>
                      <a:pt x="206" y="2897"/>
                    </a:lnTo>
                    <a:lnTo>
                      <a:pt x="212" y="2893"/>
                    </a:lnTo>
                    <a:lnTo>
                      <a:pt x="219" y="2889"/>
                    </a:lnTo>
                    <a:lnTo>
                      <a:pt x="225" y="2884"/>
                    </a:lnTo>
                    <a:lnTo>
                      <a:pt x="230" y="2877"/>
                    </a:lnTo>
                    <a:lnTo>
                      <a:pt x="235" y="2871"/>
                    </a:lnTo>
                    <a:lnTo>
                      <a:pt x="238" y="2865"/>
                    </a:lnTo>
                    <a:lnTo>
                      <a:pt x="243" y="2858"/>
                    </a:lnTo>
                    <a:lnTo>
                      <a:pt x="245" y="2850"/>
                    </a:lnTo>
                    <a:lnTo>
                      <a:pt x="247" y="2842"/>
                    </a:lnTo>
                    <a:lnTo>
                      <a:pt x="248" y="2834"/>
                    </a:lnTo>
                    <a:lnTo>
                      <a:pt x="249" y="2825"/>
                    </a:lnTo>
                    <a:lnTo>
                      <a:pt x="249" y="81"/>
                    </a:lnTo>
                    <a:lnTo>
                      <a:pt x="248" y="73"/>
                    </a:lnTo>
                    <a:lnTo>
                      <a:pt x="247" y="65"/>
                    </a:lnTo>
                    <a:lnTo>
                      <a:pt x="245" y="57"/>
                    </a:lnTo>
                    <a:lnTo>
                      <a:pt x="243" y="49"/>
                    </a:lnTo>
                    <a:lnTo>
                      <a:pt x="238" y="43"/>
                    </a:lnTo>
                    <a:lnTo>
                      <a:pt x="235" y="35"/>
                    </a:lnTo>
                    <a:lnTo>
                      <a:pt x="230" y="29"/>
                    </a:lnTo>
                    <a:lnTo>
                      <a:pt x="225" y="24"/>
                    </a:lnTo>
                    <a:lnTo>
                      <a:pt x="219" y="19"/>
                    </a:lnTo>
                    <a:lnTo>
                      <a:pt x="212" y="13"/>
                    </a:lnTo>
                    <a:lnTo>
                      <a:pt x="206" y="9"/>
                    </a:lnTo>
                    <a:lnTo>
                      <a:pt x="199" y="6"/>
                    </a:lnTo>
                    <a:lnTo>
                      <a:pt x="191" y="3"/>
                    </a:lnTo>
                    <a:lnTo>
                      <a:pt x="184" y="1"/>
                    </a:lnTo>
                    <a:lnTo>
                      <a:pt x="176" y="0"/>
                    </a:lnTo>
                    <a:lnTo>
                      <a:pt x="167" y="0"/>
                    </a:lnTo>
                    <a:lnTo>
                      <a:pt x="81" y="0"/>
                    </a:lnTo>
                    <a:lnTo>
                      <a:pt x="73" y="0"/>
                    </a:lnTo>
                    <a:lnTo>
                      <a:pt x="65" y="1"/>
                    </a:lnTo>
                    <a:lnTo>
                      <a:pt x="57" y="3"/>
                    </a:lnTo>
                    <a:lnTo>
                      <a:pt x="50" y="6"/>
                    </a:lnTo>
                    <a:lnTo>
                      <a:pt x="42" y="9"/>
                    </a:lnTo>
                    <a:lnTo>
                      <a:pt x="36" y="13"/>
                    </a:lnTo>
                    <a:lnTo>
                      <a:pt x="30" y="19"/>
                    </a:lnTo>
                    <a:lnTo>
                      <a:pt x="24" y="24"/>
                    </a:lnTo>
                    <a:lnTo>
                      <a:pt x="18" y="29"/>
                    </a:lnTo>
                    <a:lnTo>
                      <a:pt x="14" y="35"/>
                    </a:lnTo>
                    <a:lnTo>
                      <a:pt x="10" y="43"/>
                    </a:lnTo>
                    <a:lnTo>
                      <a:pt x="6" y="49"/>
                    </a:lnTo>
                    <a:lnTo>
                      <a:pt x="4" y="57"/>
                    </a:lnTo>
                    <a:lnTo>
                      <a:pt x="2" y="65"/>
                    </a:lnTo>
                    <a:lnTo>
                      <a:pt x="1" y="73"/>
                    </a:lnTo>
                    <a:lnTo>
                      <a:pt x="0" y="81"/>
                    </a:lnTo>
                    <a:lnTo>
                      <a:pt x="0" y="2825"/>
                    </a:lnTo>
                    <a:lnTo>
                      <a:pt x="1" y="2834"/>
                    </a:lnTo>
                    <a:lnTo>
                      <a:pt x="2" y="2842"/>
                    </a:lnTo>
                    <a:lnTo>
                      <a:pt x="4" y="2850"/>
                    </a:lnTo>
                    <a:lnTo>
                      <a:pt x="6" y="2858"/>
                    </a:lnTo>
                    <a:lnTo>
                      <a:pt x="10" y="2865"/>
                    </a:lnTo>
                    <a:lnTo>
                      <a:pt x="14" y="2871"/>
                    </a:lnTo>
                    <a:lnTo>
                      <a:pt x="18" y="2877"/>
                    </a:lnTo>
                    <a:lnTo>
                      <a:pt x="24" y="2884"/>
                    </a:lnTo>
                    <a:lnTo>
                      <a:pt x="30" y="2889"/>
                    </a:lnTo>
                    <a:lnTo>
                      <a:pt x="36" y="2893"/>
                    </a:lnTo>
                    <a:lnTo>
                      <a:pt x="42" y="2897"/>
                    </a:lnTo>
                    <a:lnTo>
                      <a:pt x="50" y="2900"/>
                    </a:lnTo>
                    <a:lnTo>
                      <a:pt x="57" y="2903"/>
                    </a:lnTo>
                    <a:lnTo>
                      <a:pt x="65" y="2906"/>
                    </a:lnTo>
                    <a:lnTo>
                      <a:pt x="73" y="2907"/>
                    </a:lnTo>
                    <a:lnTo>
                      <a:pt x="81" y="2908"/>
                    </a:lnTo>
                    <a:lnTo>
                      <a:pt x="167" y="2908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47" name="Freeform 375"/>
              <p:cNvSpPr>
                <a:spLocks/>
              </p:cNvSpPr>
              <p:nvPr/>
            </p:nvSpPr>
            <p:spPr bwMode="auto">
              <a:xfrm>
                <a:off x="4418" y="2404"/>
                <a:ext cx="228" cy="43"/>
              </a:xfrm>
              <a:custGeom>
                <a:avLst/>
                <a:gdLst>
                  <a:gd name="T0" fmla="*/ 0 w 5242"/>
                  <a:gd name="T1" fmla="*/ 0 h 1000"/>
                  <a:gd name="T2" fmla="*/ 0 w 5242"/>
                  <a:gd name="T3" fmla="*/ 0 h 1000"/>
                  <a:gd name="T4" fmla="*/ 0 w 5242"/>
                  <a:gd name="T5" fmla="*/ 0 h 1000"/>
                  <a:gd name="T6" fmla="*/ 0 w 5242"/>
                  <a:gd name="T7" fmla="*/ 0 h 1000"/>
                  <a:gd name="T8" fmla="*/ 0 w 5242"/>
                  <a:gd name="T9" fmla="*/ 0 h 1000"/>
                  <a:gd name="T10" fmla="*/ 0 w 5242"/>
                  <a:gd name="T11" fmla="*/ 0 h 1000"/>
                  <a:gd name="T12" fmla="*/ 0 w 5242"/>
                  <a:gd name="T13" fmla="*/ 0 h 1000"/>
                  <a:gd name="T14" fmla="*/ 0 w 5242"/>
                  <a:gd name="T15" fmla="*/ 0 h 1000"/>
                  <a:gd name="T16" fmla="*/ 0 w 5242"/>
                  <a:gd name="T17" fmla="*/ 0 h 1000"/>
                  <a:gd name="T18" fmla="*/ 0 w 5242"/>
                  <a:gd name="T19" fmla="*/ 0 h 1000"/>
                  <a:gd name="T20" fmla="*/ 0 w 5242"/>
                  <a:gd name="T21" fmla="*/ 0 h 1000"/>
                  <a:gd name="T22" fmla="*/ 0 w 5242"/>
                  <a:gd name="T23" fmla="*/ 0 h 1000"/>
                  <a:gd name="T24" fmla="*/ 0 w 5242"/>
                  <a:gd name="T25" fmla="*/ 0 h 1000"/>
                  <a:gd name="T26" fmla="*/ 0 w 5242"/>
                  <a:gd name="T27" fmla="*/ 0 h 1000"/>
                  <a:gd name="T28" fmla="*/ 0 w 5242"/>
                  <a:gd name="T29" fmla="*/ 0 h 1000"/>
                  <a:gd name="T30" fmla="*/ 0 w 5242"/>
                  <a:gd name="T31" fmla="*/ 0 h 1000"/>
                  <a:gd name="T32" fmla="*/ 0 w 5242"/>
                  <a:gd name="T33" fmla="*/ 0 h 1000"/>
                  <a:gd name="T34" fmla="*/ 0 w 5242"/>
                  <a:gd name="T35" fmla="*/ 0 h 1000"/>
                  <a:gd name="T36" fmla="*/ 0 w 5242"/>
                  <a:gd name="T37" fmla="*/ 0 h 1000"/>
                  <a:gd name="T38" fmla="*/ 0 w 5242"/>
                  <a:gd name="T39" fmla="*/ 0 h 1000"/>
                  <a:gd name="T40" fmla="*/ 0 w 5242"/>
                  <a:gd name="T41" fmla="*/ 0 h 1000"/>
                  <a:gd name="T42" fmla="*/ 0 w 5242"/>
                  <a:gd name="T43" fmla="*/ 0 h 1000"/>
                  <a:gd name="T44" fmla="*/ 0 w 5242"/>
                  <a:gd name="T45" fmla="*/ 0 h 1000"/>
                  <a:gd name="T46" fmla="*/ 0 w 5242"/>
                  <a:gd name="T47" fmla="*/ 0 h 1000"/>
                  <a:gd name="T48" fmla="*/ 0 w 5242"/>
                  <a:gd name="T49" fmla="*/ 0 h 1000"/>
                  <a:gd name="T50" fmla="*/ 0 w 5242"/>
                  <a:gd name="T51" fmla="*/ 0 h 1000"/>
                  <a:gd name="T52" fmla="*/ 0 w 5242"/>
                  <a:gd name="T53" fmla="*/ 0 h 1000"/>
                  <a:gd name="T54" fmla="*/ 0 w 5242"/>
                  <a:gd name="T55" fmla="*/ 0 h 1000"/>
                  <a:gd name="T56" fmla="*/ 0 w 5242"/>
                  <a:gd name="T57" fmla="*/ 0 h 1000"/>
                  <a:gd name="T58" fmla="*/ 0 w 5242"/>
                  <a:gd name="T59" fmla="*/ 0 h 1000"/>
                  <a:gd name="T60" fmla="*/ 0 w 5242"/>
                  <a:gd name="T61" fmla="*/ 0 h 1000"/>
                  <a:gd name="T62" fmla="*/ 0 w 5242"/>
                  <a:gd name="T63" fmla="*/ 0 h 1000"/>
                  <a:gd name="T64" fmla="*/ 0 w 5242"/>
                  <a:gd name="T65" fmla="*/ 0 h 1000"/>
                  <a:gd name="T66" fmla="*/ 0 w 5242"/>
                  <a:gd name="T67" fmla="*/ 0 h 1000"/>
                  <a:gd name="T68" fmla="*/ 0 w 5242"/>
                  <a:gd name="T69" fmla="*/ 0 h 1000"/>
                  <a:gd name="T70" fmla="*/ 0 w 5242"/>
                  <a:gd name="T71" fmla="*/ 0 h 1000"/>
                  <a:gd name="T72" fmla="*/ 0 w 5242"/>
                  <a:gd name="T73" fmla="*/ 0 h 10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242"/>
                  <a:gd name="T112" fmla="*/ 0 h 1000"/>
                  <a:gd name="T113" fmla="*/ 5242 w 5242"/>
                  <a:gd name="T114" fmla="*/ 1000 h 100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242" h="1000">
                    <a:moveTo>
                      <a:pt x="0" y="414"/>
                    </a:moveTo>
                    <a:lnTo>
                      <a:pt x="4" y="919"/>
                    </a:lnTo>
                    <a:lnTo>
                      <a:pt x="5" y="927"/>
                    </a:lnTo>
                    <a:lnTo>
                      <a:pt x="6" y="936"/>
                    </a:lnTo>
                    <a:lnTo>
                      <a:pt x="8" y="944"/>
                    </a:lnTo>
                    <a:lnTo>
                      <a:pt x="10" y="951"/>
                    </a:lnTo>
                    <a:lnTo>
                      <a:pt x="14" y="959"/>
                    </a:lnTo>
                    <a:lnTo>
                      <a:pt x="17" y="965"/>
                    </a:lnTo>
                    <a:lnTo>
                      <a:pt x="22" y="971"/>
                    </a:lnTo>
                    <a:lnTo>
                      <a:pt x="27" y="977"/>
                    </a:lnTo>
                    <a:lnTo>
                      <a:pt x="33" y="983"/>
                    </a:lnTo>
                    <a:lnTo>
                      <a:pt x="39" y="987"/>
                    </a:lnTo>
                    <a:lnTo>
                      <a:pt x="46" y="991"/>
                    </a:lnTo>
                    <a:lnTo>
                      <a:pt x="54" y="994"/>
                    </a:lnTo>
                    <a:lnTo>
                      <a:pt x="61" y="997"/>
                    </a:lnTo>
                    <a:lnTo>
                      <a:pt x="68" y="999"/>
                    </a:lnTo>
                    <a:lnTo>
                      <a:pt x="76" y="1000"/>
                    </a:lnTo>
                    <a:lnTo>
                      <a:pt x="85" y="1000"/>
                    </a:lnTo>
                    <a:lnTo>
                      <a:pt x="5156" y="599"/>
                    </a:lnTo>
                    <a:lnTo>
                      <a:pt x="5165" y="599"/>
                    </a:lnTo>
                    <a:lnTo>
                      <a:pt x="5173" y="597"/>
                    </a:lnTo>
                    <a:lnTo>
                      <a:pt x="5180" y="596"/>
                    </a:lnTo>
                    <a:lnTo>
                      <a:pt x="5189" y="593"/>
                    </a:lnTo>
                    <a:lnTo>
                      <a:pt x="5195" y="590"/>
                    </a:lnTo>
                    <a:lnTo>
                      <a:pt x="5202" y="586"/>
                    </a:lnTo>
                    <a:lnTo>
                      <a:pt x="5209" y="580"/>
                    </a:lnTo>
                    <a:lnTo>
                      <a:pt x="5214" y="575"/>
                    </a:lnTo>
                    <a:lnTo>
                      <a:pt x="5219" y="570"/>
                    </a:lnTo>
                    <a:lnTo>
                      <a:pt x="5224" y="564"/>
                    </a:lnTo>
                    <a:lnTo>
                      <a:pt x="5228" y="556"/>
                    </a:lnTo>
                    <a:lnTo>
                      <a:pt x="5231" y="549"/>
                    </a:lnTo>
                    <a:lnTo>
                      <a:pt x="5235" y="542"/>
                    </a:lnTo>
                    <a:lnTo>
                      <a:pt x="5237" y="534"/>
                    </a:lnTo>
                    <a:lnTo>
                      <a:pt x="5238" y="526"/>
                    </a:lnTo>
                    <a:lnTo>
                      <a:pt x="5238" y="518"/>
                    </a:lnTo>
                    <a:lnTo>
                      <a:pt x="5242" y="0"/>
                    </a:ln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48" name="Freeform 376"/>
              <p:cNvSpPr>
                <a:spLocks/>
              </p:cNvSpPr>
              <p:nvPr/>
            </p:nvSpPr>
            <p:spPr bwMode="auto">
              <a:xfrm>
                <a:off x="4642" y="2206"/>
                <a:ext cx="126" cy="116"/>
              </a:xfrm>
              <a:custGeom>
                <a:avLst/>
                <a:gdLst>
                  <a:gd name="T0" fmla="*/ 0 w 2898"/>
                  <a:gd name="T1" fmla="*/ 0 h 2661"/>
                  <a:gd name="T2" fmla="*/ 0 w 2898"/>
                  <a:gd name="T3" fmla="*/ 0 h 2661"/>
                  <a:gd name="T4" fmla="*/ 0 w 2898"/>
                  <a:gd name="T5" fmla="*/ 0 h 2661"/>
                  <a:gd name="T6" fmla="*/ 0 w 2898"/>
                  <a:gd name="T7" fmla="*/ 0 h 2661"/>
                  <a:gd name="T8" fmla="*/ 0 w 2898"/>
                  <a:gd name="T9" fmla="*/ 0 h 2661"/>
                  <a:gd name="T10" fmla="*/ 0 w 2898"/>
                  <a:gd name="T11" fmla="*/ 0 h 2661"/>
                  <a:gd name="T12" fmla="*/ 0 w 2898"/>
                  <a:gd name="T13" fmla="*/ 0 h 2661"/>
                  <a:gd name="T14" fmla="*/ 0 w 2898"/>
                  <a:gd name="T15" fmla="*/ 0 h 2661"/>
                  <a:gd name="T16" fmla="*/ 0 w 2898"/>
                  <a:gd name="T17" fmla="*/ 0 h 2661"/>
                  <a:gd name="T18" fmla="*/ 0 w 2898"/>
                  <a:gd name="T19" fmla="*/ 0 h 2661"/>
                  <a:gd name="T20" fmla="*/ 0 w 2898"/>
                  <a:gd name="T21" fmla="*/ 0 h 2661"/>
                  <a:gd name="T22" fmla="*/ 0 w 2898"/>
                  <a:gd name="T23" fmla="*/ 0 h 2661"/>
                  <a:gd name="T24" fmla="*/ 0 w 2898"/>
                  <a:gd name="T25" fmla="*/ 0 h 2661"/>
                  <a:gd name="T26" fmla="*/ 0 w 2898"/>
                  <a:gd name="T27" fmla="*/ 0 h 2661"/>
                  <a:gd name="T28" fmla="*/ 0 w 2898"/>
                  <a:gd name="T29" fmla="*/ 0 h 2661"/>
                  <a:gd name="T30" fmla="*/ 0 w 2898"/>
                  <a:gd name="T31" fmla="*/ 0 h 2661"/>
                  <a:gd name="T32" fmla="*/ 0 w 2898"/>
                  <a:gd name="T33" fmla="*/ 0 h 2661"/>
                  <a:gd name="T34" fmla="*/ 0 w 2898"/>
                  <a:gd name="T35" fmla="*/ 0 h 2661"/>
                  <a:gd name="T36" fmla="*/ 0 w 2898"/>
                  <a:gd name="T37" fmla="*/ 0 h 2661"/>
                  <a:gd name="T38" fmla="*/ 0 w 2898"/>
                  <a:gd name="T39" fmla="*/ 0 h 2661"/>
                  <a:gd name="T40" fmla="*/ 0 w 2898"/>
                  <a:gd name="T41" fmla="*/ 0 h 2661"/>
                  <a:gd name="T42" fmla="*/ 0 w 2898"/>
                  <a:gd name="T43" fmla="*/ 0 h 2661"/>
                  <a:gd name="T44" fmla="*/ 0 w 2898"/>
                  <a:gd name="T45" fmla="*/ 0 h 2661"/>
                  <a:gd name="T46" fmla="*/ 0 w 2898"/>
                  <a:gd name="T47" fmla="*/ 0 h 2661"/>
                  <a:gd name="T48" fmla="*/ 0 w 2898"/>
                  <a:gd name="T49" fmla="*/ 0 h 2661"/>
                  <a:gd name="T50" fmla="*/ 0 w 2898"/>
                  <a:gd name="T51" fmla="*/ 0 h 2661"/>
                  <a:gd name="T52" fmla="*/ 0 w 2898"/>
                  <a:gd name="T53" fmla="*/ 0 h 2661"/>
                  <a:gd name="T54" fmla="*/ 0 w 2898"/>
                  <a:gd name="T55" fmla="*/ 0 h 2661"/>
                  <a:gd name="T56" fmla="*/ 0 w 2898"/>
                  <a:gd name="T57" fmla="*/ 0 h 2661"/>
                  <a:gd name="T58" fmla="*/ 0 w 2898"/>
                  <a:gd name="T59" fmla="*/ 0 h 2661"/>
                  <a:gd name="T60" fmla="*/ 0 w 2898"/>
                  <a:gd name="T61" fmla="*/ 0 h 2661"/>
                  <a:gd name="T62" fmla="*/ 0 w 2898"/>
                  <a:gd name="T63" fmla="*/ 0 h 2661"/>
                  <a:gd name="T64" fmla="*/ 0 w 2898"/>
                  <a:gd name="T65" fmla="*/ 0 h 2661"/>
                  <a:gd name="T66" fmla="*/ 0 w 2898"/>
                  <a:gd name="T67" fmla="*/ 0 h 2661"/>
                  <a:gd name="T68" fmla="*/ 0 w 2898"/>
                  <a:gd name="T69" fmla="*/ 0 h 2661"/>
                  <a:gd name="T70" fmla="*/ 0 w 2898"/>
                  <a:gd name="T71" fmla="*/ 0 h 2661"/>
                  <a:gd name="T72" fmla="*/ 0 w 2898"/>
                  <a:gd name="T73" fmla="*/ 0 h 2661"/>
                  <a:gd name="T74" fmla="*/ 0 w 2898"/>
                  <a:gd name="T75" fmla="*/ 0 h 2661"/>
                  <a:gd name="T76" fmla="*/ 0 w 2898"/>
                  <a:gd name="T77" fmla="*/ 0 h 2661"/>
                  <a:gd name="T78" fmla="*/ 0 w 2898"/>
                  <a:gd name="T79" fmla="*/ 0 h 2661"/>
                  <a:gd name="T80" fmla="*/ 0 w 2898"/>
                  <a:gd name="T81" fmla="*/ 0 h 2661"/>
                  <a:gd name="T82" fmla="*/ 0 w 2898"/>
                  <a:gd name="T83" fmla="*/ 0 h 2661"/>
                  <a:gd name="T84" fmla="*/ 0 w 2898"/>
                  <a:gd name="T85" fmla="*/ 0 h 2661"/>
                  <a:gd name="T86" fmla="*/ 0 w 2898"/>
                  <a:gd name="T87" fmla="*/ 0 h 2661"/>
                  <a:gd name="T88" fmla="*/ 0 w 2898"/>
                  <a:gd name="T89" fmla="*/ 0 h 2661"/>
                  <a:gd name="T90" fmla="*/ 0 w 2898"/>
                  <a:gd name="T91" fmla="*/ 0 h 2661"/>
                  <a:gd name="T92" fmla="*/ 0 w 2898"/>
                  <a:gd name="T93" fmla="*/ 0 h 2661"/>
                  <a:gd name="T94" fmla="*/ 0 w 2898"/>
                  <a:gd name="T95" fmla="*/ 0 h 2661"/>
                  <a:gd name="T96" fmla="*/ 0 w 2898"/>
                  <a:gd name="T97" fmla="*/ 0 h 2661"/>
                  <a:gd name="T98" fmla="*/ 0 w 2898"/>
                  <a:gd name="T99" fmla="*/ 0 h 2661"/>
                  <a:gd name="T100" fmla="*/ 0 w 2898"/>
                  <a:gd name="T101" fmla="*/ 0 h 2661"/>
                  <a:gd name="T102" fmla="*/ 0 w 2898"/>
                  <a:gd name="T103" fmla="*/ 0 h 2661"/>
                  <a:gd name="T104" fmla="*/ 0 w 2898"/>
                  <a:gd name="T105" fmla="*/ 0 h 2661"/>
                  <a:gd name="T106" fmla="*/ 0 w 2898"/>
                  <a:gd name="T107" fmla="*/ 0 h 2661"/>
                  <a:gd name="T108" fmla="*/ 0 w 2898"/>
                  <a:gd name="T109" fmla="*/ 0 h 2661"/>
                  <a:gd name="T110" fmla="*/ 0 w 2898"/>
                  <a:gd name="T111" fmla="*/ 0 h 2661"/>
                  <a:gd name="T112" fmla="*/ 0 w 2898"/>
                  <a:gd name="T113" fmla="*/ 0 h 2661"/>
                  <a:gd name="T114" fmla="*/ 0 w 2898"/>
                  <a:gd name="T115" fmla="*/ 0 h 266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898"/>
                  <a:gd name="T175" fmla="*/ 0 h 2661"/>
                  <a:gd name="T176" fmla="*/ 2898 w 2898"/>
                  <a:gd name="T177" fmla="*/ 2661 h 266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898" h="2661">
                    <a:moveTo>
                      <a:pt x="2634" y="2460"/>
                    </a:moveTo>
                    <a:lnTo>
                      <a:pt x="2632" y="2444"/>
                    </a:lnTo>
                    <a:lnTo>
                      <a:pt x="2626" y="2399"/>
                    </a:lnTo>
                    <a:lnTo>
                      <a:pt x="2618" y="2330"/>
                    </a:lnTo>
                    <a:lnTo>
                      <a:pt x="2609" y="2242"/>
                    </a:lnTo>
                    <a:lnTo>
                      <a:pt x="2600" y="2138"/>
                    </a:lnTo>
                    <a:lnTo>
                      <a:pt x="2591" y="2025"/>
                    </a:lnTo>
                    <a:lnTo>
                      <a:pt x="2588" y="1965"/>
                    </a:lnTo>
                    <a:lnTo>
                      <a:pt x="2586" y="1906"/>
                    </a:lnTo>
                    <a:lnTo>
                      <a:pt x="2584" y="1846"/>
                    </a:lnTo>
                    <a:lnTo>
                      <a:pt x="2584" y="1786"/>
                    </a:lnTo>
                    <a:lnTo>
                      <a:pt x="2583" y="1729"/>
                    </a:lnTo>
                    <a:lnTo>
                      <a:pt x="2582" y="1674"/>
                    </a:lnTo>
                    <a:lnTo>
                      <a:pt x="2579" y="1623"/>
                    </a:lnTo>
                    <a:lnTo>
                      <a:pt x="2577" y="1574"/>
                    </a:lnTo>
                    <a:lnTo>
                      <a:pt x="2569" y="1485"/>
                    </a:lnTo>
                    <a:lnTo>
                      <a:pt x="2561" y="1407"/>
                    </a:lnTo>
                    <a:lnTo>
                      <a:pt x="2555" y="1338"/>
                    </a:lnTo>
                    <a:lnTo>
                      <a:pt x="2551" y="1279"/>
                    </a:lnTo>
                    <a:lnTo>
                      <a:pt x="2549" y="1252"/>
                    </a:lnTo>
                    <a:lnTo>
                      <a:pt x="2551" y="1228"/>
                    </a:lnTo>
                    <a:lnTo>
                      <a:pt x="2552" y="1205"/>
                    </a:lnTo>
                    <a:lnTo>
                      <a:pt x="2555" y="1184"/>
                    </a:lnTo>
                    <a:lnTo>
                      <a:pt x="2559" y="1166"/>
                    </a:lnTo>
                    <a:lnTo>
                      <a:pt x="2566" y="1146"/>
                    </a:lnTo>
                    <a:lnTo>
                      <a:pt x="2577" y="1122"/>
                    </a:lnTo>
                    <a:lnTo>
                      <a:pt x="2589" y="1092"/>
                    </a:lnTo>
                    <a:lnTo>
                      <a:pt x="2607" y="1056"/>
                    </a:lnTo>
                    <a:lnTo>
                      <a:pt x="2629" y="1011"/>
                    </a:lnTo>
                    <a:lnTo>
                      <a:pt x="2656" y="954"/>
                    </a:lnTo>
                    <a:lnTo>
                      <a:pt x="2689" y="888"/>
                    </a:lnTo>
                    <a:lnTo>
                      <a:pt x="2691" y="889"/>
                    </a:lnTo>
                    <a:lnTo>
                      <a:pt x="2695" y="884"/>
                    </a:lnTo>
                    <a:lnTo>
                      <a:pt x="2706" y="868"/>
                    </a:lnTo>
                    <a:lnTo>
                      <a:pt x="2723" y="845"/>
                    </a:lnTo>
                    <a:lnTo>
                      <a:pt x="2743" y="816"/>
                    </a:lnTo>
                    <a:lnTo>
                      <a:pt x="2767" y="784"/>
                    </a:lnTo>
                    <a:lnTo>
                      <a:pt x="2794" y="750"/>
                    </a:lnTo>
                    <a:lnTo>
                      <a:pt x="2822" y="718"/>
                    </a:lnTo>
                    <a:lnTo>
                      <a:pt x="2849" y="689"/>
                    </a:lnTo>
                    <a:lnTo>
                      <a:pt x="2861" y="675"/>
                    </a:lnTo>
                    <a:lnTo>
                      <a:pt x="2872" y="663"/>
                    </a:lnTo>
                    <a:lnTo>
                      <a:pt x="2880" y="650"/>
                    </a:lnTo>
                    <a:lnTo>
                      <a:pt x="2886" y="638"/>
                    </a:lnTo>
                    <a:lnTo>
                      <a:pt x="2890" y="626"/>
                    </a:lnTo>
                    <a:lnTo>
                      <a:pt x="2895" y="616"/>
                    </a:lnTo>
                    <a:lnTo>
                      <a:pt x="2897" y="606"/>
                    </a:lnTo>
                    <a:lnTo>
                      <a:pt x="2898" y="597"/>
                    </a:lnTo>
                    <a:lnTo>
                      <a:pt x="2898" y="581"/>
                    </a:lnTo>
                    <a:lnTo>
                      <a:pt x="2896" y="569"/>
                    </a:lnTo>
                    <a:lnTo>
                      <a:pt x="2894" y="562"/>
                    </a:lnTo>
                    <a:lnTo>
                      <a:pt x="2892" y="559"/>
                    </a:lnTo>
                    <a:lnTo>
                      <a:pt x="2887" y="558"/>
                    </a:lnTo>
                    <a:lnTo>
                      <a:pt x="2872" y="556"/>
                    </a:lnTo>
                    <a:lnTo>
                      <a:pt x="2860" y="553"/>
                    </a:lnTo>
                    <a:lnTo>
                      <a:pt x="2846" y="549"/>
                    </a:lnTo>
                    <a:lnTo>
                      <a:pt x="2827" y="543"/>
                    </a:lnTo>
                    <a:lnTo>
                      <a:pt x="2806" y="534"/>
                    </a:lnTo>
                    <a:lnTo>
                      <a:pt x="2782" y="524"/>
                    </a:lnTo>
                    <a:lnTo>
                      <a:pt x="2754" y="511"/>
                    </a:lnTo>
                    <a:lnTo>
                      <a:pt x="2721" y="494"/>
                    </a:lnTo>
                    <a:lnTo>
                      <a:pt x="2686" y="474"/>
                    </a:lnTo>
                    <a:lnTo>
                      <a:pt x="2647" y="451"/>
                    </a:lnTo>
                    <a:lnTo>
                      <a:pt x="2604" y="425"/>
                    </a:lnTo>
                    <a:lnTo>
                      <a:pt x="2557" y="394"/>
                    </a:lnTo>
                    <a:lnTo>
                      <a:pt x="2505" y="358"/>
                    </a:lnTo>
                    <a:lnTo>
                      <a:pt x="2479" y="340"/>
                    </a:lnTo>
                    <a:lnTo>
                      <a:pt x="2455" y="321"/>
                    </a:lnTo>
                    <a:lnTo>
                      <a:pt x="2432" y="303"/>
                    </a:lnTo>
                    <a:lnTo>
                      <a:pt x="2411" y="285"/>
                    </a:lnTo>
                    <a:lnTo>
                      <a:pt x="2391" y="268"/>
                    </a:lnTo>
                    <a:lnTo>
                      <a:pt x="2373" y="251"/>
                    </a:lnTo>
                    <a:lnTo>
                      <a:pt x="2357" y="234"/>
                    </a:lnTo>
                    <a:lnTo>
                      <a:pt x="2341" y="218"/>
                    </a:lnTo>
                    <a:lnTo>
                      <a:pt x="2327" y="202"/>
                    </a:lnTo>
                    <a:lnTo>
                      <a:pt x="2314" y="186"/>
                    </a:lnTo>
                    <a:lnTo>
                      <a:pt x="2302" y="172"/>
                    </a:lnTo>
                    <a:lnTo>
                      <a:pt x="2292" y="157"/>
                    </a:lnTo>
                    <a:lnTo>
                      <a:pt x="2274" y="129"/>
                    </a:lnTo>
                    <a:lnTo>
                      <a:pt x="2261" y="104"/>
                    </a:lnTo>
                    <a:lnTo>
                      <a:pt x="2250" y="81"/>
                    </a:lnTo>
                    <a:lnTo>
                      <a:pt x="2243" y="60"/>
                    </a:lnTo>
                    <a:lnTo>
                      <a:pt x="2238" y="43"/>
                    </a:lnTo>
                    <a:lnTo>
                      <a:pt x="2235" y="28"/>
                    </a:lnTo>
                    <a:lnTo>
                      <a:pt x="2232" y="7"/>
                    </a:lnTo>
                    <a:lnTo>
                      <a:pt x="2233" y="0"/>
                    </a:lnTo>
                    <a:lnTo>
                      <a:pt x="2220" y="23"/>
                    </a:lnTo>
                    <a:lnTo>
                      <a:pt x="2208" y="49"/>
                    </a:lnTo>
                    <a:lnTo>
                      <a:pt x="2195" y="78"/>
                    </a:lnTo>
                    <a:lnTo>
                      <a:pt x="2183" y="110"/>
                    </a:lnTo>
                    <a:lnTo>
                      <a:pt x="2171" y="144"/>
                    </a:lnTo>
                    <a:lnTo>
                      <a:pt x="2160" y="180"/>
                    </a:lnTo>
                    <a:lnTo>
                      <a:pt x="2148" y="217"/>
                    </a:lnTo>
                    <a:lnTo>
                      <a:pt x="2137" y="253"/>
                    </a:lnTo>
                    <a:lnTo>
                      <a:pt x="2127" y="270"/>
                    </a:lnTo>
                    <a:lnTo>
                      <a:pt x="2118" y="285"/>
                    </a:lnTo>
                    <a:lnTo>
                      <a:pt x="2110" y="298"/>
                    </a:lnTo>
                    <a:lnTo>
                      <a:pt x="2102" y="309"/>
                    </a:lnTo>
                    <a:lnTo>
                      <a:pt x="2097" y="318"/>
                    </a:lnTo>
                    <a:lnTo>
                      <a:pt x="2092" y="324"/>
                    </a:lnTo>
                    <a:lnTo>
                      <a:pt x="2090" y="328"/>
                    </a:lnTo>
                    <a:lnTo>
                      <a:pt x="2089" y="330"/>
                    </a:lnTo>
                    <a:lnTo>
                      <a:pt x="2028" y="345"/>
                    </a:lnTo>
                    <a:lnTo>
                      <a:pt x="1869" y="388"/>
                    </a:lnTo>
                    <a:lnTo>
                      <a:pt x="1759" y="417"/>
                    </a:lnTo>
                    <a:lnTo>
                      <a:pt x="1637" y="450"/>
                    </a:lnTo>
                    <a:lnTo>
                      <a:pt x="1505" y="487"/>
                    </a:lnTo>
                    <a:lnTo>
                      <a:pt x="1366" y="527"/>
                    </a:lnTo>
                    <a:lnTo>
                      <a:pt x="1225" y="570"/>
                    </a:lnTo>
                    <a:lnTo>
                      <a:pt x="1084" y="614"/>
                    </a:lnTo>
                    <a:lnTo>
                      <a:pt x="1015" y="636"/>
                    </a:lnTo>
                    <a:lnTo>
                      <a:pt x="948" y="657"/>
                    </a:lnTo>
                    <a:lnTo>
                      <a:pt x="883" y="679"/>
                    </a:lnTo>
                    <a:lnTo>
                      <a:pt x="820" y="702"/>
                    </a:lnTo>
                    <a:lnTo>
                      <a:pt x="761" y="724"/>
                    </a:lnTo>
                    <a:lnTo>
                      <a:pt x="705" y="746"/>
                    </a:lnTo>
                    <a:lnTo>
                      <a:pt x="653" y="767"/>
                    </a:lnTo>
                    <a:lnTo>
                      <a:pt x="605" y="788"/>
                    </a:lnTo>
                    <a:lnTo>
                      <a:pt x="564" y="808"/>
                    </a:lnTo>
                    <a:lnTo>
                      <a:pt x="526" y="827"/>
                    </a:lnTo>
                    <a:lnTo>
                      <a:pt x="495" y="846"/>
                    </a:lnTo>
                    <a:lnTo>
                      <a:pt x="470" y="864"/>
                    </a:lnTo>
                    <a:lnTo>
                      <a:pt x="435" y="892"/>
                    </a:lnTo>
                    <a:lnTo>
                      <a:pt x="402" y="920"/>
                    </a:lnTo>
                    <a:lnTo>
                      <a:pt x="370" y="949"/>
                    </a:lnTo>
                    <a:lnTo>
                      <a:pt x="338" y="978"/>
                    </a:lnTo>
                    <a:lnTo>
                      <a:pt x="309" y="1010"/>
                    </a:lnTo>
                    <a:lnTo>
                      <a:pt x="281" y="1041"/>
                    </a:lnTo>
                    <a:lnTo>
                      <a:pt x="253" y="1073"/>
                    </a:lnTo>
                    <a:lnTo>
                      <a:pt x="227" y="1108"/>
                    </a:lnTo>
                    <a:lnTo>
                      <a:pt x="203" y="1143"/>
                    </a:lnTo>
                    <a:lnTo>
                      <a:pt x="179" y="1180"/>
                    </a:lnTo>
                    <a:lnTo>
                      <a:pt x="157" y="1219"/>
                    </a:lnTo>
                    <a:lnTo>
                      <a:pt x="136" y="1260"/>
                    </a:lnTo>
                    <a:lnTo>
                      <a:pt x="116" y="1304"/>
                    </a:lnTo>
                    <a:lnTo>
                      <a:pt x="98" y="1349"/>
                    </a:lnTo>
                    <a:lnTo>
                      <a:pt x="81" y="1397"/>
                    </a:lnTo>
                    <a:lnTo>
                      <a:pt x="65" y="1448"/>
                    </a:lnTo>
                    <a:lnTo>
                      <a:pt x="52" y="1497"/>
                    </a:lnTo>
                    <a:lnTo>
                      <a:pt x="40" y="1542"/>
                    </a:lnTo>
                    <a:lnTo>
                      <a:pt x="31" y="1585"/>
                    </a:lnTo>
                    <a:lnTo>
                      <a:pt x="23" y="1625"/>
                    </a:lnTo>
                    <a:lnTo>
                      <a:pt x="16" y="1661"/>
                    </a:lnTo>
                    <a:lnTo>
                      <a:pt x="11" y="1695"/>
                    </a:lnTo>
                    <a:lnTo>
                      <a:pt x="7" y="1729"/>
                    </a:lnTo>
                    <a:lnTo>
                      <a:pt x="4" y="1759"/>
                    </a:lnTo>
                    <a:lnTo>
                      <a:pt x="2" y="1788"/>
                    </a:lnTo>
                    <a:lnTo>
                      <a:pt x="1" y="1815"/>
                    </a:lnTo>
                    <a:lnTo>
                      <a:pt x="1" y="1842"/>
                    </a:lnTo>
                    <a:lnTo>
                      <a:pt x="0" y="1867"/>
                    </a:lnTo>
                    <a:lnTo>
                      <a:pt x="1" y="1917"/>
                    </a:lnTo>
                    <a:lnTo>
                      <a:pt x="1" y="1965"/>
                    </a:lnTo>
                    <a:lnTo>
                      <a:pt x="2" y="1990"/>
                    </a:lnTo>
                    <a:lnTo>
                      <a:pt x="5" y="2016"/>
                    </a:lnTo>
                    <a:lnTo>
                      <a:pt x="9" y="2045"/>
                    </a:lnTo>
                    <a:lnTo>
                      <a:pt x="14" y="2073"/>
                    </a:lnTo>
                    <a:lnTo>
                      <a:pt x="28" y="2131"/>
                    </a:lnTo>
                    <a:lnTo>
                      <a:pt x="43" y="2189"/>
                    </a:lnTo>
                    <a:lnTo>
                      <a:pt x="59" y="2246"/>
                    </a:lnTo>
                    <a:lnTo>
                      <a:pt x="74" y="2298"/>
                    </a:lnTo>
                    <a:lnTo>
                      <a:pt x="79" y="2322"/>
                    </a:lnTo>
                    <a:lnTo>
                      <a:pt x="83" y="2344"/>
                    </a:lnTo>
                    <a:lnTo>
                      <a:pt x="86" y="2364"/>
                    </a:lnTo>
                    <a:lnTo>
                      <a:pt x="87" y="2381"/>
                    </a:lnTo>
                    <a:lnTo>
                      <a:pt x="88" y="2399"/>
                    </a:lnTo>
                    <a:lnTo>
                      <a:pt x="90" y="2418"/>
                    </a:lnTo>
                    <a:lnTo>
                      <a:pt x="96" y="2439"/>
                    </a:lnTo>
                    <a:lnTo>
                      <a:pt x="102" y="2461"/>
                    </a:lnTo>
                    <a:lnTo>
                      <a:pt x="116" y="2507"/>
                    </a:lnTo>
                    <a:lnTo>
                      <a:pt x="133" y="2553"/>
                    </a:lnTo>
                    <a:lnTo>
                      <a:pt x="151" y="2595"/>
                    </a:lnTo>
                    <a:lnTo>
                      <a:pt x="165" y="2629"/>
                    </a:lnTo>
                    <a:lnTo>
                      <a:pt x="176" y="2652"/>
                    </a:lnTo>
                    <a:lnTo>
                      <a:pt x="180" y="2661"/>
                    </a:lnTo>
                    <a:lnTo>
                      <a:pt x="2634" y="2460"/>
                    </a:lnTo>
                    <a:close/>
                  </a:path>
                </a:pathLst>
              </a:custGeom>
              <a:solidFill>
                <a:srgbClr val="F87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49" name="Freeform 377"/>
              <p:cNvSpPr>
                <a:spLocks/>
              </p:cNvSpPr>
              <p:nvPr/>
            </p:nvSpPr>
            <p:spPr bwMode="auto">
              <a:xfrm>
                <a:off x="4413" y="2233"/>
                <a:ext cx="46" cy="41"/>
              </a:xfrm>
              <a:custGeom>
                <a:avLst/>
                <a:gdLst>
                  <a:gd name="T0" fmla="*/ 0 w 1049"/>
                  <a:gd name="T1" fmla="*/ 0 h 941"/>
                  <a:gd name="T2" fmla="*/ 0 w 1049"/>
                  <a:gd name="T3" fmla="*/ 0 h 941"/>
                  <a:gd name="T4" fmla="*/ 0 w 1049"/>
                  <a:gd name="T5" fmla="*/ 0 h 941"/>
                  <a:gd name="T6" fmla="*/ 0 w 1049"/>
                  <a:gd name="T7" fmla="*/ 0 h 941"/>
                  <a:gd name="T8" fmla="*/ 0 w 1049"/>
                  <a:gd name="T9" fmla="*/ 0 h 941"/>
                  <a:gd name="T10" fmla="*/ 0 w 1049"/>
                  <a:gd name="T11" fmla="*/ 0 h 941"/>
                  <a:gd name="T12" fmla="*/ 0 w 1049"/>
                  <a:gd name="T13" fmla="*/ 0 h 941"/>
                  <a:gd name="T14" fmla="*/ 0 w 1049"/>
                  <a:gd name="T15" fmla="*/ 0 h 941"/>
                  <a:gd name="T16" fmla="*/ 0 w 1049"/>
                  <a:gd name="T17" fmla="*/ 0 h 941"/>
                  <a:gd name="T18" fmla="*/ 0 w 1049"/>
                  <a:gd name="T19" fmla="*/ 0 h 941"/>
                  <a:gd name="T20" fmla="*/ 0 w 1049"/>
                  <a:gd name="T21" fmla="*/ 0 h 941"/>
                  <a:gd name="T22" fmla="*/ 0 w 1049"/>
                  <a:gd name="T23" fmla="*/ 0 h 941"/>
                  <a:gd name="T24" fmla="*/ 0 w 1049"/>
                  <a:gd name="T25" fmla="*/ 0 h 941"/>
                  <a:gd name="T26" fmla="*/ 0 w 1049"/>
                  <a:gd name="T27" fmla="*/ 0 h 941"/>
                  <a:gd name="T28" fmla="*/ 0 w 1049"/>
                  <a:gd name="T29" fmla="*/ 0 h 941"/>
                  <a:gd name="T30" fmla="*/ 0 w 1049"/>
                  <a:gd name="T31" fmla="*/ 0 h 941"/>
                  <a:gd name="T32" fmla="*/ 0 w 1049"/>
                  <a:gd name="T33" fmla="*/ 0 h 941"/>
                  <a:gd name="T34" fmla="*/ 0 w 1049"/>
                  <a:gd name="T35" fmla="*/ 0 h 941"/>
                  <a:gd name="T36" fmla="*/ 0 w 1049"/>
                  <a:gd name="T37" fmla="*/ 0 h 941"/>
                  <a:gd name="T38" fmla="*/ 0 w 1049"/>
                  <a:gd name="T39" fmla="*/ 0 h 941"/>
                  <a:gd name="T40" fmla="*/ 0 w 1049"/>
                  <a:gd name="T41" fmla="*/ 0 h 941"/>
                  <a:gd name="T42" fmla="*/ 0 w 1049"/>
                  <a:gd name="T43" fmla="*/ 0 h 941"/>
                  <a:gd name="T44" fmla="*/ 0 w 1049"/>
                  <a:gd name="T45" fmla="*/ 0 h 941"/>
                  <a:gd name="T46" fmla="*/ 0 w 1049"/>
                  <a:gd name="T47" fmla="*/ 0 h 941"/>
                  <a:gd name="T48" fmla="*/ 0 w 1049"/>
                  <a:gd name="T49" fmla="*/ 0 h 941"/>
                  <a:gd name="T50" fmla="*/ 0 w 1049"/>
                  <a:gd name="T51" fmla="*/ 0 h 941"/>
                  <a:gd name="T52" fmla="*/ 0 w 1049"/>
                  <a:gd name="T53" fmla="*/ 0 h 941"/>
                  <a:gd name="T54" fmla="*/ 0 w 1049"/>
                  <a:gd name="T55" fmla="*/ 0 h 941"/>
                  <a:gd name="T56" fmla="*/ 0 w 1049"/>
                  <a:gd name="T57" fmla="*/ 0 h 941"/>
                  <a:gd name="T58" fmla="*/ 0 w 1049"/>
                  <a:gd name="T59" fmla="*/ 0 h 941"/>
                  <a:gd name="T60" fmla="*/ 0 w 1049"/>
                  <a:gd name="T61" fmla="*/ 0 h 941"/>
                  <a:gd name="T62" fmla="*/ 0 w 1049"/>
                  <a:gd name="T63" fmla="*/ 0 h 941"/>
                  <a:gd name="T64" fmla="*/ 0 w 1049"/>
                  <a:gd name="T65" fmla="*/ 0 h 941"/>
                  <a:gd name="T66" fmla="*/ 0 w 1049"/>
                  <a:gd name="T67" fmla="*/ 0 h 941"/>
                  <a:gd name="T68" fmla="*/ 0 w 1049"/>
                  <a:gd name="T69" fmla="*/ 0 h 941"/>
                  <a:gd name="T70" fmla="*/ 0 w 1049"/>
                  <a:gd name="T71" fmla="*/ 0 h 941"/>
                  <a:gd name="T72" fmla="*/ 0 w 1049"/>
                  <a:gd name="T73" fmla="*/ 0 h 941"/>
                  <a:gd name="T74" fmla="*/ 0 w 1049"/>
                  <a:gd name="T75" fmla="*/ 0 h 941"/>
                  <a:gd name="T76" fmla="*/ 0 w 1049"/>
                  <a:gd name="T77" fmla="*/ 0 h 941"/>
                  <a:gd name="T78" fmla="*/ 0 w 1049"/>
                  <a:gd name="T79" fmla="*/ 0 h 941"/>
                  <a:gd name="T80" fmla="*/ 0 w 1049"/>
                  <a:gd name="T81" fmla="*/ 0 h 941"/>
                  <a:gd name="T82" fmla="*/ 0 w 1049"/>
                  <a:gd name="T83" fmla="*/ 0 h 941"/>
                  <a:gd name="T84" fmla="*/ 0 w 1049"/>
                  <a:gd name="T85" fmla="*/ 0 h 941"/>
                  <a:gd name="T86" fmla="*/ 0 w 1049"/>
                  <a:gd name="T87" fmla="*/ 0 h 941"/>
                  <a:gd name="T88" fmla="*/ 0 w 1049"/>
                  <a:gd name="T89" fmla="*/ 0 h 941"/>
                  <a:gd name="T90" fmla="*/ 0 w 1049"/>
                  <a:gd name="T91" fmla="*/ 0 h 941"/>
                  <a:gd name="T92" fmla="*/ 0 w 1049"/>
                  <a:gd name="T93" fmla="*/ 0 h 94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49"/>
                  <a:gd name="T142" fmla="*/ 0 h 941"/>
                  <a:gd name="T143" fmla="*/ 1049 w 1049"/>
                  <a:gd name="T144" fmla="*/ 941 h 94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49" h="941">
                    <a:moveTo>
                      <a:pt x="713" y="71"/>
                    </a:moveTo>
                    <a:lnTo>
                      <a:pt x="716" y="71"/>
                    </a:lnTo>
                    <a:lnTo>
                      <a:pt x="722" y="70"/>
                    </a:lnTo>
                    <a:lnTo>
                      <a:pt x="731" y="70"/>
                    </a:lnTo>
                    <a:lnTo>
                      <a:pt x="740" y="70"/>
                    </a:lnTo>
                    <a:lnTo>
                      <a:pt x="749" y="70"/>
                    </a:lnTo>
                    <a:lnTo>
                      <a:pt x="756" y="70"/>
                    </a:lnTo>
                    <a:lnTo>
                      <a:pt x="761" y="71"/>
                    </a:lnTo>
                    <a:lnTo>
                      <a:pt x="763" y="72"/>
                    </a:lnTo>
                    <a:lnTo>
                      <a:pt x="765" y="80"/>
                    </a:lnTo>
                    <a:lnTo>
                      <a:pt x="768" y="88"/>
                    </a:lnTo>
                    <a:lnTo>
                      <a:pt x="774" y="97"/>
                    </a:lnTo>
                    <a:lnTo>
                      <a:pt x="780" y="107"/>
                    </a:lnTo>
                    <a:lnTo>
                      <a:pt x="794" y="130"/>
                    </a:lnTo>
                    <a:lnTo>
                      <a:pt x="813" y="155"/>
                    </a:lnTo>
                    <a:lnTo>
                      <a:pt x="835" y="182"/>
                    </a:lnTo>
                    <a:lnTo>
                      <a:pt x="859" y="210"/>
                    </a:lnTo>
                    <a:lnTo>
                      <a:pt x="885" y="238"/>
                    </a:lnTo>
                    <a:lnTo>
                      <a:pt x="911" y="267"/>
                    </a:lnTo>
                    <a:lnTo>
                      <a:pt x="961" y="320"/>
                    </a:lnTo>
                    <a:lnTo>
                      <a:pt x="1006" y="365"/>
                    </a:lnTo>
                    <a:lnTo>
                      <a:pt x="1036" y="396"/>
                    </a:lnTo>
                    <a:lnTo>
                      <a:pt x="1049" y="408"/>
                    </a:lnTo>
                    <a:lnTo>
                      <a:pt x="1048" y="420"/>
                    </a:lnTo>
                    <a:lnTo>
                      <a:pt x="1047" y="454"/>
                    </a:lnTo>
                    <a:lnTo>
                      <a:pt x="1046" y="477"/>
                    </a:lnTo>
                    <a:lnTo>
                      <a:pt x="1044" y="502"/>
                    </a:lnTo>
                    <a:lnTo>
                      <a:pt x="1040" y="530"/>
                    </a:lnTo>
                    <a:lnTo>
                      <a:pt x="1037" y="558"/>
                    </a:lnTo>
                    <a:lnTo>
                      <a:pt x="1032" y="588"/>
                    </a:lnTo>
                    <a:lnTo>
                      <a:pt x="1026" y="618"/>
                    </a:lnTo>
                    <a:lnTo>
                      <a:pt x="1019" y="646"/>
                    </a:lnTo>
                    <a:lnTo>
                      <a:pt x="1009" y="674"/>
                    </a:lnTo>
                    <a:lnTo>
                      <a:pt x="1004" y="687"/>
                    </a:lnTo>
                    <a:lnTo>
                      <a:pt x="999" y="699"/>
                    </a:lnTo>
                    <a:lnTo>
                      <a:pt x="994" y="710"/>
                    </a:lnTo>
                    <a:lnTo>
                      <a:pt x="987" y="720"/>
                    </a:lnTo>
                    <a:lnTo>
                      <a:pt x="980" y="730"/>
                    </a:lnTo>
                    <a:lnTo>
                      <a:pt x="973" y="738"/>
                    </a:lnTo>
                    <a:lnTo>
                      <a:pt x="964" y="745"/>
                    </a:lnTo>
                    <a:lnTo>
                      <a:pt x="956" y="752"/>
                    </a:lnTo>
                    <a:lnTo>
                      <a:pt x="915" y="776"/>
                    </a:lnTo>
                    <a:lnTo>
                      <a:pt x="865" y="803"/>
                    </a:lnTo>
                    <a:lnTo>
                      <a:pt x="811" y="832"/>
                    </a:lnTo>
                    <a:lnTo>
                      <a:pt x="756" y="859"/>
                    </a:lnTo>
                    <a:lnTo>
                      <a:pt x="705" y="885"/>
                    </a:lnTo>
                    <a:lnTo>
                      <a:pt x="663" y="905"/>
                    </a:lnTo>
                    <a:lnTo>
                      <a:pt x="634" y="918"/>
                    </a:lnTo>
                    <a:lnTo>
                      <a:pt x="623" y="924"/>
                    </a:lnTo>
                    <a:lnTo>
                      <a:pt x="613" y="927"/>
                    </a:lnTo>
                    <a:lnTo>
                      <a:pt x="583" y="932"/>
                    </a:lnTo>
                    <a:lnTo>
                      <a:pt x="562" y="935"/>
                    </a:lnTo>
                    <a:lnTo>
                      <a:pt x="537" y="938"/>
                    </a:lnTo>
                    <a:lnTo>
                      <a:pt x="508" y="940"/>
                    </a:lnTo>
                    <a:lnTo>
                      <a:pt x="476" y="941"/>
                    </a:lnTo>
                    <a:lnTo>
                      <a:pt x="443" y="941"/>
                    </a:lnTo>
                    <a:lnTo>
                      <a:pt x="407" y="940"/>
                    </a:lnTo>
                    <a:lnTo>
                      <a:pt x="368" y="936"/>
                    </a:lnTo>
                    <a:lnTo>
                      <a:pt x="328" y="930"/>
                    </a:lnTo>
                    <a:lnTo>
                      <a:pt x="309" y="926"/>
                    </a:lnTo>
                    <a:lnTo>
                      <a:pt x="288" y="922"/>
                    </a:lnTo>
                    <a:lnTo>
                      <a:pt x="267" y="915"/>
                    </a:lnTo>
                    <a:lnTo>
                      <a:pt x="246" y="909"/>
                    </a:lnTo>
                    <a:lnTo>
                      <a:pt x="225" y="903"/>
                    </a:lnTo>
                    <a:lnTo>
                      <a:pt x="204" y="895"/>
                    </a:lnTo>
                    <a:lnTo>
                      <a:pt x="182" y="885"/>
                    </a:lnTo>
                    <a:lnTo>
                      <a:pt x="162" y="876"/>
                    </a:lnTo>
                    <a:lnTo>
                      <a:pt x="126" y="857"/>
                    </a:lnTo>
                    <a:lnTo>
                      <a:pt x="96" y="840"/>
                    </a:lnTo>
                    <a:lnTo>
                      <a:pt x="71" y="825"/>
                    </a:lnTo>
                    <a:lnTo>
                      <a:pt x="51" y="811"/>
                    </a:lnTo>
                    <a:lnTo>
                      <a:pt x="34" y="799"/>
                    </a:lnTo>
                    <a:lnTo>
                      <a:pt x="22" y="788"/>
                    </a:lnTo>
                    <a:lnTo>
                      <a:pt x="13" y="778"/>
                    </a:lnTo>
                    <a:lnTo>
                      <a:pt x="6" y="769"/>
                    </a:lnTo>
                    <a:lnTo>
                      <a:pt x="2" y="762"/>
                    </a:lnTo>
                    <a:lnTo>
                      <a:pt x="0" y="756"/>
                    </a:lnTo>
                    <a:lnTo>
                      <a:pt x="0" y="751"/>
                    </a:lnTo>
                    <a:lnTo>
                      <a:pt x="0" y="748"/>
                    </a:lnTo>
                    <a:lnTo>
                      <a:pt x="2" y="742"/>
                    </a:lnTo>
                    <a:lnTo>
                      <a:pt x="4" y="740"/>
                    </a:lnTo>
                    <a:lnTo>
                      <a:pt x="12" y="745"/>
                    </a:lnTo>
                    <a:lnTo>
                      <a:pt x="31" y="756"/>
                    </a:lnTo>
                    <a:lnTo>
                      <a:pt x="45" y="763"/>
                    </a:lnTo>
                    <a:lnTo>
                      <a:pt x="62" y="770"/>
                    </a:lnTo>
                    <a:lnTo>
                      <a:pt x="80" y="777"/>
                    </a:lnTo>
                    <a:lnTo>
                      <a:pt x="100" y="784"/>
                    </a:lnTo>
                    <a:lnTo>
                      <a:pt x="122" y="789"/>
                    </a:lnTo>
                    <a:lnTo>
                      <a:pt x="145" y="793"/>
                    </a:lnTo>
                    <a:lnTo>
                      <a:pt x="156" y="794"/>
                    </a:lnTo>
                    <a:lnTo>
                      <a:pt x="168" y="796"/>
                    </a:lnTo>
                    <a:lnTo>
                      <a:pt x="180" y="796"/>
                    </a:lnTo>
                    <a:lnTo>
                      <a:pt x="193" y="796"/>
                    </a:lnTo>
                    <a:lnTo>
                      <a:pt x="205" y="794"/>
                    </a:lnTo>
                    <a:lnTo>
                      <a:pt x="218" y="792"/>
                    </a:lnTo>
                    <a:lnTo>
                      <a:pt x="229" y="790"/>
                    </a:lnTo>
                    <a:lnTo>
                      <a:pt x="242" y="787"/>
                    </a:lnTo>
                    <a:lnTo>
                      <a:pt x="254" y="782"/>
                    </a:lnTo>
                    <a:lnTo>
                      <a:pt x="267" y="777"/>
                    </a:lnTo>
                    <a:lnTo>
                      <a:pt x="279" y="770"/>
                    </a:lnTo>
                    <a:lnTo>
                      <a:pt x="291" y="763"/>
                    </a:lnTo>
                    <a:lnTo>
                      <a:pt x="305" y="754"/>
                    </a:lnTo>
                    <a:lnTo>
                      <a:pt x="318" y="742"/>
                    </a:lnTo>
                    <a:lnTo>
                      <a:pt x="331" y="731"/>
                    </a:lnTo>
                    <a:lnTo>
                      <a:pt x="342" y="719"/>
                    </a:lnTo>
                    <a:lnTo>
                      <a:pt x="352" y="707"/>
                    </a:lnTo>
                    <a:lnTo>
                      <a:pt x="362" y="693"/>
                    </a:lnTo>
                    <a:lnTo>
                      <a:pt x="370" y="680"/>
                    </a:lnTo>
                    <a:lnTo>
                      <a:pt x="378" y="665"/>
                    </a:lnTo>
                    <a:lnTo>
                      <a:pt x="386" y="650"/>
                    </a:lnTo>
                    <a:lnTo>
                      <a:pt x="393" y="635"/>
                    </a:lnTo>
                    <a:lnTo>
                      <a:pt x="399" y="618"/>
                    </a:lnTo>
                    <a:lnTo>
                      <a:pt x="406" y="603"/>
                    </a:lnTo>
                    <a:lnTo>
                      <a:pt x="415" y="569"/>
                    </a:lnTo>
                    <a:lnTo>
                      <a:pt x="423" y="534"/>
                    </a:lnTo>
                    <a:lnTo>
                      <a:pt x="431" y="498"/>
                    </a:lnTo>
                    <a:lnTo>
                      <a:pt x="437" y="461"/>
                    </a:lnTo>
                    <a:lnTo>
                      <a:pt x="443" y="423"/>
                    </a:lnTo>
                    <a:lnTo>
                      <a:pt x="448" y="386"/>
                    </a:lnTo>
                    <a:lnTo>
                      <a:pt x="454" y="348"/>
                    </a:lnTo>
                    <a:lnTo>
                      <a:pt x="460" y="310"/>
                    </a:lnTo>
                    <a:lnTo>
                      <a:pt x="467" y="272"/>
                    </a:lnTo>
                    <a:lnTo>
                      <a:pt x="474" y="236"/>
                    </a:lnTo>
                    <a:lnTo>
                      <a:pt x="481" y="209"/>
                    </a:lnTo>
                    <a:lnTo>
                      <a:pt x="487" y="180"/>
                    </a:lnTo>
                    <a:lnTo>
                      <a:pt x="492" y="151"/>
                    </a:lnTo>
                    <a:lnTo>
                      <a:pt x="496" y="122"/>
                    </a:lnTo>
                    <a:lnTo>
                      <a:pt x="500" y="92"/>
                    </a:lnTo>
                    <a:lnTo>
                      <a:pt x="504" y="62"/>
                    </a:lnTo>
                    <a:lnTo>
                      <a:pt x="507" y="32"/>
                    </a:lnTo>
                    <a:lnTo>
                      <a:pt x="509" y="0"/>
                    </a:lnTo>
                    <a:lnTo>
                      <a:pt x="514" y="4"/>
                    </a:lnTo>
                    <a:lnTo>
                      <a:pt x="528" y="14"/>
                    </a:lnTo>
                    <a:lnTo>
                      <a:pt x="549" y="26"/>
                    </a:lnTo>
                    <a:lnTo>
                      <a:pt x="577" y="41"/>
                    </a:lnTo>
                    <a:lnTo>
                      <a:pt x="592" y="48"/>
                    </a:lnTo>
                    <a:lnTo>
                      <a:pt x="609" y="55"/>
                    </a:lnTo>
                    <a:lnTo>
                      <a:pt x="626" y="61"/>
                    </a:lnTo>
                    <a:lnTo>
                      <a:pt x="642" y="66"/>
                    </a:lnTo>
                    <a:lnTo>
                      <a:pt x="660" y="69"/>
                    </a:lnTo>
                    <a:lnTo>
                      <a:pt x="678" y="72"/>
                    </a:lnTo>
                    <a:lnTo>
                      <a:pt x="695" y="72"/>
                    </a:lnTo>
                    <a:lnTo>
                      <a:pt x="713" y="71"/>
                    </a:lnTo>
                    <a:close/>
                  </a:path>
                </a:pathLst>
              </a:custGeom>
              <a:solidFill>
                <a:srgbClr val="531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50" name="Freeform 378"/>
              <p:cNvSpPr>
                <a:spLocks/>
              </p:cNvSpPr>
              <p:nvPr/>
            </p:nvSpPr>
            <p:spPr bwMode="auto">
              <a:xfrm>
                <a:off x="4418" y="2171"/>
                <a:ext cx="160" cy="167"/>
              </a:xfrm>
              <a:custGeom>
                <a:avLst/>
                <a:gdLst>
                  <a:gd name="T0" fmla="*/ 0 w 3688"/>
                  <a:gd name="T1" fmla="*/ 0 h 3845"/>
                  <a:gd name="T2" fmla="*/ 0 w 3688"/>
                  <a:gd name="T3" fmla="*/ 0 h 3845"/>
                  <a:gd name="T4" fmla="*/ 0 w 3688"/>
                  <a:gd name="T5" fmla="*/ 0 h 3845"/>
                  <a:gd name="T6" fmla="*/ 0 w 3688"/>
                  <a:gd name="T7" fmla="*/ 0 h 3845"/>
                  <a:gd name="T8" fmla="*/ 0 w 3688"/>
                  <a:gd name="T9" fmla="*/ 0 h 3845"/>
                  <a:gd name="T10" fmla="*/ 0 w 3688"/>
                  <a:gd name="T11" fmla="*/ 0 h 3845"/>
                  <a:gd name="T12" fmla="*/ 0 w 3688"/>
                  <a:gd name="T13" fmla="*/ 0 h 3845"/>
                  <a:gd name="T14" fmla="*/ 0 w 3688"/>
                  <a:gd name="T15" fmla="*/ 0 h 3845"/>
                  <a:gd name="T16" fmla="*/ 0 w 3688"/>
                  <a:gd name="T17" fmla="*/ 0 h 3845"/>
                  <a:gd name="T18" fmla="*/ 0 w 3688"/>
                  <a:gd name="T19" fmla="*/ 0 h 3845"/>
                  <a:gd name="T20" fmla="*/ 0 w 3688"/>
                  <a:gd name="T21" fmla="*/ 0 h 3845"/>
                  <a:gd name="T22" fmla="*/ 0 w 3688"/>
                  <a:gd name="T23" fmla="*/ 0 h 3845"/>
                  <a:gd name="T24" fmla="*/ 0 w 3688"/>
                  <a:gd name="T25" fmla="*/ 0 h 3845"/>
                  <a:gd name="T26" fmla="*/ 0 w 3688"/>
                  <a:gd name="T27" fmla="*/ 0 h 3845"/>
                  <a:gd name="T28" fmla="*/ 0 w 3688"/>
                  <a:gd name="T29" fmla="*/ 0 h 3845"/>
                  <a:gd name="T30" fmla="*/ 0 w 3688"/>
                  <a:gd name="T31" fmla="*/ 0 h 3845"/>
                  <a:gd name="T32" fmla="*/ 0 w 3688"/>
                  <a:gd name="T33" fmla="*/ 0 h 3845"/>
                  <a:gd name="T34" fmla="*/ 0 w 3688"/>
                  <a:gd name="T35" fmla="*/ 0 h 3845"/>
                  <a:gd name="T36" fmla="*/ 0 w 3688"/>
                  <a:gd name="T37" fmla="*/ 0 h 3845"/>
                  <a:gd name="T38" fmla="*/ 0 w 3688"/>
                  <a:gd name="T39" fmla="*/ 0 h 3845"/>
                  <a:gd name="T40" fmla="*/ 0 w 3688"/>
                  <a:gd name="T41" fmla="*/ 0 h 3845"/>
                  <a:gd name="T42" fmla="*/ 0 w 3688"/>
                  <a:gd name="T43" fmla="*/ 0 h 3845"/>
                  <a:gd name="T44" fmla="*/ 0 w 3688"/>
                  <a:gd name="T45" fmla="*/ 0 h 3845"/>
                  <a:gd name="T46" fmla="*/ 0 w 3688"/>
                  <a:gd name="T47" fmla="*/ 0 h 3845"/>
                  <a:gd name="T48" fmla="*/ 0 w 3688"/>
                  <a:gd name="T49" fmla="*/ 0 h 3845"/>
                  <a:gd name="T50" fmla="*/ 0 w 3688"/>
                  <a:gd name="T51" fmla="*/ 0 h 3845"/>
                  <a:gd name="T52" fmla="*/ 0 w 3688"/>
                  <a:gd name="T53" fmla="*/ 0 h 3845"/>
                  <a:gd name="T54" fmla="*/ 0 w 3688"/>
                  <a:gd name="T55" fmla="*/ 0 h 3845"/>
                  <a:gd name="T56" fmla="*/ 0 w 3688"/>
                  <a:gd name="T57" fmla="*/ 0 h 3845"/>
                  <a:gd name="T58" fmla="*/ 0 w 3688"/>
                  <a:gd name="T59" fmla="*/ 0 h 3845"/>
                  <a:gd name="T60" fmla="*/ 0 w 3688"/>
                  <a:gd name="T61" fmla="*/ 0 h 3845"/>
                  <a:gd name="T62" fmla="*/ 0 w 3688"/>
                  <a:gd name="T63" fmla="*/ 0 h 3845"/>
                  <a:gd name="T64" fmla="*/ 0 w 3688"/>
                  <a:gd name="T65" fmla="*/ 0 h 3845"/>
                  <a:gd name="T66" fmla="*/ 0 w 3688"/>
                  <a:gd name="T67" fmla="*/ 0 h 3845"/>
                  <a:gd name="T68" fmla="*/ 0 w 3688"/>
                  <a:gd name="T69" fmla="*/ 0 h 3845"/>
                  <a:gd name="T70" fmla="*/ 0 w 3688"/>
                  <a:gd name="T71" fmla="*/ 0 h 3845"/>
                  <a:gd name="T72" fmla="*/ 0 w 3688"/>
                  <a:gd name="T73" fmla="*/ 0 h 3845"/>
                  <a:gd name="T74" fmla="*/ 0 w 3688"/>
                  <a:gd name="T75" fmla="*/ 0 h 3845"/>
                  <a:gd name="T76" fmla="*/ 0 w 3688"/>
                  <a:gd name="T77" fmla="*/ 0 h 3845"/>
                  <a:gd name="T78" fmla="*/ 0 w 3688"/>
                  <a:gd name="T79" fmla="*/ 0 h 3845"/>
                  <a:gd name="T80" fmla="*/ 0 w 3688"/>
                  <a:gd name="T81" fmla="*/ 0 h 3845"/>
                  <a:gd name="T82" fmla="*/ 0 w 3688"/>
                  <a:gd name="T83" fmla="*/ 0 h 3845"/>
                  <a:gd name="T84" fmla="*/ 0 w 3688"/>
                  <a:gd name="T85" fmla="*/ 0 h 3845"/>
                  <a:gd name="T86" fmla="*/ 0 w 3688"/>
                  <a:gd name="T87" fmla="*/ 0 h 3845"/>
                  <a:gd name="T88" fmla="*/ 0 w 3688"/>
                  <a:gd name="T89" fmla="*/ 0 h 3845"/>
                  <a:gd name="T90" fmla="*/ 0 w 3688"/>
                  <a:gd name="T91" fmla="*/ 0 h 3845"/>
                  <a:gd name="T92" fmla="*/ 0 w 3688"/>
                  <a:gd name="T93" fmla="*/ 0 h 3845"/>
                  <a:gd name="T94" fmla="*/ 0 w 3688"/>
                  <a:gd name="T95" fmla="*/ 0 h 3845"/>
                  <a:gd name="T96" fmla="*/ 0 w 3688"/>
                  <a:gd name="T97" fmla="*/ 0 h 3845"/>
                  <a:gd name="T98" fmla="*/ 0 w 3688"/>
                  <a:gd name="T99" fmla="*/ 0 h 384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688"/>
                  <a:gd name="T151" fmla="*/ 0 h 3845"/>
                  <a:gd name="T152" fmla="*/ 3688 w 3688"/>
                  <a:gd name="T153" fmla="*/ 3845 h 384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688" h="3845">
                    <a:moveTo>
                      <a:pt x="722" y="2021"/>
                    </a:moveTo>
                    <a:lnTo>
                      <a:pt x="663" y="2072"/>
                    </a:lnTo>
                    <a:lnTo>
                      <a:pt x="611" y="2116"/>
                    </a:lnTo>
                    <a:lnTo>
                      <a:pt x="566" y="2155"/>
                    </a:lnTo>
                    <a:lnTo>
                      <a:pt x="527" y="2191"/>
                    </a:lnTo>
                    <a:lnTo>
                      <a:pt x="494" y="2222"/>
                    </a:lnTo>
                    <a:lnTo>
                      <a:pt x="466" y="2250"/>
                    </a:lnTo>
                    <a:lnTo>
                      <a:pt x="442" y="2276"/>
                    </a:lnTo>
                    <a:lnTo>
                      <a:pt x="421" y="2301"/>
                    </a:lnTo>
                    <a:lnTo>
                      <a:pt x="401" y="2325"/>
                    </a:lnTo>
                    <a:lnTo>
                      <a:pt x="384" y="2350"/>
                    </a:lnTo>
                    <a:lnTo>
                      <a:pt x="367" y="2375"/>
                    </a:lnTo>
                    <a:lnTo>
                      <a:pt x="349" y="2401"/>
                    </a:lnTo>
                    <a:lnTo>
                      <a:pt x="310" y="2463"/>
                    </a:lnTo>
                    <a:lnTo>
                      <a:pt x="258" y="2539"/>
                    </a:lnTo>
                    <a:lnTo>
                      <a:pt x="230" y="2581"/>
                    </a:lnTo>
                    <a:lnTo>
                      <a:pt x="205" y="2624"/>
                    </a:lnTo>
                    <a:lnTo>
                      <a:pt x="183" y="2666"/>
                    </a:lnTo>
                    <a:lnTo>
                      <a:pt x="164" y="2708"/>
                    </a:lnTo>
                    <a:lnTo>
                      <a:pt x="147" y="2748"/>
                    </a:lnTo>
                    <a:lnTo>
                      <a:pt x="132" y="2788"/>
                    </a:lnTo>
                    <a:lnTo>
                      <a:pt x="120" y="2826"/>
                    </a:lnTo>
                    <a:lnTo>
                      <a:pt x="109" y="2864"/>
                    </a:lnTo>
                    <a:lnTo>
                      <a:pt x="101" y="2900"/>
                    </a:lnTo>
                    <a:lnTo>
                      <a:pt x="94" y="2935"/>
                    </a:lnTo>
                    <a:lnTo>
                      <a:pt x="89" y="2969"/>
                    </a:lnTo>
                    <a:lnTo>
                      <a:pt x="85" y="3000"/>
                    </a:lnTo>
                    <a:lnTo>
                      <a:pt x="82" y="3032"/>
                    </a:lnTo>
                    <a:lnTo>
                      <a:pt x="80" y="3061"/>
                    </a:lnTo>
                    <a:lnTo>
                      <a:pt x="79" y="3088"/>
                    </a:lnTo>
                    <a:lnTo>
                      <a:pt x="79" y="3113"/>
                    </a:lnTo>
                    <a:lnTo>
                      <a:pt x="78" y="3136"/>
                    </a:lnTo>
                    <a:lnTo>
                      <a:pt x="76" y="3156"/>
                    </a:lnTo>
                    <a:lnTo>
                      <a:pt x="72" y="3174"/>
                    </a:lnTo>
                    <a:lnTo>
                      <a:pt x="67" y="3191"/>
                    </a:lnTo>
                    <a:lnTo>
                      <a:pt x="60" y="3206"/>
                    </a:lnTo>
                    <a:lnTo>
                      <a:pt x="54" y="3219"/>
                    </a:lnTo>
                    <a:lnTo>
                      <a:pt x="47" y="3232"/>
                    </a:lnTo>
                    <a:lnTo>
                      <a:pt x="40" y="3243"/>
                    </a:lnTo>
                    <a:lnTo>
                      <a:pt x="25" y="3266"/>
                    </a:lnTo>
                    <a:lnTo>
                      <a:pt x="12" y="3288"/>
                    </a:lnTo>
                    <a:lnTo>
                      <a:pt x="7" y="3301"/>
                    </a:lnTo>
                    <a:lnTo>
                      <a:pt x="3" y="3313"/>
                    </a:lnTo>
                    <a:lnTo>
                      <a:pt x="1" y="3327"/>
                    </a:lnTo>
                    <a:lnTo>
                      <a:pt x="0" y="3342"/>
                    </a:lnTo>
                    <a:lnTo>
                      <a:pt x="1" y="3362"/>
                    </a:lnTo>
                    <a:lnTo>
                      <a:pt x="3" y="3388"/>
                    </a:lnTo>
                    <a:lnTo>
                      <a:pt x="7" y="3420"/>
                    </a:lnTo>
                    <a:lnTo>
                      <a:pt x="11" y="3457"/>
                    </a:lnTo>
                    <a:lnTo>
                      <a:pt x="23" y="3539"/>
                    </a:lnTo>
                    <a:lnTo>
                      <a:pt x="36" y="3626"/>
                    </a:lnTo>
                    <a:lnTo>
                      <a:pt x="49" y="3708"/>
                    </a:lnTo>
                    <a:lnTo>
                      <a:pt x="60" y="3778"/>
                    </a:lnTo>
                    <a:lnTo>
                      <a:pt x="69" y="3826"/>
                    </a:lnTo>
                    <a:lnTo>
                      <a:pt x="72" y="3845"/>
                    </a:lnTo>
                    <a:lnTo>
                      <a:pt x="2751" y="3634"/>
                    </a:lnTo>
                    <a:lnTo>
                      <a:pt x="2749" y="3623"/>
                    </a:lnTo>
                    <a:lnTo>
                      <a:pt x="2745" y="3588"/>
                    </a:lnTo>
                    <a:lnTo>
                      <a:pt x="2739" y="3536"/>
                    </a:lnTo>
                    <a:lnTo>
                      <a:pt x="2731" y="3465"/>
                    </a:lnTo>
                    <a:lnTo>
                      <a:pt x="2724" y="3381"/>
                    </a:lnTo>
                    <a:lnTo>
                      <a:pt x="2719" y="3283"/>
                    </a:lnTo>
                    <a:lnTo>
                      <a:pt x="2716" y="3231"/>
                    </a:lnTo>
                    <a:lnTo>
                      <a:pt x="2713" y="3176"/>
                    </a:lnTo>
                    <a:lnTo>
                      <a:pt x="2712" y="3118"/>
                    </a:lnTo>
                    <a:lnTo>
                      <a:pt x="2712" y="3060"/>
                    </a:lnTo>
                    <a:lnTo>
                      <a:pt x="2711" y="3003"/>
                    </a:lnTo>
                    <a:lnTo>
                      <a:pt x="2710" y="2946"/>
                    </a:lnTo>
                    <a:lnTo>
                      <a:pt x="2708" y="2892"/>
                    </a:lnTo>
                    <a:lnTo>
                      <a:pt x="2706" y="2841"/>
                    </a:lnTo>
                    <a:lnTo>
                      <a:pt x="2701" y="2744"/>
                    </a:lnTo>
                    <a:lnTo>
                      <a:pt x="2695" y="2657"/>
                    </a:lnTo>
                    <a:lnTo>
                      <a:pt x="2690" y="2579"/>
                    </a:lnTo>
                    <a:lnTo>
                      <a:pt x="2687" y="2513"/>
                    </a:lnTo>
                    <a:lnTo>
                      <a:pt x="2687" y="2482"/>
                    </a:lnTo>
                    <a:lnTo>
                      <a:pt x="2687" y="2455"/>
                    </a:lnTo>
                    <a:lnTo>
                      <a:pt x="2690" y="2431"/>
                    </a:lnTo>
                    <a:lnTo>
                      <a:pt x="2694" y="2410"/>
                    </a:lnTo>
                    <a:lnTo>
                      <a:pt x="2696" y="2398"/>
                    </a:lnTo>
                    <a:lnTo>
                      <a:pt x="2701" y="2383"/>
                    </a:lnTo>
                    <a:lnTo>
                      <a:pt x="2707" y="2367"/>
                    </a:lnTo>
                    <a:lnTo>
                      <a:pt x="2716" y="2347"/>
                    </a:lnTo>
                    <a:lnTo>
                      <a:pt x="2735" y="2302"/>
                    </a:lnTo>
                    <a:lnTo>
                      <a:pt x="2760" y="2248"/>
                    </a:lnTo>
                    <a:lnTo>
                      <a:pt x="2821" y="2124"/>
                    </a:lnTo>
                    <a:lnTo>
                      <a:pt x="2891" y="1984"/>
                    </a:lnTo>
                    <a:lnTo>
                      <a:pt x="2963" y="1843"/>
                    </a:lnTo>
                    <a:lnTo>
                      <a:pt x="3030" y="1708"/>
                    </a:lnTo>
                    <a:lnTo>
                      <a:pt x="3060" y="1647"/>
                    </a:lnTo>
                    <a:lnTo>
                      <a:pt x="3086" y="1591"/>
                    </a:lnTo>
                    <a:lnTo>
                      <a:pt x="3107" y="1544"/>
                    </a:lnTo>
                    <a:lnTo>
                      <a:pt x="3121" y="1506"/>
                    </a:lnTo>
                    <a:lnTo>
                      <a:pt x="3134" y="1474"/>
                    </a:lnTo>
                    <a:lnTo>
                      <a:pt x="3148" y="1444"/>
                    </a:lnTo>
                    <a:lnTo>
                      <a:pt x="3163" y="1416"/>
                    </a:lnTo>
                    <a:lnTo>
                      <a:pt x="3178" y="1390"/>
                    </a:lnTo>
                    <a:lnTo>
                      <a:pt x="3195" y="1366"/>
                    </a:lnTo>
                    <a:lnTo>
                      <a:pt x="3212" y="1342"/>
                    </a:lnTo>
                    <a:lnTo>
                      <a:pt x="3230" y="1320"/>
                    </a:lnTo>
                    <a:lnTo>
                      <a:pt x="3247" y="1297"/>
                    </a:lnTo>
                    <a:lnTo>
                      <a:pt x="3264" y="1276"/>
                    </a:lnTo>
                    <a:lnTo>
                      <a:pt x="3282" y="1253"/>
                    </a:lnTo>
                    <a:lnTo>
                      <a:pt x="3298" y="1230"/>
                    </a:lnTo>
                    <a:lnTo>
                      <a:pt x="3315" y="1206"/>
                    </a:lnTo>
                    <a:lnTo>
                      <a:pt x="3331" y="1180"/>
                    </a:lnTo>
                    <a:lnTo>
                      <a:pt x="3345" y="1152"/>
                    </a:lnTo>
                    <a:lnTo>
                      <a:pt x="3360" y="1122"/>
                    </a:lnTo>
                    <a:lnTo>
                      <a:pt x="3372" y="1090"/>
                    </a:lnTo>
                    <a:lnTo>
                      <a:pt x="3397" y="1019"/>
                    </a:lnTo>
                    <a:lnTo>
                      <a:pt x="3424" y="942"/>
                    </a:lnTo>
                    <a:lnTo>
                      <a:pt x="3452" y="863"/>
                    </a:lnTo>
                    <a:lnTo>
                      <a:pt x="3479" y="784"/>
                    </a:lnTo>
                    <a:lnTo>
                      <a:pt x="3505" y="710"/>
                    </a:lnTo>
                    <a:lnTo>
                      <a:pt x="3530" y="641"/>
                    </a:lnTo>
                    <a:lnTo>
                      <a:pt x="3541" y="611"/>
                    </a:lnTo>
                    <a:lnTo>
                      <a:pt x="3553" y="583"/>
                    </a:lnTo>
                    <a:lnTo>
                      <a:pt x="3563" y="559"/>
                    </a:lnTo>
                    <a:lnTo>
                      <a:pt x="3574" y="538"/>
                    </a:lnTo>
                    <a:lnTo>
                      <a:pt x="3592" y="495"/>
                    </a:lnTo>
                    <a:lnTo>
                      <a:pt x="3612" y="446"/>
                    </a:lnTo>
                    <a:lnTo>
                      <a:pt x="3632" y="394"/>
                    </a:lnTo>
                    <a:lnTo>
                      <a:pt x="3650" y="342"/>
                    </a:lnTo>
                    <a:lnTo>
                      <a:pt x="3665" y="295"/>
                    </a:lnTo>
                    <a:lnTo>
                      <a:pt x="3678" y="257"/>
                    </a:lnTo>
                    <a:lnTo>
                      <a:pt x="3685" y="231"/>
                    </a:lnTo>
                    <a:lnTo>
                      <a:pt x="3688" y="222"/>
                    </a:lnTo>
                    <a:lnTo>
                      <a:pt x="3681" y="221"/>
                    </a:lnTo>
                    <a:lnTo>
                      <a:pt x="3662" y="218"/>
                    </a:lnTo>
                    <a:lnTo>
                      <a:pt x="3634" y="213"/>
                    </a:lnTo>
                    <a:lnTo>
                      <a:pt x="3600" y="206"/>
                    </a:lnTo>
                    <a:lnTo>
                      <a:pt x="3561" y="197"/>
                    </a:lnTo>
                    <a:lnTo>
                      <a:pt x="3521" y="185"/>
                    </a:lnTo>
                    <a:lnTo>
                      <a:pt x="3503" y="179"/>
                    </a:lnTo>
                    <a:lnTo>
                      <a:pt x="3484" y="173"/>
                    </a:lnTo>
                    <a:lnTo>
                      <a:pt x="3467" y="166"/>
                    </a:lnTo>
                    <a:lnTo>
                      <a:pt x="3452" y="157"/>
                    </a:lnTo>
                    <a:lnTo>
                      <a:pt x="3436" y="149"/>
                    </a:lnTo>
                    <a:lnTo>
                      <a:pt x="3421" y="139"/>
                    </a:lnTo>
                    <a:lnTo>
                      <a:pt x="3406" y="127"/>
                    </a:lnTo>
                    <a:lnTo>
                      <a:pt x="3391" y="115"/>
                    </a:lnTo>
                    <a:lnTo>
                      <a:pt x="3362" y="89"/>
                    </a:lnTo>
                    <a:lnTo>
                      <a:pt x="3336" y="63"/>
                    </a:lnTo>
                    <a:lnTo>
                      <a:pt x="3313" y="39"/>
                    </a:lnTo>
                    <a:lnTo>
                      <a:pt x="3295" y="19"/>
                    </a:lnTo>
                    <a:lnTo>
                      <a:pt x="3284" y="4"/>
                    </a:lnTo>
                    <a:lnTo>
                      <a:pt x="3280" y="0"/>
                    </a:lnTo>
                    <a:lnTo>
                      <a:pt x="3263" y="16"/>
                    </a:lnTo>
                    <a:lnTo>
                      <a:pt x="3219" y="61"/>
                    </a:lnTo>
                    <a:lnTo>
                      <a:pt x="3153" y="130"/>
                    </a:lnTo>
                    <a:lnTo>
                      <a:pt x="3074" y="217"/>
                    </a:lnTo>
                    <a:lnTo>
                      <a:pt x="3032" y="265"/>
                    </a:lnTo>
                    <a:lnTo>
                      <a:pt x="2989" y="317"/>
                    </a:lnTo>
                    <a:lnTo>
                      <a:pt x="2946" y="369"/>
                    </a:lnTo>
                    <a:lnTo>
                      <a:pt x="2904" y="423"/>
                    </a:lnTo>
                    <a:lnTo>
                      <a:pt x="2864" y="478"/>
                    </a:lnTo>
                    <a:lnTo>
                      <a:pt x="2826" y="533"/>
                    </a:lnTo>
                    <a:lnTo>
                      <a:pt x="2808" y="560"/>
                    </a:lnTo>
                    <a:lnTo>
                      <a:pt x="2792" y="586"/>
                    </a:lnTo>
                    <a:lnTo>
                      <a:pt x="2777" y="612"/>
                    </a:lnTo>
                    <a:lnTo>
                      <a:pt x="2762" y="638"/>
                    </a:lnTo>
                    <a:lnTo>
                      <a:pt x="2735" y="688"/>
                    </a:lnTo>
                    <a:lnTo>
                      <a:pt x="2709" y="734"/>
                    </a:lnTo>
                    <a:lnTo>
                      <a:pt x="2683" y="777"/>
                    </a:lnTo>
                    <a:lnTo>
                      <a:pt x="2658" y="818"/>
                    </a:lnTo>
                    <a:lnTo>
                      <a:pt x="2609" y="893"/>
                    </a:lnTo>
                    <a:lnTo>
                      <a:pt x="2562" y="961"/>
                    </a:lnTo>
                    <a:lnTo>
                      <a:pt x="2519" y="1023"/>
                    </a:lnTo>
                    <a:lnTo>
                      <a:pt x="2479" y="1082"/>
                    </a:lnTo>
                    <a:lnTo>
                      <a:pt x="2460" y="1111"/>
                    </a:lnTo>
                    <a:lnTo>
                      <a:pt x="2442" y="1139"/>
                    </a:lnTo>
                    <a:lnTo>
                      <a:pt x="2427" y="1168"/>
                    </a:lnTo>
                    <a:lnTo>
                      <a:pt x="2411" y="1197"/>
                    </a:lnTo>
                    <a:lnTo>
                      <a:pt x="2380" y="1257"/>
                    </a:lnTo>
                    <a:lnTo>
                      <a:pt x="2349" y="1313"/>
                    </a:lnTo>
                    <a:lnTo>
                      <a:pt x="2317" y="1366"/>
                    </a:lnTo>
                    <a:lnTo>
                      <a:pt x="2288" y="1414"/>
                    </a:lnTo>
                    <a:lnTo>
                      <a:pt x="2262" y="1455"/>
                    </a:lnTo>
                    <a:lnTo>
                      <a:pt x="2242" y="1486"/>
                    </a:lnTo>
                    <a:lnTo>
                      <a:pt x="2229" y="1506"/>
                    </a:lnTo>
                    <a:lnTo>
                      <a:pt x="2225" y="1513"/>
                    </a:lnTo>
                    <a:lnTo>
                      <a:pt x="2173" y="1524"/>
                    </a:lnTo>
                    <a:lnTo>
                      <a:pt x="2038" y="1552"/>
                    </a:lnTo>
                    <a:lnTo>
                      <a:pt x="1945" y="1574"/>
                    </a:lnTo>
                    <a:lnTo>
                      <a:pt x="1840" y="1599"/>
                    </a:lnTo>
                    <a:lnTo>
                      <a:pt x="1725" y="1627"/>
                    </a:lnTo>
                    <a:lnTo>
                      <a:pt x="1602" y="1659"/>
                    </a:lnTo>
                    <a:lnTo>
                      <a:pt x="1540" y="1677"/>
                    </a:lnTo>
                    <a:lnTo>
                      <a:pt x="1476" y="1696"/>
                    </a:lnTo>
                    <a:lnTo>
                      <a:pt x="1412" y="1714"/>
                    </a:lnTo>
                    <a:lnTo>
                      <a:pt x="1349" y="1734"/>
                    </a:lnTo>
                    <a:lnTo>
                      <a:pt x="1286" y="1755"/>
                    </a:lnTo>
                    <a:lnTo>
                      <a:pt x="1224" y="1776"/>
                    </a:lnTo>
                    <a:lnTo>
                      <a:pt x="1162" y="1798"/>
                    </a:lnTo>
                    <a:lnTo>
                      <a:pt x="1103" y="1821"/>
                    </a:lnTo>
                    <a:lnTo>
                      <a:pt x="1045" y="1844"/>
                    </a:lnTo>
                    <a:lnTo>
                      <a:pt x="989" y="1868"/>
                    </a:lnTo>
                    <a:lnTo>
                      <a:pt x="936" y="1892"/>
                    </a:lnTo>
                    <a:lnTo>
                      <a:pt x="886" y="1917"/>
                    </a:lnTo>
                    <a:lnTo>
                      <a:pt x="839" y="1943"/>
                    </a:lnTo>
                    <a:lnTo>
                      <a:pt x="796" y="1968"/>
                    </a:lnTo>
                    <a:lnTo>
                      <a:pt x="758" y="1995"/>
                    </a:lnTo>
                    <a:lnTo>
                      <a:pt x="722" y="2021"/>
                    </a:lnTo>
                    <a:close/>
                  </a:path>
                </a:pathLst>
              </a:custGeom>
              <a:solidFill>
                <a:srgbClr val="047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51" name="Freeform 379"/>
              <p:cNvSpPr>
                <a:spLocks/>
              </p:cNvSpPr>
              <p:nvPr/>
            </p:nvSpPr>
            <p:spPr bwMode="auto">
              <a:xfrm>
                <a:off x="4465" y="2245"/>
                <a:ext cx="39" cy="27"/>
              </a:xfrm>
              <a:custGeom>
                <a:avLst/>
                <a:gdLst>
                  <a:gd name="T0" fmla="*/ 0 w 911"/>
                  <a:gd name="T1" fmla="*/ 0 h 625"/>
                  <a:gd name="T2" fmla="*/ 0 w 911"/>
                  <a:gd name="T3" fmla="*/ 0 h 625"/>
                  <a:gd name="T4" fmla="*/ 0 w 911"/>
                  <a:gd name="T5" fmla="*/ 0 h 625"/>
                  <a:gd name="T6" fmla="*/ 0 w 911"/>
                  <a:gd name="T7" fmla="*/ 0 h 625"/>
                  <a:gd name="T8" fmla="*/ 0 w 911"/>
                  <a:gd name="T9" fmla="*/ 0 h 625"/>
                  <a:gd name="T10" fmla="*/ 0 w 911"/>
                  <a:gd name="T11" fmla="*/ 0 h 625"/>
                  <a:gd name="T12" fmla="*/ 0 w 911"/>
                  <a:gd name="T13" fmla="*/ 0 h 625"/>
                  <a:gd name="T14" fmla="*/ 0 w 911"/>
                  <a:gd name="T15" fmla="*/ 0 h 625"/>
                  <a:gd name="T16" fmla="*/ 0 w 911"/>
                  <a:gd name="T17" fmla="*/ 0 h 625"/>
                  <a:gd name="T18" fmla="*/ 0 w 911"/>
                  <a:gd name="T19" fmla="*/ 0 h 625"/>
                  <a:gd name="T20" fmla="*/ 0 w 911"/>
                  <a:gd name="T21" fmla="*/ 0 h 625"/>
                  <a:gd name="T22" fmla="*/ 0 w 911"/>
                  <a:gd name="T23" fmla="*/ 0 h 625"/>
                  <a:gd name="T24" fmla="*/ 0 w 911"/>
                  <a:gd name="T25" fmla="*/ 0 h 625"/>
                  <a:gd name="T26" fmla="*/ 0 w 911"/>
                  <a:gd name="T27" fmla="*/ 0 h 625"/>
                  <a:gd name="T28" fmla="*/ 0 w 911"/>
                  <a:gd name="T29" fmla="*/ 0 h 625"/>
                  <a:gd name="T30" fmla="*/ 0 w 911"/>
                  <a:gd name="T31" fmla="*/ 0 h 625"/>
                  <a:gd name="T32" fmla="*/ 0 w 911"/>
                  <a:gd name="T33" fmla="*/ 0 h 625"/>
                  <a:gd name="T34" fmla="*/ 0 w 911"/>
                  <a:gd name="T35" fmla="*/ 0 h 625"/>
                  <a:gd name="T36" fmla="*/ 0 w 911"/>
                  <a:gd name="T37" fmla="*/ 0 h 625"/>
                  <a:gd name="T38" fmla="*/ 0 w 911"/>
                  <a:gd name="T39" fmla="*/ 0 h 625"/>
                  <a:gd name="T40" fmla="*/ 0 w 911"/>
                  <a:gd name="T41" fmla="*/ 0 h 625"/>
                  <a:gd name="T42" fmla="*/ 0 w 911"/>
                  <a:gd name="T43" fmla="*/ 0 h 625"/>
                  <a:gd name="T44" fmla="*/ 0 w 911"/>
                  <a:gd name="T45" fmla="*/ 0 h 625"/>
                  <a:gd name="T46" fmla="*/ 0 w 911"/>
                  <a:gd name="T47" fmla="*/ 0 h 625"/>
                  <a:gd name="T48" fmla="*/ 0 w 911"/>
                  <a:gd name="T49" fmla="*/ 0 h 625"/>
                  <a:gd name="T50" fmla="*/ 0 w 911"/>
                  <a:gd name="T51" fmla="*/ 0 h 625"/>
                  <a:gd name="T52" fmla="*/ 0 w 911"/>
                  <a:gd name="T53" fmla="*/ 0 h 625"/>
                  <a:gd name="T54" fmla="*/ 0 w 911"/>
                  <a:gd name="T55" fmla="*/ 0 h 625"/>
                  <a:gd name="T56" fmla="*/ 0 w 911"/>
                  <a:gd name="T57" fmla="*/ 0 h 625"/>
                  <a:gd name="T58" fmla="*/ 0 w 911"/>
                  <a:gd name="T59" fmla="*/ 0 h 625"/>
                  <a:gd name="T60" fmla="*/ 0 w 911"/>
                  <a:gd name="T61" fmla="*/ 0 h 625"/>
                  <a:gd name="T62" fmla="*/ 0 w 911"/>
                  <a:gd name="T63" fmla="*/ 0 h 625"/>
                  <a:gd name="T64" fmla="*/ 0 w 911"/>
                  <a:gd name="T65" fmla="*/ 0 h 625"/>
                  <a:gd name="T66" fmla="*/ 0 w 911"/>
                  <a:gd name="T67" fmla="*/ 0 h 625"/>
                  <a:gd name="T68" fmla="*/ 0 w 911"/>
                  <a:gd name="T69" fmla="*/ 0 h 625"/>
                  <a:gd name="T70" fmla="*/ 0 w 911"/>
                  <a:gd name="T71" fmla="*/ 0 h 6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11"/>
                  <a:gd name="T109" fmla="*/ 0 h 625"/>
                  <a:gd name="T110" fmla="*/ 911 w 911"/>
                  <a:gd name="T111" fmla="*/ 625 h 62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11" h="625">
                    <a:moveTo>
                      <a:pt x="0" y="0"/>
                    </a:moveTo>
                    <a:lnTo>
                      <a:pt x="58" y="265"/>
                    </a:lnTo>
                    <a:lnTo>
                      <a:pt x="75" y="282"/>
                    </a:lnTo>
                    <a:lnTo>
                      <a:pt x="123" y="325"/>
                    </a:lnTo>
                    <a:lnTo>
                      <a:pt x="192" y="384"/>
                    </a:lnTo>
                    <a:lnTo>
                      <a:pt x="274" y="453"/>
                    </a:lnTo>
                    <a:lnTo>
                      <a:pt x="318" y="487"/>
                    </a:lnTo>
                    <a:lnTo>
                      <a:pt x="362" y="521"/>
                    </a:lnTo>
                    <a:lnTo>
                      <a:pt x="405" y="551"/>
                    </a:lnTo>
                    <a:lnTo>
                      <a:pt x="445" y="577"/>
                    </a:lnTo>
                    <a:lnTo>
                      <a:pt x="464" y="588"/>
                    </a:lnTo>
                    <a:lnTo>
                      <a:pt x="483" y="599"/>
                    </a:lnTo>
                    <a:lnTo>
                      <a:pt x="501" y="608"/>
                    </a:lnTo>
                    <a:lnTo>
                      <a:pt x="516" y="614"/>
                    </a:lnTo>
                    <a:lnTo>
                      <a:pt x="531" y="621"/>
                    </a:lnTo>
                    <a:lnTo>
                      <a:pt x="544" y="624"/>
                    </a:lnTo>
                    <a:lnTo>
                      <a:pt x="557" y="625"/>
                    </a:lnTo>
                    <a:lnTo>
                      <a:pt x="567" y="624"/>
                    </a:lnTo>
                    <a:lnTo>
                      <a:pt x="577" y="621"/>
                    </a:lnTo>
                    <a:lnTo>
                      <a:pt x="587" y="616"/>
                    </a:lnTo>
                    <a:lnTo>
                      <a:pt x="599" y="608"/>
                    </a:lnTo>
                    <a:lnTo>
                      <a:pt x="611" y="599"/>
                    </a:lnTo>
                    <a:lnTo>
                      <a:pt x="624" y="587"/>
                    </a:lnTo>
                    <a:lnTo>
                      <a:pt x="636" y="575"/>
                    </a:lnTo>
                    <a:lnTo>
                      <a:pt x="650" y="561"/>
                    </a:lnTo>
                    <a:lnTo>
                      <a:pt x="663" y="546"/>
                    </a:lnTo>
                    <a:lnTo>
                      <a:pt x="691" y="511"/>
                    </a:lnTo>
                    <a:lnTo>
                      <a:pt x="721" y="474"/>
                    </a:lnTo>
                    <a:lnTo>
                      <a:pt x="749" y="434"/>
                    </a:lnTo>
                    <a:lnTo>
                      <a:pt x="777" y="394"/>
                    </a:lnTo>
                    <a:lnTo>
                      <a:pt x="829" y="314"/>
                    </a:lnTo>
                    <a:lnTo>
                      <a:pt x="872" y="246"/>
                    </a:lnTo>
                    <a:lnTo>
                      <a:pt x="901" y="198"/>
                    </a:lnTo>
                    <a:lnTo>
                      <a:pt x="911" y="180"/>
                    </a:lnTo>
                    <a:lnTo>
                      <a:pt x="876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93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52" name="Freeform 380"/>
              <p:cNvSpPr>
                <a:spLocks/>
              </p:cNvSpPr>
              <p:nvPr/>
            </p:nvSpPr>
            <p:spPr bwMode="auto">
              <a:xfrm>
                <a:off x="4681" y="2235"/>
                <a:ext cx="44" cy="15"/>
              </a:xfrm>
              <a:custGeom>
                <a:avLst/>
                <a:gdLst>
                  <a:gd name="T0" fmla="*/ 0 w 1009"/>
                  <a:gd name="T1" fmla="*/ 0 h 362"/>
                  <a:gd name="T2" fmla="*/ 0 w 1009"/>
                  <a:gd name="T3" fmla="*/ 0 h 362"/>
                  <a:gd name="T4" fmla="*/ 0 w 1009"/>
                  <a:gd name="T5" fmla="*/ 0 h 362"/>
                  <a:gd name="T6" fmla="*/ 0 w 1009"/>
                  <a:gd name="T7" fmla="*/ 0 h 362"/>
                  <a:gd name="T8" fmla="*/ 0 w 1009"/>
                  <a:gd name="T9" fmla="*/ 0 h 362"/>
                  <a:gd name="T10" fmla="*/ 0 w 1009"/>
                  <a:gd name="T11" fmla="*/ 0 h 362"/>
                  <a:gd name="T12" fmla="*/ 0 w 1009"/>
                  <a:gd name="T13" fmla="*/ 0 h 362"/>
                  <a:gd name="T14" fmla="*/ 0 w 1009"/>
                  <a:gd name="T15" fmla="*/ 0 h 362"/>
                  <a:gd name="T16" fmla="*/ 0 w 1009"/>
                  <a:gd name="T17" fmla="*/ 0 h 362"/>
                  <a:gd name="T18" fmla="*/ 0 w 1009"/>
                  <a:gd name="T19" fmla="*/ 0 h 362"/>
                  <a:gd name="T20" fmla="*/ 0 w 1009"/>
                  <a:gd name="T21" fmla="*/ 0 h 362"/>
                  <a:gd name="T22" fmla="*/ 0 w 1009"/>
                  <a:gd name="T23" fmla="*/ 0 h 362"/>
                  <a:gd name="T24" fmla="*/ 0 w 1009"/>
                  <a:gd name="T25" fmla="*/ 0 h 362"/>
                  <a:gd name="T26" fmla="*/ 0 w 1009"/>
                  <a:gd name="T27" fmla="*/ 0 h 362"/>
                  <a:gd name="T28" fmla="*/ 0 w 1009"/>
                  <a:gd name="T29" fmla="*/ 0 h 362"/>
                  <a:gd name="T30" fmla="*/ 0 w 1009"/>
                  <a:gd name="T31" fmla="*/ 0 h 362"/>
                  <a:gd name="T32" fmla="*/ 0 w 1009"/>
                  <a:gd name="T33" fmla="*/ 0 h 362"/>
                  <a:gd name="T34" fmla="*/ 0 w 1009"/>
                  <a:gd name="T35" fmla="*/ 0 h 362"/>
                  <a:gd name="T36" fmla="*/ 0 w 1009"/>
                  <a:gd name="T37" fmla="*/ 0 h 362"/>
                  <a:gd name="T38" fmla="*/ 0 w 1009"/>
                  <a:gd name="T39" fmla="*/ 0 h 362"/>
                  <a:gd name="T40" fmla="*/ 0 w 1009"/>
                  <a:gd name="T41" fmla="*/ 0 h 362"/>
                  <a:gd name="T42" fmla="*/ 0 w 1009"/>
                  <a:gd name="T43" fmla="*/ 0 h 362"/>
                  <a:gd name="T44" fmla="*/ 0 w 1009"/>
                  <a:gd name="T45" fmla="*/ 0 h 362"/>
                  <a:gd name="T46" fmla="*/ 0 w 1009"/>
                  <a:gd name="T47" fmla="*/ 0 h 362"/>
                  <a:gd name="T48" fmla="*/ 0 w 1009"/>
                  <a:gd name="T49" fmla="*/ 0 h 362"/>
                  <a:gd name="T50" fmla="*/ 0 w 1009"/>
                  <a:gd name="T51" fmla="*/ 0 h 362"/>
                  <a:gd name="T52" fmla="*/ 0 w 1009"/>
                  <a:gd name="T53" fmla="*/ 0 h 362"/>
                  <a:gd name="T54" fmla="*/ 0 w 1009"/>
                  <a:gd name="T55" fmla="*/ 0 h 362"/>
                  <a:gd name="T56" fmla="*/ 0 w 1009"/>
                  <a:gd name="T57" fmla="*/ 0 h 362"/>
                  <a:gd name="T58" fmla="*/ 0 w 1009"/>
                  <a:gd name="T59" fmla="*/ 0 h 362"/>
                  <a:gd name="T60" fmla="*/ 0 w 1009"/>
                  <a:gd name="T61" fmla="*/ 0 h 362"/>
                  <a:gd name="T62" fmla="*/ 0 w 1009"/>
                  <a:gd name="T63" fmla="*/ 0 h 362"/>
                  <a:gd name="T64" fmla="*/ 0 w 1009"/>
                  <a:gd name="T65" fmla="*/ 0 h 362"/>
                  <a:gd name="T66" fmla="*/ 0 w 1009"/>
                  <a:gd name="T67" fmla="*/ 0 h 362"/>
                  <a:gd name="T68" fmla="*/ 0 w 1009"/>
                  <a:gd name="T69" fmla="*/ 0 h 362"/>
                  <a:gd name="T70" fmla="*/ 0 w 1009"/>
                  <a:gd name="T71" fmla="*/ 0 h 362"/>
                  <a:gd name="T72" fmla="*/ 0 w 1009"/>
                  <a:gd name="T73" fmla="*/ 0 h 362"/>
                  <a:gd name="T74" fmla="*/ 0 w 1009"/>
                  <a:gd name="T75" fmla="*/ 0 h 362"/>
                  <a:gd name="T76" fmla="*/ 0 w 1009"/>
                  <a:gd name="T77" fmla="*/ 0 h 362"/>
                  <a:gd name="T78" fmla="*/ 0 w 1009"/>
                  <a:gd name="T79" fmla="*/ 0 h 362"/>
                  <a:gd name="T80" fmla="*/ 0 w 1009"/>
                  <a:gd name="T81" fmla="*/ 0 h 362"/>
                  <a:gd name="T82" fmla="*/ 0 w 1009"/>
                  <a:gd name="T83" fmla="*/ 0 h 362"/>
                  <a:gd name="T84" fmla="*/ 0 w 1009"/>
                  <a:gd name="T85" fmla="*/ 0 h 362"/>
                  <a:gd name="T86" fmla="*/ 0 w 1009"/>
                  <a:gd name="T87" fmla="*/ 0 h 362"/>
                  <a:gd name="T88" fmla="*/ 0 w 1009"/>
                  <a:gd name="T89" fmla="*/ 0 h 362"/>
                  <a:gd name="T90" fmla="*/ 0 w 1009"/>
                  <a:gd name="T91" fmla="*/ 0 h 362"/>
                  <a:gd name="T92" fmla="*/ 0 w 1009"/>
                  <a:gd name="T93" fmla="*/ 0 h 362"/>
                  <a:gd name="T94" fmla="*/ 0 w 1009"/>
                  <a:gd name="T95" fmla="*/ 0 h 362"/>
                  <a:gd name="T96" fmla="*/ 0 w 1009"/>
                  <a:gd name="T97" fmla="*/ 0 h 362"/>
                  <a:gd name="T98" fmla="*/ 0 w 1009"/>
                  <a:gd name="T99" fmla="*/ 0 h 362"/>
                  <a:gd name="T100" fmla="*/ 0 w 1009"/>
                  <a:gd name="T101" fmla="*/ 0 h 3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09"/>
                  <a:gd name="T154" fmla="*/ 0 h 362"/>
                  <a:gd name="T155" fmla="*/ 1009 w 1009"/>
                  <a:gd name="T156" fmla="*/ 362 h 36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09" h="362">
                    <a:moveTo>
                      <a:pt x="0" y="0"/>
                    </a:moveTo>
                    <a:lnTo>
                      <a:pt x="0" y="6"/>
                    </a:lnTo>
                    <a:lnTo>
                      <a:pt x="0" y="20"/>
                    </a:lnTo>
                    <a:lnTo>
                      <a:pt x="2" y="31"/>
                    </a:lnTo>
                    <a:lnTo>
                      <a:pt x="5" y="43"/>
                    </a:lnTo>
                    <a:lnTo>
                      <a:pt x="9" y="57"/>
                    </a:lnTo>
                    <a:lnTo>
                      <a:pt x="16" y="72"/>
                    </a:lnTo>
                    <a:lnTo>
                      <a:pt x="24" y="89"/>
                    </a:lnTo>
                    <a:lnTo>
                      <a:pt x="34" y="107"/>
                    </a:lnTo>
                    <a:lnTo>
                      <a:pt x="49" y="127"/>
                    </a:lnTo>
                    <a:lnTo>
                      <a:pt x="66" y="146"/>
                    </a:lnTo>
                    <a:lnTo>
                      <a:pt x="75" y="156"/>
                    </a:lnTo>
                    <a:lnTo>
                      <a:pt x="87" y="166"/>
                    </a:lnTo>
                    <a:lnTo>
                      <a:pt x="98" y="177"/>
                    </a:lnTo>
                    <a:lnTo>
                      <a:pt x="111" y="187"/>
                    </a:lnTo>
                    <a:lnTo>
                      <a:pt x="124" y="197"/>
                    </a:lnTo>
                    <a:lnTo>
                      <a:pt x="139" y="209"/>
                    </a:lnTo>
                    <a:lnTo>
                      <a:pt x="155" y="219"/>
                    </a:lnTo>
                    <a:lnTo>
                      <a:pt x="172" y="230"/>
                    </a:lnTo>
                    <a:lnTo>
                      <a:pt x="208" y="251"/>
                    </a:lnTo>
                    <a:lnTo>
                      <a:pt x="245" y="268"/>
                    </a:lnTo>
                    <a:lnTo>
                      <a:pt x="283" y="285"/>
                    </a:lnTo>
                    <a:lnTo>
                      <a:pt x="320" y="301"/>
                    </a:lnTo>
                    <a:lnTo>
                      <a:pt x="358" y="314"/>
                    </a:lnTo>
                    <a:lnTo>
                      <a:pt x="395" y="326"/>
                    </a:lnTo>
                    <a:lnTo>
                      <a:pt x="433" y="335"/>
                    </a:lnTo>
                    <a:lnTo>
                      <a:pt x="469" y="343"/>
                    </a:lnTo>
                    <a:lnTo>
                      <a:pt x="505" y="351"/>
                    </a:lnTo>
                    <a:lnTo>
                      <a:pt x="538" y="356"/>
                    </a:lnTo>
                    <a:lnTo>
                      <a:pt x="571" y="359"/>
                    </a:lnTo>
                    <a:lnTo>
                      <a:pt x="602" y="361"/>
                    </a:lnTo>
                    <a:lnTo>
                      <a:pt x="630" y="362"/>
                    </a:lnTo>
                    <a:lnTo>
                      <a:pt x="656" y="361"/>
                    </a:lnTo>
                    <a:lnTo>
                      <a:pt x="680" y="359"/>
                    </a:lnTo>
                    <a:lnTo>
                      <a:pt x="700" y="356"/>
                    </a:lnTo>
                    <a:lnTo>
                      <a:pt x="710" y="354"/>
                    </a:lnTo>
                    <a:lnTo>
                      <a:pt x="719" y="350"/>
                    </a:lnTo>
                    <a:lnTo>
                      <a:pt x="731" y="344"/>
                    </a:lnTo>
                    <a:lnTo>
                      <a:pt x="742" y="339"/>
                    </a:lnTo>
                    <a:lnTo>
                      <a:pt x="765" y="325"/>
                    </a:lnTo>
                    <a:lnTo>
                      <a:pt x="790" y="307"/>
                    </a:lnTo>
                    <a:lnTo>
                      <a:pt x="816" y="288"/>
                    </a:lnTo>
                    <a:lnTo>
                      <a:pt x="842" y="266"/>
                    </a:lnTo>
                    <a:lnTo>
                      <a:pt x="867" y="244"/>
                    </a:lnTo>
                    <a:lnTo>
                      <a:pt x="892" y="221"/>
                    </a:lnTo>
                    <a:lnTo>
                      <a:pt x="938" y="178"/>
                    </a:lnTo>
                    <a:lnTo>
                      <a:pt x="976" y="140"/>
                    </a:lnTo>
                    <a:lnTo>
                      <a:pt x="1001" y="113"/>
                    </a:lnTo>
                    <a:lnTo>
                      <a:pt x="1009" y="104"/>
                    </a:lnTo>
                    <a:lnTo>
                      <a:pt x="951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93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53" name="Freeform 381"/>
              <p:cNvSpPr>
                <a:spLocks/>
              </p:cNvSpPr>
              <p:nvPr/>
            </p:nvSpPr>
            <p:spPr bwMode="auto">
              <a:xfrm>
                <a:off x="4740" y="2116"/>
                <a:ext cx="58" cy="114"/>
              </a:xfrm>
              <a:custGeom>
                <a:avLst/>
                <a:gdLst>
                  <a:gd name="T0" fmla="*/ 0 w 1344"/>
                  <a:gd name="T1" fmla="*/ 0 h 2621"/>
                  <a:gd name="T2" fmla="*/ 0 w 1344"/>
                  <a:gd name="T3" fmla="*/ 0 h 2621"/>
                  <a:gd name="T4" fmla="*/ 0 w 1344"/>
                  <a:gd name="T5" fmla="*/ 0 h 2621"/>
                  <a:gd name="T6" fmla="*/ 0 w 1344"/>
                  <a:gd name="T7" fmla="*/ 0 h 2621"/>
                  <a:gd name="T8" fmla="*/ 0 w 1344"/>
                  <a:gd name="T9" fmla="*/ 0 h 2621"/>
                  <a:gd name="T10" fmla="*/ 0 w 1344"/>
                  <a:gd name="T11" fmla="*/ 0 h 2621"/>
                  <a:gd name="T12" fmla="*/ 0 w 1344"/>
                  <a:gd name="T13" fmla="*/ 0 h 2621"/>
                  <a:gd name="T14" fmla="*/ 0 w 1344"/>
                  <a:gd name="T15" fmla="*/ 0 h 2621"/>
                  <a:gd name="T16" fmla="*/ 0 w 1344"/>
                  <a:gd name="T17" fmla="*/ 0 h 2621"/>
                  <a:gd name="T18" fmla="*/ 0 w 1344"/>
                  <a:gd name="T19" fmla="*/ 0 h 2621"/>
                  <a:gd name="T20" fmla="*/ 0 w 1344"/>
                  <a:gd name="T21" fmla="*/ 0 h 2621"/>
                  <a:gd name="T22" fmla="*/ 0 w 1344"/>
                  <a:gd name="T23" fmla="*/ 0 h 2621"/>
                  <a:gd name="T24" fmla="*/ 0 w 1344"/>
                  <a:gd name="T25" fmla="*/ 0 h 2621"/>
                  <a:gd name="T26" fmla="*/ 0 w 1344"/>
                  <a:gd name="T27" fmla="*/ 0 h 2621"/>
                  <a:gd name="T28" fmla="*/ 0 w 1344"/>
                  <a:gd name="T29" fmla="*/ 0 h 2621"/>
                  <a:gd name="T30" fmla="*/ 0 w 1344"/>
                  <a:gd name="T31" fmla="*/ 0 h 2621"/>
                  <a:gd name="T32" fmla="*/ 0 w 1344"/>
                  <a:gd name="T33" fmla="*/ 0 h 2621"/>
                  <a:gd name="T34" fmla="*/ 0 w 1344"/>
                  <a:gd name="T35" fmla="*/ 0 h 2621"/>
                  <a:gd name="T36" fmla="*/ 0 w 1344"/>
                  <a:gd name="T37" fmla="*/ 0 h 2621"/>
                  <a:gd name="T38" fmla="*/ 0 w 1344"/>
                  <a:gd name="T39" fmla="*/ 0 h 2621"/>
                  <a:gd name="T40" fmla="*/ 0 w 1344"/>
                  <a:gd name="T41" fmla="*/ 0 h 2621"/>
                  <a:gd name="T42" fmla="*/ 0 w 1344"/>
                  <a:gd name="T43" fmla="*/ 0 h 2621"/>
                  <a:gd name="T44" fmla="*/ 0 w 1344"/>
                  <a:gd name="T45" fmla="*/ 0 h 2621"/>
                  <a:gd name="T46" fmla="*/ 0 w 1344"/>
                  <a:gd name="T47" fmla="*/ 0 h 2621"/>
                  <a:gd name="T48" fmla="*/ 0 w 1344"/>
                  <a:gd name="T49" fmla="*/ 0 h 2621"/>
                  <a:gd name="T50" fmla="*/ 0 w 1344"/>
                  <a:gd name="T51" fmla="*/ 0 h 2621"/>
                  <a:gd name="T52" fmla="*/ 0 w 1344"/>
                  <a:gd name="T53" fmla="*/ 0 h 2621"/>
                  <a:gd name="T54" fmla="*/ 0 w 1344"/>
                  <a:gd name="T55" fmla="*/ 0 h 2621"/>
                  <a:gd name="T56" fmla="*/ 0 w 1344"/>
                  <a:gd name="T57" fmla="*/ 0 h 2621"/>
                  <a:gd name="T58" fmla="*/ 0 w 1344"/>
                  <a:gd name="T59" fmla="*/ 0 h 2621"/>
                  <a:gd name="T60" fmla="*/ 0 w 1344"/>
                  <a:gd name="T61" fmla="*/ 0 h 2621"/>
                  <a:gd name="T62" fmla="*/ 0 w 1344"/>
                  <a:gd name="T63" fmla="*/ 0 h 2621"/>
                  <a:gd name="T64" fmla="*/ 0 w 1344"/>
                  <a:gd name="T65" fmla="*/ 0 h 2621"/>
                  <a:gd name="T66" fmla="*/ 0 w 1344"/>
                  <a:gd name="T67" fmla="*/ 0 h 2621"/>
                  <a:gd name="T68" fmla="*/ 0 w 1344"/>
                  <a:gd name="T69" fmla="*/ 0 h 2621"/>
                  <a:gd name="T70" fmla="*/ 0 w 1344"/>
                  <a:gd name="T71" fmla="*/ 0 h 2621"/>
                  <a:gd name="T72" fmla="*/ 0 w 1344"/>
                  <a:gd name="T73" fmla="*/ 0 h 2621"/>
                  <a:gd name="T74" fmla="*/ 0 w 1344"/>
                  <a:gd name="T75" fmla="*/ 0 h 2621"/>
                  <a:gd name="T76" fmla="*/ 0 w 1344"/>
                  <a:gd name="T77" fmla="*/ 0 h 2621"/>
                  <a:gd name="T78" fmla="*/ 0 w 1344"/>
                  <a:gd name="T79" fmla="*/ 0 h 2621"/>
                  <a:gd name="T80" fmla="*/ 0 w 1344"/>
                  <a:gd name="T81" fmla="*/ 0 h 2621"/>
                  <a:gd name="T82" fmla="*/ 0 w 1344"/>
                  <a:gd name="T83" fmla="*/ 0 h 2621"/>
                  <a:gd name="T84" fmla="*/ 0 w 1344"/>
                  <a:gd name="T85" fmla="*/ 0 h 2621"/>
                  <a:gd name="T86" fmla="*/ 0 w 1344"/>
                  <a:gd name="T87" fmla="*/ 0 h 2621"/>
                  <a:gd name="T88" fmla="*/ 0 w 1344"/>
                  <a:gd name="T89" fmla="*/ 0 h 2621"/>
                  <a:gd name="T90" fmla="*/ 0 w 1344"/>
                  <a:gd name="T91" fmla="*/ 0 h 2621"/>
                  <a:gd name="T92" fmla="*/ 0 w 1344"/>
                  <a:gd name="T93" fmla="*/ 0 h 2621"/>
                  <a:gd name="T94" fmla="*/ 0 w 1344"/>
                  <a:gd name="T95" fmla="*/ 0 h 2621"/>
                  <a:gd name="T96" fmla="*/ 0 w 1344"/>
                  <a:gd name="T97" fmla="*/ 0 h 2621"/>
                  <a:gd name="T98" fmla="*/ 0 w 1344"/>
                  <a:gd name="T99" fmla="*/ 0 h 2621"/>
                  <a:gd name="T100" fmla="*/ 0 w 1344"/>
                  <a:gd name="T101" fmla="*/ 0 h 2621"/>
                  <a:gd name="T102" fmla="*/ 0 w 1344"/>
                  <a:gd name="T103" fmla="*/ 0 h 2621"/>
                  <a:gd name="T104" fmla="*/ 0 w 1344"/>
                  <a:gd name="T105" fmla="*/ 0 h 2621"/>
                  <a:gd name="T106" fmla="*/ 0 w 1344"/>
                  <a:gd name="T107" fmla="*/ 0 h 2621"/>
                  <a:gd name="T108" fmla="*/ 0 w 1344"/>
                  <a:gd name="T109" fmla="*/ 0 h 2621"/>
                  <a:gd name="T110" fmla="*/ 0 w 1344"/>
                  <a:gd name="T111" fmla="*/ 0 h 2621"/>
                  <a:gd name="T112" fmla="*/ 0 w 1344"/>
                  <a:gd name="T113" fmla="*/ 0 h 262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344"/>
                  <a:gd name="T172" fmla="*/ 0 h 2621"/>
                  <a:gd name="T173" fmla="*/ 1344 w 1344"/>
                  <a:gd name="T174" fmla="*/ 2621 h 262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344" h="2621">
                    <a:moveTo>
                      <a:pt x="1339" y="319"/>
                    </a:moveTo>
                    <a:lnTo>
                      <a:pt x="1334" y="315"/>
                    </a:lnTo>
                    <a:lnTo>
                      <a:pt x="1330" y="312"/>
                    </a:lnTo>
                    <a:lnTo>
                      <a:pt x="1325" y="310"/>
                    </a:lnTo>
                    <a:lnTo>
                      <a:pt x="1319" y="308"/>
                    </a:lnTo>
                    <a:lnTo>
                      <a:pt x="1312" y="308"/>
                    </a:lnTo>
                    <a:lnTo>
                      <a:pt x="1306" y="310"/>
                    </a:lnTo>
                    <a:lnTo>
                      <a:pt x="1299" y="312"/>
                    </a:lnTo>
                    <a:lnTo>
                      <a:pt x="1291" y="314"/>
                    </a:lnTo>
                    <a:lnTo>
                      <a:pt x="1276" y="322"/>
                    </a:lnTo>
                    <a:lnTo>
                      <a:pt x="1259" y="331"/>
                    </a:lnTo>
                    <a:lnTo>
                      <a:pt x="1242" y="343"/>
                    </a:lnTo>
                    <a:lnTo>
                      <a:pt x="1225" y="355"/>
                    </a:lnTo>
                    <a:lnTo>
                      <a:pt x="1190" y="382"/>
                    </a:lnTo>
                    <a:lnTo>
                      <a:pt x="1158" y="404"/>
                    </a:lnTo>
                    <a:lnTo>
                      <a:pt x="1143" y="413"/>
                    </a:lnTo>
                    <a:lnTo>
                      <a:pt x="1131" y="419"/>
                    </a:lnTo>
                    <a:lnTo>
                      <a:pt x="1125" y="421"/>
                    </a:lnTo>
                    <a:lnTo>
                      <a:pt x="1119" y="421"/>
                    </a:lnTo>
                    <a:lnTo>
                      <a:pt x="1115" y="421"/>
                    </a:lnTo>
                    <a:lnTo>
                      <a:pt x="1111" y="420"/>
                    </a:lnTo>
                    <a:lnTo>
                      <a:pt x="1108" y="417"/>
                    </a:lnTo>
                    <a:lnTo>
                      <a:pt x="1106" y="413"/>
                    </a:lnTo>
                    <a:lnTo>
                      <a:pt x="1106" y="407"/>
                    </a:lnTo>
                    <a:lnTo>
                      <a:pt x="1107" y="401"/>
                    </a:lnTo>
                    <a:lnTo>
                      <a:pt x="1112" y="386"/>
                    </a:lnTo>
                    <a:lnTo>
                      <a:pt x="1122" y="366"/>
                    </a:lnTo>
                    <a:lnTo>
                      <a:pt x="1149" y="319"/>
                    </a:lnTo>
                    <a:lnTo>
                      <a:pt x="1180" y="265"/>
                    </a:lnTo>
                    <a:lnTo>
                      <a:pt x="1196" y="237"/>
                    </a:lnTo>
                    <a:lnTo>
                      <a:pt x="1209" y="209"/>
                    </a:lnTo>
                    <a:lnTo>
                      <a:pt x="1222" y="184"/>
                    </a:lnTo>
                    <a:lnTo>
                      <a:pt x="1230" y="159"/>
                    </a:lnTo>
                    <a:lnTo>
                      <a:pt x="1233" y="149"/>
                    </a:lnTo>
                    <a:lnTo>
                      <a:pt x="1235" y="139"/>
                    </a:lnTo>
                    <a:lnTo>
                      <a:pt x="1236" y="129"/>
                    </a:lnTo>
                    <a:lnTo>
                      <a:pt x="1235" y="120"/>
                    </a:lnTo>
                    <a:lnTo>
                      <a:pt x="1233" y="113"/>
                    </a:lnTo>
                    <a:lnTo>
                      <a:pt x="1230" y="106"/>
                    </a:lnTo>
                    <a:lnTo>
                      <a:pt x="1225" y="100"/>
                    </a:lnTo>
                    <a:lnTo>
                      <a:pt x="1217" y="96"/>
                    </a:lnTo>
                    <a:lnTo>
                      <a:pt x="1208" y="93"/>
                    </a:lnTo>
                    <a:lnTo>
                      <a:pt x="1200" y="91"/>
                    </a:lnTo>
                    <a:lnTo>
                      <a:pt x="1190" y="91"/>
                    </a:lnTo>
                    <a:lnTo>
                      <a:pt x="1182" y="93"/>
                    </a:lnTo>
                    <a:lnTo>
                      <a:pt x="1174" y="96"/>
                    </a:lnTo>
                    <a:lnTo>
                      <a:pt x="1165" y="100"/>
                    </a:lnTo>
                    <a:lnTo>
                      <a:pt x="1157" y="105"/>
                    </a:lnTo>
                    <a:lnTo>
                      <a:pt x="1150" y="111"/>
                    </a:lnTo>
                    <a:lnTo>
                      <a:pt x="1141" y="119"/>
                    </a:lnTo>
                    <a:lnTo>
                      <a:pt x="1134" y="127"/>
                    </a:lnTo>
                    <a:lnTo>
                      <a:pt x="1127" y="136"/>
                    </a:lnTo>
                    <a:lnTo>
                      <a:pt x="1119" y="146"/>
                    </a:lnTo>
                    <a:lnTo>
                      <a:pt x="1106" y="167"/>
                    </a:lnTo>
                    <a:lnTo>
                      <a:pt x="1092" y="189"/>
                    </a:lnTo>
                    <a:lnTo>
                      <a:pt x="1067" y="234"/>
                    </a:lnTo>
                    <a:lnTo>
                      <a:pt x="1045" y="275"/>
                    </a:lnTo>
                    <a:lnTo>
                      <a:pt x="1035" y="292"/>
                    </a:lnTo>
                    <a:lnTo>
                      <a:pt x="1026" y="305"/>
                    </a:lnTo>
                    <a:lnTo>
                      <a:pt x="1021" y="311"/>
                    </a:lnTo>
                    <a:lnTo>
                      <a:pt x="1016" y="314"/>
                    </a:lnTo>
                    <a:lnTo>
                      <a:pt x="1012" y="316"/>
                    </a:lnTo>
                    <a:lnTo>
                      <a:pt x="1008" y="317"/>
                    </a:lnTo>
                    <a:lnTo>
                      <a:pt x="1005" y="317"/>
                    </a:lnTo>
                    <a:lnTo>
                      <a:pt x="1002" y="314"/>
                    </a:lnTo>
                    <a:lnTo>
                      <a:pt x="1000" y="311"/>
                    </a:lnTo>
                    <a:lnTo>
                      <a:pt x="997" y="305"/>
                    </a:lnTo>
                    <a:lnTo>
                      <a:pt x="996" y="290"/>
                    </a:lnTo>
                    <a:lnTo>
                      <a:pt x="996" y="271"/>
                    </a:lnTo>
                    <a:lnTo>
                      <a:pt x="1002" y="223"/>
                    </a:lnTo>
                    <a:lnTo>
                      <a:pt x="1008" y="167"/>
                    </a:lnTo>
                    <a:lnTo>
                      <a:pt x="1011" y="138"/>
                    </a:lnTo>
                    <a:lnTo>
                      <a:pt x="1012" y="109"/>
                    </a:lnTo>
                    <a:lnTo>
                      <a:pt x="1013" y="82"/>
                    </a:lnTo>
                    <a:lnTo>
                      <a:pt x="1011" y="58"/>
                    </a:lnTo>
                    <a:lnTo>
                      <a:pt x="1010" y="47"/>
                    </a:lnTo>
                    <a:lnTo>
                      <a:pt x="1008" y="36"/>
                    </a:lnTo>
                    <a:lnTo>
                      <a:pt x="1005" y="28"/>
                    </a:lnTo>
                    <a:lnTo>
                      <a:pt x="1001" y="20"/>
                    </a:lnTo>
                    <a:lnTo>
                      <a:pt x="996" y="12"/>
                    </a:lnTo>
                    <a:lnTo>
                      <a:pt x="990" y="7"/>
                    </a:lnTo>
                    <a:lnTo>
                      <a:pt x="984" y="3"/>
                    </a:lnTo>
                    <a:lnTo>
                      <a:pt x="977" y="1"/>
                    </a:lnTo>
                    <a:lnTo>
                      <a:pt x="966" y="0"/>
                    </a:lnTo>
                    <a:lnTo>
                      <a:pt x="956" y="0"/>
                    </a:lnTo>
                    <a:lnTo>
                      <a:pt x="946" y="2"/>
                    </a:lnTo>
                    <a:lnTo>
                      <a:pt x="938" y="6"/>
                    </a:lnTo>
                    <a:lnTo>
                      <a:pt x="931" y="11"/>
                    </a:lnTo>
                    <a:lnTo>
                      <a:pt x="923" y="19"/>
                    </a:lnTo>
                    <a:lnTo>
                      <a:pt x="917" y="27"/>
                    </a:lnTo>
                    <a:lnTo>
                      <a:pt x="912" y="35"/>
                    </a:lnTo>
                    <a:lnTo>
                      <a:pt x="907" y="46"/>
                    </a:lnTo>
                    <a:lnTo>
                      <a:pt x="902" y="57"/>
                    </a:lnTo>
                    <a:lnTo>
                      <a:pt x="897" y="70"/>
                    </a:lnTo>
                    <a:lnTo>
                      <a:pt x="894" y="82"/>
                    </a:lnTo>
                    <a:lnTo>
                      <a:pt x="887" y="110"/>
                    </a:lnTo>
                    <a:lnTo>
                      <a:pt x="882" y="139"/>
                    </a:lnTo>
                    <a:lnTo>
                      <a:pt x="877" y="169"/>
                    </a:lnTo>
                    <a:lnTo>
                      <a:pt x="871" y="198"/>
                    </a:lnTo>
                    <a:lnTo>
                      <a:pt x="866" y="225"/>
                    </a:lnTo>
                    <a:lnTo>
                      <a:pt x="859" y="251"/>
                    </a:lnTo>
                    <a:lnTo>
                      <a:pt x="856" y="263"/>
                    </a:lnTo>
                    <a:lnTo>
                      <a:pt x="852" y="274"/>
                    </a:lnTo>
                    <a:lnTo>
                      <a:pt x="847" y="283"/>
                    </a:lnTo>
                    <a:lnTo>
                      <a:pt x="842" y="293"/>
                    </a:lnTo>
                    <a:lnTo>
                      <a:pt x="837" y="300"/>
                    </a:lnTo>
                    <a:lnTo>
                      <a:pt x="831" y="306"/>
                    </a:lnTo>
                    <a:lnTo>
                      <a:pt x="824" y="312"/>
                    </a:lnTo>
                    <a:lnTo>
                      <a:pt x="817" y="315"/>
                    </a:lnTo>
                    <a:lnTo>
                      <a:pt x="814" y="315"/>
                    </a:lnTo>
                    <a:lnTo>
                      <a:pt x="811" y="313"/>
                    </a:lnTo>
                    <a:lnTo>
                      <a:pt x="810" y="310"/>
                    </a:lnTo>
                    <a:lnTo>
                      <a:pt x="808" y="304"/>
                    </a:lnTo>
                    <a:lnTo>
                      <a:pt x="806" y="291"/>
                    </a:lnTo>
                    <a:lnTo>
                      <a:pt x="806" y="272"/>
                    </a:lnTo>
                    <a:lnTo>
                      <a:pt x="807" y="224"/>
                    </a:lnTo>
                    <a:lnTo>
                      <a:pt x="808" y="169"/>
                    </a:lnTo>
                    <a:lnTo>
                      <a:pt x="807" y="141"/>
                    </a:lnTo>
                    <a:lnTo>
                      <a:pt x="806" y="114"/>
                    </a:lnTo>
                    <a:lnTo>
                      <a:pt x="803" y="88"/>
                    </a:lnTo>
                    <a:lnTo>
                      <a:pt x="798" y="65"/>
                    </a:lnTo>
                    <a:lnTo>
                      <a:pt x="795" y="55"/>
                    </a:lnTo>
                    <a:lnTo>
                      <a:pt x="791" y="46"/>
                    </a:lnTo>
                    <a:lnTo>
                      <a:pt x="787" y="37"/>
                    </a:lnTo>
                    <a:lnTo>
                      <a:pt x="782" y="31"/>
                    </a:lnTo>
                    <a:lnTo>
                      <a:pt x="775" y="26"/>
                    </a:lnTo>
                    <a:lnTo>
                      <a:pt x="769" y="22"/>
                    </a:lnTo>
                    <a:lnTo>
                      <a:pt x="762" y="20"/>
                    </a:lnTo>
                    <a:lnTo>
                      <a:pt x="754" y="20"/>
                    </a:lnTo>
                    <a:lnTo>
                      <a:pt x="745" y="21"/>
                    </a:lnTo>
                    <a:lnTo>
                      <a:pt x="737" y="25"/>
                    </a:lnTo>
                    <a:lnTo>
                      <a:pt x="731" y="30"/>
                    </a:lnTo>
                    <a:lnTo>
                      <a:pt x="724" y="37"/>
                    </a:lnTo>
                    <a:lnTo>
                      <a:pt x="718" y="46"/>
                    </a:lnTo>
                    <a:lnTo>
                      <a:pt x="713" y="55"/>
                    </a:lnTo>
                    <a:lnTo>
                      <a:pt x="709" y="67"/>
                    </a:lnTo>
                    <a:lnTo>
                      <a:pt x="705" y="79"/>
                    </a:lnTo>
                    <a:lnTo>
                      <a:pt x="698" y="108"/>
                    </a:lnTo>
                    <a:lnTo>
                      <a:pt x="693" y="140"/>
                    </a:lnTo>
                    <a:lnTo>
                      <a:pt x="689" y="174"/>
                    </a:lnTo>
                    <a:lnTo>
                      <a:pt x="687" y="209"/>
                    </a:lnTo>
                    <a:lnTo>
                      <a:pt x="684" y="280"/>
                    </a:lnTo>
                    <a:lnTo>
                      <a:pt x="681" y="346"/>
                    </a:lnTo>
                    <a:lnTo>
                      <a:pt x="677" y="374"/>
                    </a:lnTo>
                    <a:lnTo>
                      <a:pt x="674" y="398"/>
                    </a:lnTo>
                    <a:lnTo>
                      <a:pt x="673" y="407"/>
                    </a:lnTo>
                    <a:lnTo>
                      <a:pt x="670" y="416"/>
                    </a:lnTo>
                    <a:lnTo>
                      <a:pt x="668" y="422"/>
                    </a:lnTo>
                    <a:lnTo>
                      <a:pt x="665" y="427"/>
                    </a:lnTo>
                    <a:lnTo>
                      <a:pt x="662" y="431"/>
                    </a:lnTo>
                    <a:lnTo>
                      <a:pt x="658" y="432"/>
                    </a:lnTo>
                    <a:lnTo>
                      <a:pt x="653" y="434"/>
                    </a:lnTo>
                    <a:lnTo>
                      <a:pt x="649" y="432"/>
                    </a:lnTo>
                    <a:lnTo>
                      <a:pt x="644" y="430"/>
                    </a:lnTo>
                    <a:lnTo>
                      <a:pt x="639" y="427"/>
                    </a:lnTo>
                    <a:lnTo>
                      <a:pt x="633" y="423"/>
                    </a:lnTo>
                    <a:lnTo>
                      <a:pt x="627" y="419"/>
                    </a:lnTo>
                    <a:lnTo>
                      <a:pt x="601" y="393"/>
                    </a:lnTo>
                    <a:lnTo>
                      <a:pt x="573" y="362"/>
                    </a:lnTo>
                    <a:lnTo>
                      <a:pt x="558" y="345"/>
                    </a:lnTo>
                    <a:lnTo>
                      <a:pt x="543" y="330"/>
                    </a:lnTo>
                    <a:lnTo>
                      <a:pt x="527" y="318"/>
                    </a:lnTo>
                    <a:lnTo>
                      <a:pt x="512" y="307"/>
                    </a:lnTo>
                    <a:lnTo>
                      <a:pt x="504" y="304"/>
                    </a:lnTo>
                    <a:lnTo>
                      <a:pt x="497" y="301"/>
                    </a:lnTo>
                    <a:lnTo>
                      <a:pt x="490" y="299"/>
                    </a:lnTo>
                    <a:lnTo>
                      <a:pt x="484" y="299"/>
                    </a:lnTo>
                    <a:lnTo>
                      <a:pt x="476" y="300"/>
                    </a:lnTo>
                    <a:lnTo>
                      <a:pt x="469" y="302"/>
                    </a:lnTo>
                    <a:lnTo>
                      <a:pt x="463" y="305"/>
                    </a:lnTo>
                    <a:lnTo>
                      <a:pt x="456" y="311"/>
                    </a:lnTo>
                    <a:lnTo>
                      <a:pt x="451" y="318"/>
                    </a:lnTo>
                    <a:lnTo>
                      <a:pt x="447" y="325"/>
                    </a:lnTo>
                    <a:lnTo>
                      <a:pt x="445" y="335"/>
                    </a:lnTo>
                    <a:lnTo>
                      <a:pt x="444" y="344"/>
                    </a:lnTo>
                    <a:lnTo>
                      <a:pt x="445" y="354"/>
                    </a:lnTo>
                    <a:lnTo>
                      <a:pt x="447" y="366"/>
                    </a:lnTo>
                    <a:lnTo>
                      <a:pt x="450" y="378"/>
                    </a:lnTo>
                    <a:lnTo>
                      <a:pt x="454" y="391"/>
                    </a:lnTo>
                    <a:lnTo>
                      <a:pt x="466" y="417"/>
                    </a:lnTo>
                    <a:lnTo>
                      <a:pt x="479" y="445"/>
                    </a:lnTo>
                    <a:lnTo>
                      <a:pt x="496" y="473"/>
                    </a:lnTo>
                    <a:lnTo>
                      <a:pt x="515" y="501"/>
                    </a:lnTo>
                    <a:lnTo>
                      <a:pt x="534" y="528"/>
                    </a:lnTo>
                    <a:lnTo>
                      <a:pt x="552" y="554"/>
                    </a:lnTo>
                    <a:lnTo>
                      <a:pt x="571" y="578"/>
                    </a:lnTo>
                    <a:lnTo>
                      <a:pt x="588" y="599"/>
                    </a:lnTo>
                    <a:lnTo>
                      <a:pt x="613" y="630"/>
                    </a:lnTo>
                    <a:lnTo>
                      <a:pt x="623" y="642"/>
                    </a:lnTo>
                    <a:lnTo>
                      <a:pt x="619" y="694"/>
                    </a:lnTo>
                    <a:lnTo>
                      <a:pt x="596" y="745"/>
                    </a:lnTo>
                    <a:lnTo>
                      <a:pt x="533" y="882"/>
                    </a:lnTo>
                    <a:lnTo>
                      <a:pt x="442" y="1078"/>
                    </a:lnTo>
                    <a:lnTo>
                      <a:pt x="338" y="1307"/>
                    </a:lnTo>
                    <a:lnTo>
                      <a:pt x="231" y="1544"/>
                    </a:lnTo>
                    <a:lnTo>
                      <a:pt x="134" y="1764"/>
                    </a:lnTo>
                    <a:lnTo>
                      <a:pt x="94" y="1859"/>
                    </a:lnTo>
                    <a:lnTo>
                      <a:pt x="61" y="1941"/>
                    </a:lnTo>
                    <a:lnTo>
                      <a:pt x="48" y="1975"/>
                    </a:lnTo>
                    <a:lnTo>
                      <a:pt x="36" y="2004"/>
                    </a:lnTo>
                    <a:lnTo>
                      <a:pt x="28" y="2029"/>
                    </a:lnTo>
                    <a:lnTo>
                      <a:pt x="23" y="2048"/>
                    </a:lnTo>
                    <a:lnTo>
                      <a:pt x="21" y="2056"/>
                    </a:lnTo>
                    <a:lnTo>
                      <a:pt x="18" y="2066"/>
                    </a:lnTo>
                    <a:lnTo>
                      <a:pt x="15" y="2074"/>
                    </a:lnTo>
                    <a:lnTo>
                      <a:pt x="12" y="2083"/>
                    </a:lnTo>
                    <a:lnTo>
                      <a:pt x="9" y="2092"/>
                    </a:lnTo>
                    <a:lnTo>
                      <a:pt x="6" y="2101"/>
                    </a:lnTo>
                    <a:lnTo>
                      <a:pt x="3" y="2109"/>
                    </a:lnTo>
                    <a:lnTo>
                      <a:pt x="0" y="2119"/>
                    </a:lnTo>
                    <a:lnTo>
                      <a:pt x="3" y="2130"/>
                    </a:lnTo>
                    <a:lnTo>
                      <a:pt x="8" y="2144"/>
                    </a:lnTo>
                    <a:lnTo>
                      <a:pt x="13" y="2158"/>
                    </a:lnTo>
                    <a:lnTo>
                      <a:pt x="21" y="2174"/>
                    </a:lnTo>
                    <a:lnTo>
                      <a:pt x="30" y="2191"/>
                    </a:lnTo>
                    <a:lnTo>
                      <a:pt x="40" y="2208"/>
                    </a:lnTo>
                    <a:lnTo>
                      <a:pt x="52" y="2227"/>
                    </a:lnTo>
                    <a:lnTo>
                      <a:pt x="67" y="2247"/>
                    </a:lnTo>
                    <a:lnTo>
                      <a:pt x="82" y="2267"/>
                    </a:lnTo>
                    <a:lnTo>
                      <a:pt x="101" y="2289"/>
                    </a:lnTo>
                    <a:lnTo>
                      <a:pt x="122" y="2311"/>
                    </a:lnTo>
                    <a:lnTo>
                      <a:pt x="145" y="2333"/>
                    </a:lnTo>
                    <a:lnTo>
                      <a:pt x="171" y="2356"/>
                    </a:lnTo>
                    <a:lnTo>
                      <a:pt x="199" y="2380"/>
                    </a:lnTo>
                    <a:lnTo>
                      <a:pt x="231" y="2405"/>
                    </a:lnTo>
                    <a:lnTo>
                      <a:pt x="266" y="2430"/>
                    </a:lnTo>
                    <a:lnTo>
                      <a:pt x="330" y="2474"/>
                    </a:lnTo>
                    <a:lnTo>
                      <a:pt x="389" y="2512"/>
                    </a:lnTo>
                    <a:lnTo>
                      <a:pt x="440" y="2543"/>
                    </a:lnTo>
                    <a:lnTo>
                      <a:pt x="486" y="2567"/>
                    </a:lnTo>
                    <a:lnTo>
                      <a:pt x="524" y="2587"/>
                    </a:lnTo>
                    <a:lnTo>
                      <a:pt x="558" y="2602"/>
                    </a:lnTo>
                    <a:lnTo>
                      <a:pt x="586" y="2614"/>
                    </a:lnTo>
                    <a:lnTo>
                      <a:pt x="609" y="2621"/>
                    </a:lnTo>
                    <a:lnTo>
                      <a:pt x="633" y="2551"/>
                    </a:lnTo>
                    <a:lnTo>
                      <a:pt x="661" y="2467"/>
                    </a:lnTo>
                    <a:lnTo>
                      <a:pt x="690" y="2370"/>
                    </a:lnTo>
                    <a:lnTo>
                      <a:pt x="721" y="2266"/>
                    </a:lnTo>
                    <a:lnTo>
                      <a:pt x="786" y="2037"/>
                    </a:lnTo>
                    <a:lnTo>
                      <a:pt x="850" y="1802"/>
                    </a:lnTo>
                    <a:lnTo>
                      <a:pt x="911" y="1577"/>
                    </a:lnTo>
                    <a:lnTo>
                      <a:pt x="962" y="1382"/>
                    </a:lnTo>
                    <a:lnTo>
                      <a:pt x="1001" y="1236"/>
                    </a:lnTo>
                    <a:lnTo>
                      <a:pt x="1020" y="1158"/>
                    </a:lnTo>
                    <a:lnTo>
                      <a:pt x="1026" y="1136"/>
                    </a:lnTo>
                    <a:lnTo>
                      <a:pt x="1030" y="1112"/>
                    </a:lnTo>
                    <a:lnTo>
                      <a:pt x="1034" y="1086"/>
                    </a:lnTo>
                    <a:lnTo>
                      <a:pt x="1038" y="1058"/>
                    </a:lnTo>
                    <a:lnTo>
                      <a:pt x="1044" y="999"/>
                    </a:lnTo>
                    <a:lnTo>
                      <a:pt x="1051" y="940"/>
                    </a:lnTo>
                    <a:lnTo>
                      <a:pt x="1058" y="884"/>
                    </a:lnTo>
                    <a:lnTo>
                      <a:pt x="1065" y="834"/>
                    </a:lnTo>
                    <a:lnTo>
                      <a:pt x="1069" y="813"/>
                    </a:lnTo>
                    <a:lnTo>
                      <a:pt x="1074" y="795"/>
                    </a:lnTo>
                    <a:lnTo>
                      <a:pt x="1078" y="781"/>
                    </a:lnTo>
                    <a:lnTo>
                      <a:pt x="1084" y="770"/>
                    </a:lnTo>
                    <a:lnTo>
                      <a:pt x="1093" y="756"/>
                    </a:lnTo>
                    <a:lnTo>
                      <a:pt x="1103" y="740"/>
                    </a:lnTo>
                    <a:lnTo>
                      <a:pt x="1110" y="725"/>
                    </a:lnTo>
                    <a:lnTo>
                      <a:pt x="1116" y="711"/>
                    </a:lnTo>
                    <a:lnTo>
                      <a:pt x="1127" y="684"/>
                    </a:lnTo>
                    <a:lnTo>
                      <a:pt x="1134" y="658"/>
                    </a:lnTo>
                    <a:lnTo>
                      <a:pt x="1139" y="634"/>
                    </a:lnTo>
                    <a:lnTo>
                      <a:pt x="1143" y="612"/>
                    </a:lnTo>
                    <a:lnTo>
                      <a:pt x="1148" y="591"/>
                    </a:lnTo>
                    <a:lnTo>
                      <a:pt x="1151" y="572"/>
                    </a:lnTo>
                    <a:lnTo>
                      <a:pt x="1153" y="568"/>
                    </a:lnTo>
                    <a:lnTo>
                      <a:pt x="1156" y="563"/>
                    </a:lnTo>
                    <a:lnTo>
                      <a:pt x="1159" y="556"/>
                    </a:lnTo>
                    <a:lnTo>
                      <a:pt x="1164" y="550"/>
                    </a:lnTo>
                    <a:lnTo>
                      <a:pt x="1177" y="537"/>
                    </a:lnTo>
                    <a:lnTo>
                      <a:pt x="1191" y="521"/>
                    </a:lnTo>
                    <a:lnTo>
                      <a:pt x="1227" y="487"/>
                    </a:lnTo>
                    <a:lnTo>
                      <a:pt x="1265" y="450"/>
                    </a:lnTo>
                    <a:lnTo>
                      <a:pt x="1284" y="431"/>
                    </a:lnTo>
                    <a:lnTo>
                      <a:pt x="1301" y="413"/>
                    </a:lnTo>
                    <a:lnTo>
                      <a:pt x="1316" y="394"/>
                    </a:lnTo>
                    <a:lnTo>
                      <a:pt x="1329" y="376"/>
                    </a:lnTo>
                    <a:lnTo>
                      <a:pt x="1334" y="368"/>
                    </a:lnTo>
                    <a:lnTo>
                      <a:pt x="1338" y="360"/>
                    </a:lnTo>
                    <a:lnTo>
                      <a:pt x="1341" y="352"/>
                    </a:lnTo>
                    <a:lnTo>
                      <a:pt x="1344" y="345"/>
                    </a:lnTo>
                    <a:lnTo>
                      <a:pt x="1344" y="338"/>
                    </a:lnTo>
                    <a:lnTo>
                      <a:pt x="1344" y="331"/>
                    </a:lnTo>
                    <a:lnTo>
                      <a:pt x="1343" y="325"/>
                    </a:lnTo>
                    <a:lnTo>
                      <a:pt x="1339" y="319"/>
                    </a:lnTo>
                    <a:close/>
                  </a:path>
                </a:pathLst>
              </a:custGeom>
              <a:solidFill>
                <a:srgbClr val="F7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54" name="Freeform 382"/>
              <p:cNvSpPr>
                <a:spLocks/>
              </p:cNvSpPr>
              <p:nvPr/>
            </p:nvSpPr>
            <p:spPr bwMode="auto">
              <a:xfrm>
                <a:off x="4675" y="2325"/>
                <a:ext cx="87" cy="55"/>
              </a:xfrm>
              <a:custGeom>
                <a:avLst/>
                <a:gdLst>
                  <a:gd name="T0" fmla="*/ 0 w 2009"/>
                  <a:gd name="T1" fmla="*/ 0 h 1254"/>
                  <a:gd name="T2" fmla="*/ 0 w 2009"/>
                  <a:gd name="T3" fmla="*/ 0 h 1254"/>
                  <a:gd name="T4" fmla="*/ 0 w 2009"/>
                  <a:gd name="T5" fmla="*/ 0 h 1254"/>
                  <a:gd name="T6" fmla="*/ 0 w 2009"/>
                  <a:gd name="T7" fmla="*/ 0 h 1254"/>
                  <a:gd name="T8" fmla="*/ 0 w 2009"/>
                  <a:gd name="T9" fmla="*/ 0 h 1254"/>
                  <a:gd name="T10" fmla="*/ 0 w 2009"/>
                  <a:gd name="T11" fmla="*/ 0 h 1254"/>
                  <a:gd name="T12" fmla="*/ 0 w 2009"/>
                  <a:gd name="T13" fmla="*/ 0 h 1254"/>
                  <a:gd name="T14" fmla="*/ 0 w 2009"/>
                  <a:gd name="T15" fmla="*/ 0 h 1254"/>
                  <a:gd name="T16" fmla="*/ 0 w 2009"/>
                  <a:gd name="T17" fmla="*/ 0 h 1254"/>
                  <a:gd name="T18" fmla="*/ 0 w 2009"/>
                  <a:gd name="T19" fmla="*/ 0 h 1254"/>
                  <a:gd name="T20" fmla="*/ 0 w 2009"/>
                  <a:gd name="T21" fmla="*/ 0 h 1254"/>
                  <a:gd name="T22" fmla="*/ 0 w 2009"/>
                  <a:gd name="T23" fmla="*/ 0 h 1254"/>
                  <a:gd name="T24" fmla="*/ 0 w 2009"/>
                  <a:gd name="T25" fmla="*/ 0 h 1254"/>
                  <a:gd name="T26" fmla="*/ 0 w 2009"/>
                  <a:gd name="T27" fmla="*/ 0 h 1254"/>
                  <a:gd name="T28" fmla="*/ 0 w 2009"/>
                  <a:gd name="T29" fmla="*/ 0 h 1254"/>
                  <a:gd name="T30" fmla="*/ 0 w 2009"/>
                  <a:gd name="T31" fmla="*/ 0 h 1254"/>
                  <a:gd name="T32" fmla="*/ 0 w 2009"/>
                  <a:gd name="T33" fmla="*/ 0 h 1254"/>
                  <a:gd name="T34" fmla="*/ 0 w 2009"/>
                  <a:gd name="T35" fmla="*/ 0 h 1254"/>
                  <a:gd name="T36" fmla="*/ 0 w 2009"/>
                  <a:gd name="T37" fmla="*/ 0 h 1254"/>
                  <a:gd name="T38" fmla="*/ 0 w 2009"/>
                  <a:gd name="T39" fmla="*/ 0 h 1254"/>
                  <a:gd name="T40" fmla="*/ 0 w 2009"/>
                  <a:gd name="T41" fmla="*/ 0 h 1254"/>
                  <a:gd name="T42" fmla="*/ 0 w 2009"/>
                  <a:gd name="T43" fmla="*/ 0 h 1254"/>
                  <a:gd name="T44" fmla="*/ 0 w 2009"/>
                  <a:gd name="T45" fmla="*/ 0 h 1254"/>
                  <a:gd name="T46" fmla="*/ 0 w 2009"/>
                  <a:gd name="T47" fmla="*/ 0 h 1254"/>
                  <a:gd name="T48" fmla="*/ 0 w 2009"/>
                  <a:gd name="T49" fmla="*/ 0 h 1254"/>
                  <a:gd name="T50" fmla="*/ 0 w 2009"/>
                  <a:gd name="T51" fmla="*/ 0 h 1254"/>
                  <a:gd name="T52" fmla="*/ 0 w 2009"/>
                  <a:gd name="T53" fmla="*/ 0 h 1254"/>
                  <a:gd name="T54" fmla="*/ 0 w 2009"/>
                  <a:gd name="T55" fmla="*/ 0 h 1254"/>
                  <a:gd name="T56" fmla="*/ 0 w 2009"/>
                  <a:gd name="T57" fmla="*/ 0 h 1254"/>
                  <a:gd name="T58" fmla="*/ 0 w 2009"/>
                  <a:gd name="T59" fmla="*/ 0 h 1254"/>
                  <a:gd name="T60" fmla="*/ 0 w 2009"/>
                  <a:gd name="T61" fmla="*/ 0 h 1254"/>
                  <a:gd name="T62" fmla="*/ 0 w 2009"/>
                  <a:gd name="T63" fmla="*/ 0 h 1254"/>
                  <a:gd name="T64" fmla="*/ 0 w 2009"/>
                  <a:gd name="T65" fmla="*/ 0 h 1254"/>
                  <a:gd name="T66" fmla="*/ 0 w 2009"/>
                  <a:gd name="T67" fmla="*/ 0 h 1254"/>
                  <a:gd name="T68" fmla="*/ 0 w 2009"/>
                  <a:gd name="T69" fmla="*/ 0 h 1254"/>
                  <a:gd name="T70" fmla="*/ 0 w 2009"/>
                  <a:gd name="T71" fmla="*/ 0 h 1254"/>
                  <a:gd name="T72" fmla="*/ 0 w 2009"/>
                  <a:gd name="T73" fmla="*/ 0 h 1254"/>
                  <a:gd name="T74" fmla="*/ 0 w 2009"/>
                  <a:gd name="T75" fmla="*/ 0 h 1254"/>
                  <a:gd name="T76" fmla="*/ 0 w 2009"/>
                  <a:gd name="T77" fmla="*/ 0 h 125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09"/>
                  <a:gd name="T118" fmla="*/ 0 h 1254"/>
                  <a:gd name="T119" fmla="*/ 2009 w 2009"/>
                  <a:gd name="T120" fmla="*/ 1254 h 125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09" h="1254">
                    <a:moveTo>
                      <a:pt x="473" y="1254"/>
                    </a:moveTo>
                    <a:lnTo>
                      <a:pt x="491" y="1242"/>
                    </a:lnTo>
                    <a:lnTo>
                      <a:pt x="541" y="1208"/>
                    </a:lnTo>
                    <a:lnTo>
                      <a:pt x="576" y="1184"/>
                    </a:lnTo>
                    <a:lnTo>
                      <a:pt x="619" y="1157"/>
                    </a:lnTo>
                    <a:lnTo>
                      <a:pt x="667" y="1129"/>
                    </a:lnTo>
                    <a:lnTo>
                      <a:pt x="721" y="1100"/>
                    </a:lnTo>
                    <a:lnTo>
                      <a:pt x="780" y="1071"/>
                    </a:lnTo>
                    <a:lnTo>
                      <a:pt x="843" y="1042"/>
                    </a:lnTo>
                    <a:lnTo>
                      <a:pt x="876" y="1027"/>
                    </a:lnTo>
                    <a:lnTo>
                      <a:pt x="911" y="1014"/>
                    </a:lnTo>
                    <a:lnTo>
                      <a:pt x="945" y="1001"/>
                    </a:lnTo>
                    <a:lnTo>
                      <a:pt x="982" y="989"/>
                    </a:lnTo>
                    <a:lnTo>
                      <a:pt x="1018" y="977"/>
                    </a:lnTo>
                    <a:lnTo>
                      <a:pt x="1056" y="966"/>
                    </a:lnTo>
                    <a:lnTo>
                      <a:pt x="1093" y="956"/>
                    </a:lnTo>
                    <a:lnTo>
                      <a:pt x="1133" y="947"/>
                    </a:lnTo>
                    <a:lnTo>
                      <a:pt x="1172" y="940"/>
                    </a:lnTo>
                    <a:lnTo>
                      <a:pt x="1211" y="933"/>
                    </a:lnTo>
                    <a:lnTo>
                      <a:pt x="1251" y="928"/>
                    </a:lnTo>
                    <a:lnTo>
                      <a:pt x="1291" y="925"/>
                    </a:lnTo>
                    <a:lnTo>
                      <a:pt x="1331" y="923"/>
                    </a:lnTo>
                    <a:lnTo>
                      <a:pt x="1371" y="921"/>
                    </a:lnTo>
                    <a:lnTo>
                      <a:pt x="1408" y="921"/>
                    </a:lnTo>
                    <a:lnTo>
                      <a:pt x="1446" y="921"/>
                    </a:lnTo>
                    <a:lnTo>
                      <a:pt x="1482" y="923"/>
                    </a:lnTo>
                    <a:lnTo>
                      <a:pt x="1518" y="925"/>
                    </a:lnTo>
                    <a:lnTo>
                      <a:pt x="1552" y="927"/>
                    </a:lnTo>
                    <a:lnTo>
                      <a:pt x="1585" y="930"/>
                    </a:lnTo>
                    <a:lnTo>
                      <a:pt x="1648" y="939"/>
                    </a:lnTo>
                    <a:lnTo>
                      <a:pt x="1707" y="948"/>
                    </a:lnTo>
                    <a:lnTo>
                      <a:pt x="1762" y="959"/>
                    </a:lnTo>
                    <a:lnTo>
                      <a:pt x="1812" y="971"/>
                    </a:lnTo>
                    <a:lnTo>
                      <a:pt x="1855" y="983"/>
                    </a:lnTo>
                    <a:lnTo>
                      <a:pt x="1895" y="996"/>
                    </a:lnTo>
                    <a:lnTo>
                      <a:pt x="1929" y="1007"/>
                    </a:lnTo>
                    <a:lnTo>
                      <a:pt x="1958" y="1018"/>
                    </a:lnTo>
                    <a:lnTo>
                      <a:pt x="1995" y="1033"/>
                    </a:lnTo>
                    <a:lnTo>
                      <a:pt x="2009" y="1040"/>
                    </a:lnTo>
                    <a:lnTo>
                      <a:pt x="1535" y="117"/>
                    </a:lnTo>
                    <a:lnTo>
                      <a:pt x="1522" y="111"/>
                    </a:lnTo>
                    <a:lnTo>
                      <a:pt x="1483" y="96"/>
                    </a:lnTo>
                    <a:lnTo>
                      <a:pt x="1455" y="85"/>
                    </a:lnTo>
                    <a:lnTo>
                      <a:pt x="1422" y="74"/>
                    </a:lnTo>
                    <a:lnTo>
                      <a:pt x="1382" y="62"/>
                    </a:lnTo>
                    <a:lnTo>
                      <a:pt x="1338" y="50"/>
                    </a:lnTo>
                    <a:lnTo>
                      <a:pt x="1288" y="38"/>
                    </a:lnTo>
                    <a:lnTo>
                      <a:pt x="1234" y="27"/>
                    </a:lnTo>
                    <a:lnTo>
                      <a:pt x="1175" y="17"/>
                    </a:lnTo>
                    <a:lnTo>
                      <a:pt x="1111" y="9"/>
                    </a:lnTo>
                    <a:lnTo>
                      <a:pt x="1078" y="6"/>
                    </a:lnTo>
                    <a:lnTo>
                      <a:pt x="1043" y="3"/>
                    </a:lnTo>
                    <a:lnTo>
                      <a:pt x="1008" y="1"/>
                    </a:lnTo>
                    <a:lnTo>
                      <a:pt x="972" y="0"/>
                    </a:lnTo>
                    <a:lnTo>
                      <a:pt x="935" y="0"/>
                    </a:lnTo>
                    <a:lnTo>
                      <a:pt x="896" y="0"/>
                    </a:lnTo>
                    <a:lnTo>
                      <a:pt x="858" y="1"/>
                    </a:lnTo>
                    <a:lnTo>
                      <a:pt x="818" y="3"/>
                    </a:lnTo>
                    <a:lnTo>
                      <a:pt x="777" y="7"/>
                    </a:lnTo>
                    <a:lnTo>
                      <a:pt x="738" y="11"/>
                    </a:lnTo>
                    <a:lnTo>
                      <a:pt x="698" y="17"/>
                    </a:lnTo>
                    <a:lnTo>
                      <a:pt x="659" y="26"/>
                    </a:lnTo>
                    <a:lnTo>
                      <a:pt x="620" y="34"/>
                    </a:lnTo>
                    <a:lnTo>
                      <a:pt x="583" y="44"/>
                    </a:lnTo>
                    <a:lnTo>
                      <a:pt x="545" y="55"/>
                    </a:lnTo>
                    <a:lnTo>
                      <a:pt x="508" y="66"/>
                    </a:lnTo>
                    <a:lnTo>
                      <a:pt x="472" y="79"/>
                    </a:lnTo>
                    <a:lnTo>
                      <a:pt x="438" y="92"/>
                    </a:lnTo>
                    <a:lnTo>
                      <a:pt x="403" y="106"/>
                    </a:lnTo>
                    <a:lnTo>
                      <a:pt x="370" y="119"/>
                    </a:lnTo>
                    <a:lnTo>
                      <a:pt x="306" y="149"/>
                    </a:lnTo>
                    <a:lnTo>
                      <a:pt x="247" y="179"/>
                    </a:lnTo>
                    <a:lnTo>
                      <a:pt x="194" y="208"/>
                    </a:lnTo>
                    <a:lnTo>
                      <a:pt x="145" y="236"/>
                    </a:lnTo>
                    <a:lnTo>
                      <a:pt x="103" y="262"/>
                    </a:lnTo>
                    <a:lnTo>
                      <a:pt x="66" y="285"/>
                    </a:lnTo>
                    <a:lnTo>
                      <a:pt x="17" y="320"/>
                    </a:lnTo>
                    <a:lnTo>
                      <a:pt x="0" y="333"/>
                    </a:lnTo>
                    <a:lnTo>
                      <a:pt x="473" y="1254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55" name="Freeform 383"/>
              <p:cNvSpPr>
                <a:spLocks/>
              </p:cNvSpPr>
              <p:nvPr/>
            </p:nvSpPr>
            <p:spPr bwMode="auto">
              <a:xfrm>
                <a:off x="4556" y="2143"/>
                <a:ext cx="38" cy="37"/>
              </a:xfrm>
              <a:custGeom>
                <a:avLst/>
                <a:gdLst>
                  <a:gd name="T0" fmla="*/ 0 w 884"/>
                  <a:gd name="T1" fmla="*/ 0 h 840"/>
                  <a:gd name="T2" fmla="*/ 0 w 884"/>
                  <a:gd name="T3" fmla="*/ 0 h 840"/>
                  <a:gd name="T4" fmla="*/ 0 w 884"/>
                  <a:gd name="T5" fmla="*/ 0 h 840"/>
                  <a:gd name="T6" fmla="*/ 0 w 884"/>
                  <a:gd name="T7" fmla="*/ 0 h 840"/>
                  <a:gd name="T8" fmla="*/ 0 w 884"/>
                  <a:gd name="T9" fmla="*/ 0 h 840"/>
                  <a:gd name="T10" fmla="*/ 0 w 884"/>
                  <a:gd name="T11" fmla="*/ 0 h 840"/>
                  <a:gd name="T12" fmla="*/ 0 w 884"/>
                  <a:gd name="T13" fmla="*/ 0 h 840"/>
                  <a:gd name="T14" fmla="*/ 0 w 884"/>
                  <a:gd name="T15" fmla="*/ 0 h 840"/>
                  <a:gd name="T16" fmla="*/ 0 w 884"/>
                  <a:gd name="T17" fmla="*/ 0 h 840"/>
                  <a:gd name="T18" fmla="*/ 0 w 884"/>
                  <a:gd name="T19" fmla="*/ 0 h 840"/>
                  <a:gd name="T20" fmla="*/ 0 w 884"/>
                  <a:gd name="T21" fmla="*/ 0 h 840"/>
                  <a:gd name="T22" fmla="*/ 0 w 884"/>
                  <a:gd name="T23" fmla="*/ 0 h 840"/>
                  <a:gd name="T24" fmla="*/ 0 w 884"/>
                  <a:gd name="T25" fmla="*/ 0 h 840"/>
                  <a:gd name="T26" fmla="*/ 0 w 884"/>
                  <a:gd name="T27" fmla="*/ 0 h 840"/>
                  <a:gd name="T28" fmla="*/ 0 w 884"/>
                  <a:gd name="T29" fmla="*/ 0 h 840"/>
                  <a:gd name="T30" fmla="*/ 0 w 884"/>
                  <a:gd name="T31" fmla="*/ 0 h 840"/>
                  <a:gd name="T32" fmla="*/ 0 w 884"/>
                  <a:gd name="T33" fmla="*/ 0 h 840"/>
                  <a:gd name="T34" fmla="*/ 0 w 884"/>
                  <a:gd name="T35" fmla="*/ 0 h 840"/>
                  <a:gd name="T36" fmla="*/ 0 w 884"/>
                  <a:gd name="T37" fmla="*/ 0 h 840"/>
                  <a:gd name="T38" fmla="*/ 0 w 884"/>
                  <a:gd name="T39" fmla="*/ 0 h 840"/>
                  <a:gd name="T40" fmla="*/ 0 w 884"/>
                  <a:gd name="T41" fmla="*/ 0 h 840"/>
                  <a:gd name="T42" fmla="*/ 0 w 884"/>
                  <a:gd name="T43" fmla="*/ 0 h 840"/>
                  <a:gd name="T44" fmla="*/ 0 w 884"/>
                  <a:gd name="T45" fmla="*/ 0 h 840"/>
                  <a:gd name="T46" fmla="*/ 0 w 884"/>
                  <a:gd name="T47" fmla="*/ 0 h 840"/>
                  <a:gd name="T48" fmla="*/ 0 w 884"/>
                  <a:gd name="T49" fmla="*/ 0 h 840"/>
                  <a:gd name="T50" fmla="*/ 0 w 884"/>
                  <a:gd name="T51" fmla="*/ 0 h 840"/>
                  <a:gd name="T52" fmla="*/ 0 w 884"/>
                  <a:gd name="T53" fmla="*/ 0 h 840"/>
                  <a:gd name="T54" fmla="*/ 0 w 884"/>
                  <a:gd name="T55" fmla="*/ 0 h 840"/>
                  <a:gd name="T56" fmla="*/ 0 w 884"/>
                  <a:gd name="T57" fmla="*/ 0 h 840"/>
                  <a:gd name="T58" fmla="*/ 0 w 884"/>
                  <a:gd name="T59" fmla="*/ 0 h 840"/>
                  <a:gd name="T60" fmla="*/ 0 w 884"/>
                  <a:gd name="T61" fmla="*/ 0 h 840"/>
                  <a:gd name="T62" fmla="*/ 0 w 884"/>
                  <a:gd name="T63" fmla="*/ 0 h 840"/>
                  <a:gd name="T64" fmla="*/ 0 w 884"/>
                  <a:gd name="T65" fmla="*/ 0 h 840"/>
                  <a:gd name="T66" fmla="*/ 0 w 884"/>
                  <a:gd name="T67" fmla="*/ 0 h 840"/>
                  <a:gd name="T68" fmla="*/ 0 w 884"/>
                  <a:gd name="T69" fmla="*/ 0 h 840"/>
                  <a:gd name="T70" fmla="*/ 0 w 884"/>
                  <a:gd name="T71" fmla="*/ 0 h 840"/>
                  <a:gd name="T72" fmla="*/ 0 w 884"/>
                  <a:gd name="T73" fmla="*/ 0 h 840"/>
                  <a:gd name="T74" fmla="*/ 0 w 884"/>
                  <a:gd name="T75" fmla="*/ 0 h 840"/>
                  <a:gd name="T76" fmla="*/ 0 w 884"/>
                  <a:gd name="T77" fmla="*/ 0 h 840"/>
                  <a:gd name="T78" fmla="*/ 0 w 884"/>
                  <a:gd name="T79" fmla="*/ 0 h 840"/>
                  <a:gd name="T80" fmla="*/ 0 w 884"/>
                  <a:gd name="T81" fmla="*/ 0 h 840"/>
                  <a:gd name="T82" fmla="*/ 0 w 884"/>
                  <a:gd name="T83" fmla="*/ 0 h 840"/>
                  <a:gd name="T84" fmla="*/ 0 w 884"/>
                  <a:gd name="T85" fmla="*/ 0 h 840"/>
                  <a:gd name="T86" fmla="*/ 0 w 884"/>
                  <a:gd name="T87" fmla="*/ 0 h 840"/>
                  <a:gd name="T88" fmla="*/ 0 w 884"/>
                  <a:gd name="T89" fmla="*/ 0 h 840"/>
                  <a:gd name="T90" fmla="*/ 0 w 884"/>
                  <a:gd name="T91" fmla="*/ 0 h 840"/>
                  <a:gd name="T92" fmla="*/ 0 w 884"/>
                  <a:gd name="T93" fmla="*/ 0 h 840"/>
                  <a:gd name="T94" fmla="*/ 0 w 884"/>
                  <a:gd name="T95" fmla="*/ 0 h 840"/>
                  <a:gd name="T96" fmla="*/ 0 w 884"/>
                  <a:gd name="T97" fmla="*/ 0 h 840"/>
                  <a:gd name="T98" fmla="*/ 0 w 884"/>
                  <a:gd name="T99" fmla="*/ 0 h 840"/>
                  <a:gd name="T100" fmla="*/ 0 w 884"/>
                  <a:gd name="T101" fmla="*/ 0 h 840"/>
                  <a:gd name="T102" fmla="*/ 0 w 884"/>
                  <a:gd name="T103" fmla="*/ 0 h 840"/>
                  <a:gd name="T104" fmla="*/ 0 w 884"/>
                  <a:gd name="T105" fmla="*/ 0 h 840"/>
                  <a:gd name="T106" fmla="*/ 0 w 884"/>
                  <a:gd name="T107" fmla="*/ 0 h 840"/>
                  <a:gd name="T108" fmla="*/ 0 w 884"/>
                  <a:gd name="T109" fmla="*/ 0 h 840"/>
                  <a:gd name="T110" fmla="*/ 0 w 884"/>
                  <a:gd name="T111" fmla="*/ 0 h 840"/>
                  <a:gd name="T112" fmla="*/ 0 w 884"/>
                  <a:gd name="T113" fmla="*/ 0 h 840"/>
                  <a:gd name="T114" fmla="*/ 0 w 884"/>
                  <a:gd name="T115" fmla="*/ 0 h 840"/>
                  <a:gd name="T116" fmla="*/ 0 w 884"/>
                  <a:gd name="T117" fmla="*/ 0 h 840"/>
                  <a:gd name="T118" fmla="*/ 0 w 884"/>
                  <a:gd name="T119" fmla="*/ 0 h 840"/>
                  <a:gd name="T120" fmla="*/ 0 w 884"/>
                  <a:gd name="T121" fmla="*/ 0 h 8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84"/>
                  <a:gd name="T184" fmla="*/ 0 h 840"/>
                  <a:gd name="T185" fmla="*/ 884 w 884"/>
                  <a:gd name="T186" fmla="*/ 840 h 8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84" h="840">
                    <a:moveTo>
                      <a:pt x="136" y="697"/>
                    </a:moveTo>
                    <a:lnTo>
                      <a:pt x="114" y="581"/>
                    </a:lnTo>
                    <a:lnTo>
                      <a:pt x="107" y="568"/>
                    </a:lnTo>
                    <a:lnTo>
                      <a:pt x="89" y="532"/>
                    </a:lnTo>
                    <a:lnTo>
                      <a:pt x="77" y="508"/>
                    </a:lnTo>
                    <a:lnTo>
                      <a:pt x="64" y="481"/>
                    </a:lnTo>
                    <a:lnTo>
                      <a:pt x="52" y="452"/>
                    </a:lnTo>
                    <a:lnTo>
                      <a:pt x="38" y="420"/>
                    </a:lnTo>
                    <a:lnTo>
                      <a:pt x="27" y="389"/>
                    </a:lnTo>
                    <a:lnTo>
                      <a:pt x="16" y="358"/>
                    </a:lnTo>
                    <a:lnTo>
                      <a:pt x="8" y="329"/>
                    </a:lnTo>
                    <a:lnTo>
                      <a:pt x="3" y="300"/>
                    </a:lnTo>
                    <a:lnTo>
                      <a:pt x="2" y="287"/>
                    </a:lnTo>
                    <a:lnTo>
                      <a:pt x="0" y="275"/>
                    </a:lnTo>
                    <a:lnTo>
                      <a:pt x="0" y="263"/>
                    </a:lnTo>
                    <a:lnTo>
                      <a:pt x="3" y="253"/>
                    </a:lnTo>
                    <a:lnTo>
                      <a:pt x="6" y="243"/>
                    </a:lnTo>
                    <a:lnTo>
                      <a:pt x="9" y="235"/>
                    </a:lnTo>
                    <a:lnTo>
                      <a:pt x="14" y="229"/>
                    </a:lnTo>
                    <a:lnTo>
                      <a:pt x="21" y="222"/>
                    </a:lnTo>
                    <a:lnTo>
                      <a:pt x="29" y="219"/>
                    </a:lnTo>
                    <a:lnTo>
                      <a:pt x="36" y="216"/>
                    </a:lnTo>
                    <a:lnTo>
                      <a:pt x="43" y="216"/>
                    </a:lnTo>
                    <a:lnTo>
                      <a:pt x="49" y="216"/>
                    </a:lnTo>
                    <a:lnTo>
                      <a:pt x="57" y="218"/>
                    </a:lnTo>
                    <a:lnTo>
                      <a:pt x="63" y="221"/>
                    </a:lnTo>
                    <a:lnTo>
                      <a:pt x="70" y="226"/>
                    </a:lnTo>
                    <a:lnTo>
                      <a:pt x="77" y="231"/>
                    </a:lnTo>
                    <a:lnTo>
                      <a:pt x="89" y="244"/>
                    </a:lnTo>
                    <a:lnTo>
                      <a:pt x="102" y="260"/>
                    </a:lnTo>
                    <a:lnTo>
                      <a:pt x="113" y="278"/>
                    </a:lnTo>
                    <a:lnTo>
                      <a:pt x="125" y="296"/>
                    </a:lnTo>
                    <a:lnTo>
                      <a:pt x="145" y="333"/>
                    </a:lnTo>
                    <a:lnTo>
                      <a:pt x="165" y="364"/>
                    </a:lnTo>
                    <a:lnTo>
                      <a:pt x="170" y="370"/>
                    </a:lnTo>
                    <a:lnTo>
                      <a:pt x="175" y="375"/>
                    </a:lnTo>
                    <a:lnTo>
                      <a:pt x="180" y="379"/>
                    </a:lnTo>
                    <a:lnTo>
                      <a:pt x="184" y="382"/>
                    </a:lnTo>
                    <a:lnTo>
                      <a:pt x="188" y="384"/>
                    </a:lnTo>
                    <a:lnTo>
                      <a:pt x="192" y="384"/>
                    </a:lnTo>
                    <a:lnTo>
                      <a:pt x="196" y="383"/>
                    </a:lnTo>
                    <a:lnTo>
                      <a:pt x="201" y="381"/>
                    </a:lnTo>
                    <a:lnTo>
                      <a:pt x="205" y="377"/>
                    </a:lnTo>
                    <a:lnTo>
                      <a:pt x="209" y="370"/>
                    </a:lnTo>
                    <a:lnTo>
                      <a:pt x="212" y="363"/>
                    </a:lnTo>
                    <a:lnTo>
                      <a:pt x="216" y="354"/>
                    </a:lnTo>
                    <a:lnTo>
                      <a:pt x="225" y="331"/>
                    </a:lnTo>
                    <a:lnTo>
                      <a:pt x="233" y="304"/>
                    </a:lnTo>
                    <a:lnTo>
                      <a:pt x="250" y="241"/>
                    </a:lnTo>
                    <a:lnTo>
                      <a:pt x="267" y="171"/>
                    </a:lnTo>
                    <a:lnTo>
                      <a:pt x="278" y="138"/>
                    </a:lnTo>
                    <a:lnTo>
                      <a:pt x="288" y="105"/>
                    </a:lnTo>
                    <a:lnTo>
                      <a:pt x="300" y="75"/>
                    </a:lnTo>
                    <a:lnTo>
                      <a:pt x="312" y="48"/>
                    </a:lnTo>
                    <a:lnTo>
                      <a:pt x="319" y="37"/>
                    </a:lnTo>
                    <a:lnTo>
                      <a:pt x="326" y="28"/>
                    </a:lnTo>
                    <a:lnTo>
                      <a:pt x="333" y="18"/>
                    </a:lnTo>
                    <a:lnTo>
                      <a:pt x="340" y="11"/>
                    </a:lnTo>
                    <a:lnTo>
                      <a:pt x="348" y="6"/>
                    </a:lnTo>
                    <a:lnTo>
                      <a:pt x="356" y="1"/>
                    </a:lnTo>
                    <a:lnTo>
                      <a:pt x="364" y="0"/>
                    </a:lnTo>
                    <a:lnTo>
                      <a:pt x="373" y="0"/>
                    </a:lnTo>
                    <a:lnTo>
                      <a:pt x="381" y="2"/>
                    </a:lnTo>
                    <a:lnTo>
                      <a:pt x="387" y="7"/>
                    </a:lnTo>
                    <a:lnTo>
                      <a:pt x="393" y="11"/>
                    </a:lnTo>
                    <a:lnTo>
                      <a:pt x="398" y="17"/>
                    </a:lnTo>
                    <a:lnTo>
                      <a:pt x="402" y="25"/>
                    </a:lnTo>
                    <a:lnTo>
                      <a:pt x="404" y="34"/>
                    </a:lnTo>
                    <a:lnTo>
                      <a:pt x="406" y="43"/>
                    </a:lnTo>
                    <a:lnTo>
                      <a:pt x="407" y="54"/>
                    </a:lnTo>
                    <a:lnTo>
                      <a:pt x="407" y="78"/>
                    </a:lnTo>
                    <a:lnTo>
                      <a:pt x="404" y="103"/>
                    </a:lnTo>
                    <a:lnTo>
                      <a:pt x="400" y="130"/>
                    </a:lnTo>
                    <a:lnTo>
                      <a:pt x="395" y="158"/>
                    </a:lnTo>
                    <a:lnTo>
                      <a:pt x="382" y="211"/>
                    </a:lnTo>
                    <a:lnTo>
                      <a:pt x="371" y="258"/>
                    </a:lnTo>
                    <a:lnTo>
                      <a:pt x="367" y="277"/>
                    </a:lnTo>
                    <a:lnTo>
                      <a:pt x="366" y="290"/>
                    </a:lnTo>
                    <a:lnTo>
                      <a:pt x="366" y="295"/>
                    </a:lnTo>
                    <a:lnTo>
                      <a:pt x="367" y="298"/>
                    </a:lnTo>
                    <a:lnTo>
                      <a:pt x="370" y="301"/>
                    </a:lnTo>
                    <a:lnTo>
                      <a:pt x="373" y="302"/>
                    </a:lnTo>
                    <a:lnTo>
                      <a:pt x="381" y="301"/>
                    </a:lnTo>
                    <a:lnTo>
                      <a:pt x="388" y="296"/>
                    </a:lnTo>
                    <a:lnTo>
                      <a:pt x="396" y="292"/>
                    </a:lnTo>
                    <a:lnTo>
                      <a:pt x="403" y="286"/>
                    </a:lnTo>
                    <a:lnTo>
                      <a:pt x="409" y="279"/>
                    </a:lnTo>
                    <a:lnTo>
                      <a:pt x="415" y="269"/>
                    </a:lnTo>
                    <a:lnTo>
                      <a:pt x="422" y="260"/>
                    </a:lnTo>
                    <a:lnTo>
                      <a:pt x="428" y="248"/>
                    </a:lnTo>
                    <a:lnTo>
                      <a:pt x="439" y="226"/>
                    </a:lnTo>
                    <a:lnTo>
                      <a:pt x="451" y="199"/>
                    </a:lnTo>
                    <a:lnTo>
                      <a:pt x="462" y="171"/>
                    </a:lnTo>
                    <a:lnTo>
                      <a:pt x="474" y="144"/>
                    </a:lnTo>
                    <a:lnTo>
                      <a:pt x="485" y="117"/>
                    </a:lnTo>
                    <a:lnTo>
                      <a:pt x="497" y="91"/>
                    </a:lnTo>
                    <a:lnTo>
                      <a:pt x="503" y="80"/>
                    </a:lnTo>
                    <a:lnTo>
                      <a:pt x="510" y="68"/>
                    </a:lnTo>
                    <a:lnTo>
                      <a:pt x="516" y="59"/>
                    </a:lnTo>
                    <a:lnTo>
                      <a:pt x="524" y="49"/>
                    </a:lnTo>
                    <a:lnTo>
                      <a:pt x="531" y="42"/>
                    </a:lnTo>
                    <a:lnTo>
                      <a:pt x="539" y="35"/>
                    </a:lnTo>
                    <a:lnTo>
                      <a:pt x="548" y="30"/>
                    </a:lnTo>
                    <a:lnTo>
                      <a:pt x="556" y="26"/>
                    </a:lnTo>
                    <a:lnTo>
                      <a:pt x="565" y="24"/>
                    </a:lnTo>
                    <a:lnTo>
                      <a:pt x="575" y="23"/>
                    </a:lnTo>
                    <a:lnTo>
                      <a:pt x="584" y="25"/>
                    </a:lnTo>
                    <a:lnTo>
                      <a:pt x="596" y="29"/>
                    </a:lnTo>
                    <a:lnTo>
                      <a:pt x="602" y="33"/>
                    </a:lnTo>
                    <a:lnTo>
                      <a:pt x="607" y="38"/>
                    </a:lnTo>
                    <a:lnTo>
                      <a:pt x="611" y="45"/>
                    </a:lnTo>
                    <a:lnTo>
                      <a:pt x="614" y="53"/>
                    </a:lnTo>
                    <a:lnTo>
                      <a:pt x="617" y="61"/>
                    </a:lnTo>
                    <a:lnTo>
                      <a:pt x="618" y="70"/>
                    </a:lnTo>
                    <a:lnTo>
                      <a:pt x="618" y="81"/>
                    </a:lnTo>
                    <a:lnTo>
                      <a:pt x="617" y="92"/>
                    </a:lnTo>
                    <a:lnTo>
                      <a:pt x="613" y="116"/>
                    </a:lnTo>
                    <a:lnTo>
                      <a:pt x="607" y="142"/>
                    </a:lnTo>
                    <a:lnTo>
                      <a:pt x="600" y="169"/>
                    </a:lnTo>
                    <a:lnTo>
                      <a:pt x="591" y="197"/>
                    </a:lnTo>
                    <a:lnTo>
                      <a:pt x="573" y="251"/>
                    </a:lnTo>
                    <a:lnTo>
                      <a:pt x="558" y="297"/>
                    </a:lnTo>
                    <a:lnTo>
                      <a:pt x="553" y="316"/>
                    </a:lnTo>
                    <a:lnTo>
                      <a:pt x="552" y="331"/>
                    </a:lnTo>
                    <a:lnTo>
                      <a:pt x="552" y="336"/>
                    </a:lnTo>
                    <a:lnTo>
                      <a:pt x="554" y="340"/>
                    </a:lnTo>
                    <a:lnTo>
                      <a:pt x="556" y="343"/>
                    </a:lnTo>
                    <a:lnTo>
                      <a:pt x="559" y="344"/>
                    </a:lnTo>
                    <a:lnTo>
                      <a:pt x="563" y="344"/>
                    </a:lnTo>
                    <a:lnTo>
                      <a:pt x="569" y="343"/>
                    </a:lnTo>
                    <a:lnTo>
                      <a:pt x="574" y="340"/>
                    </a:lnTo>
                    <a:lnTo>
                      <a:pt x="579" y="337"/>
                    </a:lnTo>
                    <a:lnTo>
                      <a:pt x="592" y="326"/>
                    </a:lnTo>
                    <a:lnTo>
                      <a:pt x="605" y="312"/>
                    </a:lnTo>
                    <a:lnTo>
                      <a:pt x="635" y="277"/>
                    </a:lnTo>
                    <a:lnTo>
                      <a:pt x="669" y="237"/>
                    </a:lnTo>
                    <a:lnTo>
                      <a:pt x="686" y="218"/>
                    </a:lnTo>
                    <a:lnTo>
                      <a:pt x="704" y="201"/>
                    </a:lnTo>
                    <a:lnTo>
                      <a:pt x="714" y="192"/>
                    </a:lnTo>
                    <a:lnTo>
                      <a:pt x="723" y="185"/>
                    </a:lnTo>
                    <a:lnTo>
                      <a:pt x="732" y="179"/>
                    </a:lnTo>
                    <a:lnTo>
                      <a:pt x="741" y="173"/>
                    </a:lnTo>
                    <a:lnTo>
                      <a:pt x="750" y="168"/>
                    </a:lnTo>
                    <a:lnTo>
                      <a:pt x="759" y="165"/>
                    </a:lnTo>
                    <a:lnTo>
                      <a:pt x="768" y="163"/>
                    </a:lnTo>
                    <a:lnTo>
                      <a:pt x="777" y="162"/>
                    </a:lnTo>
                    <a:lnTo>
                      <a:pt x="785" y="162"/>
                    </a:lnTo>
                    <a:lnTo>
                      <a:pt x="794" y="164"/>
                    </a:lnTo>
                    <a:lnTo>
                      <a:pt x="802" y="167"/>
                    </a:lnTo>
                    <a:lnTo>
                      <a:pt x="810" y="172"/>
                    </a:lnTo>
                    <a:lnTo>
                      <a:pt x="817" y="179"/>
                    </a:lnTo>
                    <a:lnTo>
                      <a:pt x="820" y="185"/>
                    </a:lnTo>
                    <a:lnTo>
                      <a:pt x="822" y="192"/>
                    </a:lnTo>
                    <a:lnTo>
                      <a:pt x="823" y="199"/>
                    </a:lnTo>
                    <a:lnTo>
                      <a:pt x="822" y="209"/>
                    </a:lnTo>
                    <a:lnTo>
                      <a:pt x="819" y="218"/>
                    </a:lnTo>
                    <a:lnTo>
                      <a:pt x="815" y="228"/>
                    </a:lnTo>
                    <a:lnTo>
                      <a:pt x="809" y="238"/>
                    </a:lnTo>
                    <a:lnTo>
                      <a:pt x="796" y="260"/>
                    </a:lnTo>
                    <a:lnTo>
                      <a:pt x="779" y="282"/>
                    </a:lnTo>
                    <a:lnTo>
                      <a:pt x="759" y="306"/>
                    </a:lnTo>
                    <a:lnTo>
                      <a:pt x="739" y="330"/>
                    </a:lnTo>
                    <a:lnTo>
                      <a:pt x="697" y="376"/>
                    </a:lnTo>
                    <a:lnTo>
                      <a:pt x="660" y="416"/>
                    </a:lnTo>
                    <a:lnTo>
                      <a:pt x="647" y="434"/>
                    </a:lnTo>
                    <a:lnTo>
                      <a:pt x="638" y="449"/>
                    </a:lnTo>
                    <a:lnTo>
                      <a:pt x="636" y="454"/>
                    </a:lnTo>
                    <a:lnTo>
                      <a:pt x="635" y="459"/>
                    </a:lnTo>
                    <a:lnTo>
                      <a:pt x="635" y="463"/>
                    </a:lnTo>
                    <a:lnTo>
                      <a:pt x="638" y="466"/>
                    </a:lnTo>
                    <a:lnTo>
                      <a:pt x="642" y="468"/>
                    </a:lnTo>
                    <a:lnTo>
                      <a:pt x="647" y="470"/>
                    </a:lnTo>
                    <a:lnTo>
                      <a:pt x="652" y="470"/>
                    </a:lnTo>
                    <a:lnTo>
                      <a:pt x="658" y="470"/>
                    </a:lnTo>
                    <a:lnTo>
                      <a:pt x="672" y="467"/>
                    </a:lnTo>
                    <a:lnTo>
                      <a:pt x="687" y="462"/>
                    </a:lnTo>
                    <a:lnTo>
                      <a:pt x="724" y="446"/>
                    </a:lnTo>
                    <a:lnTo>
                      <a:pt x="763" y="428"/>
                    </a:lnTo>
                    <a:lnTo>
                      <a:pt x="782" y="419"/>
                    </a:lnTo>
                    <a:lnTo>
                      <a:pt x="802" y="411"/>
                    </a:lnTo>
                    <a:lnTo>
                      <a:pt x="820" y="405"/>
                    </a:lnTo>
                    <a:lnTo>
                      <a:pt x="837" y="401"/>
                    </a:lnTo>
                    <a:lnTo>
                      <a:pt x="845" y="400"/>
                    </a:lnTo>
                    <a:lnTo>
                      <a:pt x="852" y="400"/>
                    </a:lnTo>
                    <a:lnTo>
                      <a:pt x="858" y="400"/>
                    </a:lnTo>
                    <a:lnTo>
                      <a:pt x="865" y="402"/>
                    </a:lnTo>
                    <a:lnTo>
                      <a:pt x="870" y="404"/>
                    </a:lnTo>
                    <a:lnTo>
                      <a:pt x="875" y="407"/>
                    </a:lnTo>
                    <a:lnTo>
                      <a:pt x="879" y="411"/>
                    </a:lnTo>
                    <a:lnTo>
                      <a:pt x="882" y="416"/>
                    </a:lnTo>
                    <a:lnTo>
                      <a:pt x="884" y="422"/>
                    </a:lnTo>
                    <a:lnTo>
                      <a:pt x="884" y="429"/>
                    </a:lnTo>
                    <a:lnTo>
                      <a:pt x="883" y="435"/>
                    </a:lnTo>
                    <a:lnTo>
                      <a:pt x="881" y="442"/>
                    </a:lnTo>
                    <a:lnTo>
                      <a:pt x="877" y="449"/>
                    </a:lnTo>
                    <a:lnTo>
                      <a:pt x="873" y="456"/>
                    </a:lnTo>
                    <a:lnTo>
                      <a:pt x="867" y="463"/>
                    </a:lnTo>
                    <a:lnTo>
                      <a:pt x="861" y="470"/>
                    </a:lnTo>
                    <a:lnTo>
                      <a:pt x="844" y="485"/>
                    </a:lnTo>
                    <a:lnTo>
                      <a:pt x="825" y="500"/>
                    </a:lnTo>
                    <a:lnTo>
                      <a:pt x="805" y="514"/>
                    </a:lnTo>
                    <a:lnTo>
                      <a:pt x="782" y="529"/>
                    </a:lnTo>
                    <a:lnTo>
                      <a:pt x="737" y="557"/>
                    </a:lnTo>
                    <a:lnTo>
                      <a:pt x="696" y="583"/>
                    </a:lnTo>
                    <a:lnTo>
                      <a:pt x="678" y="594"/>
                    </a:lnTo>
                    <a:lnTo>
                      <a:pt x="662" y="606"/>
                    </a:lnTo>
                    <a:lnTo>
                      <a:pt x="657" y="611"/>
                    </a:lnTo>
                    <a:lnTo>
                      <a:pt x="652" y="615"/>
                    </a:lnTo>
                    <a:lnTo>
                      <a:pt x="648" y="621"/>
                    </a:lnTo>
                    <a:lnTo>
                      <a:pt x="646" y="625"/>
                    </a:lnTo>
                    <a:lnTo>
                      <a:pt x="636" y="643"/>
                    </a:lnTo>
                    <a:lnTo>
                      <a:pt x="627" y="666"/>
                    </a:lnTo>
                    <a:lnTo>
                      <a:pt x="616" y="692"/>
                    </a:lnTo>
                    <a:lnTo>
                      <a:pt x="602" y="720"/>
                    </a:lnTo>
                    <a:lnTo>
                      <a:pt x="588" y="746"/>
                    </a:lnTo>
                    <a:lnTo>
                      <a:pt x="573" y="770"/>
                    </a:lnTo>
                    <a:lnTo>
                      <a:pt x="564" y="780"/>
                    </a:lnTo>
                    <a:lnTo>
                      <a:pt x="556" y="789"/>
                    </a:lnTo>
                    <a:lnTo>
                      <a:pt x="547" y="798"/>
                    </a:lnTo>
                    <a:lnTo>
                      <a:pt x="537" y="804"/>
                    </a:lnTo>
                    <a:lnTo>
                      <a:pt x="523" y="813"/>
                    </a:lnTo>
                    <a:lnTo>
                      <a:pt x="514" y="821"/>
                    </a:lnTo>
                    <a:lnTo>
                      <a:pt x="508" y="826"/>
                    </a:lnTo>
                    <a:lnTo>
                      <a:pt x="500" y="830"/>
                    </a:lnTo>
                    <a:lnTo>
                      <a:pt x="487" y="833"/>
                    </a:lnTo>
                    <a:lnTo>
                      <a:pt x="467" y="835"/>
                    </a:lnTo>
                    <a:lnTo>
                      <a:pt x="435" y="837"/>
                    </a:lnTo>
                    <a:lnTo>
                      <a:pt x="387" y="839"/>
                    </a:lnTo>
                    <a:lnTo>
                      <a:pt x="360" y="840"/>
                    </a:lnTo>
                    <a:lnTo>
                      <a:pt x="334" y="838"/>
                    </a:lnTo>
                    <a:lnTo>
                      <a:pt x="311" y="834"/>
                    </a:lnTo>
                    <a:lnTo>
                      <a:pt x="289" y="829"/>
                    </a:lnTo>
                    <a:lnTo>
                      <a:pt x="269" y="823"/>
                    </a:lnTo>
                    <a:lnTo>
                      <a:pt x="251" y="814"/>
                    </a:lnTo>
                    <a:lnTo>
                      <a:pt x="234" y="805"/>
                    </a:lnTo>
                    <a:lnTo>
                      <a:pt x="218" y="795"/>
                    </a:lnTo>
                    <a:lnTo>
                      <a:pt x="205" y="784"/>
                    </a:lnTo>
                    <a:lnTo>
                      <a:pt x="191" y="772"/>
                    </a:lnTo>
                    <a:lnTo>
                      <a:pt x="180" y="759"/>
                    </a:lnTo>
                    <a:lnTo>
                      <a:pt x="169" y="747"/>
                    </a:lnTo>
                    <a:lnTo>
                      <a:pt x="160" y="734"/>
                    </a:lnTo>
                    <a:lnTo>
                      <a:pt x="151" y="722"/>
                    </a:lnTo>
                    <a:lnTo>
                      <a:pt x="143" y="708"/>
                    </a:lnTo>
                    <a:lnTo>
                      <a:pt x="136" y="697"/>
                    </a:lnTo>
                    <a:close/>
                  </a:path>
                </a:pathLst>
              </a:custGeom>
              <a:solidFill>
                <a:srgbClr val="F7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56" name="Freeform 384"/>
              <p:cNvSpPr>
                <a:spLocks/>
              </p:cNvSpPr>
              <p:nvPr/>
            </p:nvSpPr>
            <p:spPr bwMode="auto">
              <a:xfrm>
                <a:off x="4652" y="2149"/>
                <a:ext cx="88" cy="96"/>
              </a:xfrm>
              <a:custGeom>
                <a:avLst/>
                <a:gdLst>
                  <a:gd name="T0" fmla="*/ 0 w 2013"/>
                  <a:gd name="T1" fmla="*/ 0 h 2195"/>
                  <a:gd name="T2" fmla="*/ 0 w 2013"/>
                  <a:gd name="T3" fmla="*/ 0 h 2195"/>
                  <a:gd name="T4" fmla="*/ 0 w 2013"/>
                  <a:gd name="T5" fmla="*/ 0 h 2195"/>
                  <a:gd name="T6" fmla="*/ 0 w 2013"/>
                  <a:gd name="T7" fmla="*/ 0 h 2195"/>
                  <a:gd name="T8" fmla="*/ 0 w 2013"/>
                  <a:gd name="T9" fmla="*/ 0 h 2195"/>
                  <a:gd name="T10" fmla="*/ 0 w 2013"/>
                  <a:gd name="T11" fmla="*/ 0 h 2195"/>
                  <a:gd name="T12" fmla="*/ 0 w 2013"/>
                  <a:gd name="T13" fmla="*/ 0 h 2195"/>
                  <a:gd name="T14" fmla="*/ 0 w 2013"/>
                  <a:gd name="T15" fmla="*/ 0 h 2195"/>
                  <a:gd name="T16" fmla="*/ 0 w 2013"/>
                  <a:gd name="T17" fmla="*/ 0 h 2195"/>
                  <a:gd name="T18" fmla="*/ 0 w 2013"/>
                  <a:gd name="T19" fmla="*/ 0 h 2195"/>
                  <a:gd name="T20" fmla="*/ 0 w 2013"/>
                  <a:gd name="T21" fmla="*/ 0 h 2195"/>
                  <a:gd name="T22" fmla="*/ 0 w 2013"/>
                  <a:gd name="T23" fmla="*/ 0 h 2195"/>
                  <a:gd name="T24" fmla="*/ 0 w 2013"/>
                  <a:gd name="T25" fmla="*/ 0 h 2195"/>
                  <a:gd name="T26" fmla="*/ 0 w 2013"/>
                  <a:gd name="T27" fmla="*/ 0 h 2195"/>
                  <a:gd name="T28" fmla="*/ 0 w 2013"/>
                  <a:gd name="T29" fmla="*/ 0 h 2195"/>
                  <a:gd name="T30" fmla="*/ 0 w 2013"/>
                  <a:gd name="T31" fmla="*/ 0 h 2195"/>
                  <a:gd name="T32" fmla="*/ 0 w 2013"/>
                  <a:gd name="T33" fmla="*/ 0 h 2195"/>
                  <a:gd name="T34" fmla="*/ 0 w 2013"/>
                  <a:gd name="T35" fmla="*/ 0 h 2195"/>
                  <a:gd name="T36" fmla="*/ 0 w 2013"/>
                  <a:gd name="T37" fmla="*/ 0 h 2195"/>
                  <a:gd name="T38" fmla="*/ 0 w 2013"/>
                  <a:gd name="T39" fmla="*/ 0 h 2195"/>
                  <a:gd name="T40" fmla="*/ 0 w 2013"/>
                  <a:gd name="T41" fmla="*/ 0 h 2195"/>
                  <a:gd name="T42" fmla="*/ 0 w 2013"/>
                  <a:gd name="T43" fmla="*/ 0 h 2195"/>
                  <a:gd name="T44" fmla="*/ 0 w 2013"/>
                  <a:gd name="T45" fmla="*/ 0 h 2195"/>
                  <a:gd name="T46" fmla="*/ 0 w 2013"/>
                  <a:gd name="T47" fmla="*/ 0 h 2195"/>
                  <a:gd name="T48" fmla="*/ 0 w 2013"/>
                  <a:gd name="T49" fmla="*/ 0 h 2195"/>
                  <a:gd name="T50" fmla="*/ 0 w 2013"/>
                  <a:gd name="T51" fmla="*/ 0 h 2195"/>
                  <a:gd name="T52" fmla="*/ 0 w 2013"/>
                  <a:gd name="T53" fmla="*/ 0 h 2195"/>
                  <a:gd name="T54" fmla="*/ 0 w 2013"/>
                  <a:gd name="T55" fmla="*/ 0 h 2195"/>
                  <a:gd name="T56" fmla="*/ 0 w 2013"/>
                  <a:gd name="T57" fmla="*/ 0 h 2195"/>
                  <a:gd name="T58" fmla="*/ 0 w 2013"/>
                  <a:gd name="T59" fmla="*/ 0 h 2195"/>
                  <a:gd name="T60" fmla="*/ 0 w 2013"/>
                  <a:gd name="T61" fmla="*/ 0 h 2195"/>
                  <a:gd name="T62" fmla="*/ 0 w 2013"/>
                  <a:gd name="T63" fmla="*/ 0 h 2195"/>
                  <a:gd name="T64" fmla="*/ 0 w 2013"/>
                  <a:gd name="T65" fmla="*/ 0 h 2195"/>
                  <a:gd name="T66" fmla="*/ 0 w 2013"/>
                  <a:gd name="T67" fmla="*/ 0 h 2195"/>
                  <a:gd name="T68" fmla="*/ 0 w 2013"/>
                  <a:gd name="T69" fmla="*/ 0 h 2195"/>
                  <a:gd name="T70" fmla="*/ 0 w 2013"/>
                  <a:gd name="T71" fmla="*/ 0 h 2195"/>
                  <a:gd name="T72" fmla="*/ 0 w 2013"/>
                  <a:gd name="T73" fmla="*/ 0 h 2195"/>
                  <a:gd name="T74" fmla="*/ 0 w 2013"/>
                  <a:gd name="T75" fmla="*/ 0 h 2195"/>
                  <a:gd name="T76" fmla="*/ 0 w 2013"/>
                  <a:gd name="T77" fmla="*/ 0 h 2195"/>
                  <a:gd name="T78" fmla="*/ 0 w 2013"/>
                  <a:gd name="T79" fmla="*/ 0 h 2195"/>
                  <a:gd name="T80" fmla="*/ 0 w 2013"/>
                  <a:gd name="T81" fmla="*/ 0 h 2195"/>
                  <a:gd name="T82" fmla="*/ 0 w 2013"/>
                  <a:gd name="T83" fmla="*/ 0 h 2195"/>
                  <a:gd name="T84" fmla="*/ 0 w 2013"/>
                  <a:gd name="T85" fmla="*/ 0 h 2195"/>
                  <a:gd name="T86" fmla="*/ 0 w 2013"/>
                  <a:gd name="T87" fmla="*/ 0 h 2195"/>
                  <a:gd name="T88" fmla="*/ 0 w 2013"/>
                  <a:gd name="T89" fmla="*/ 0 h 2195"/>
                  <a:gd name="T90" fmla="*/ 0 w 2013"/>
                  <a:gd name="T91" fmla="*/ 0 h 2195"/>
                  <a:gd name="T92" fmla="*/ 0 w 2013"/>
                  <a:gd name="T93" fmla="*/ 0 h 2195"/>
                  <a:gd name="T94" fmla="*/ 0 w 2013"/>
                  <a:gd name="T95" fmla="*/ 0 h 2195"/>
                  <a:gd name="T96" fmla="*/ 0 w 2013"/>
                  <a:gd name="T97" fmla="*/ 0 h 2195"/>
                  <a:gd name="T98" fmla="*/ 0 w 2013"/>
                  <a:gd name="T99" fmla="*/ 0 h 2195"/>
                  <a:gd name="T100" fmla="*/ 0 w 2013"/>
                  <a:gd name="T101" fmla="*/ 0 h 219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013"/>
                  <a:gd name="T154" fmla="*/ 0 h 2195"/>
                  <a:gd name="T155" fmla="*/ 2013 w 2013"/>
                  <a:gd name="T156" fmla="*/ 2195 h 219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013" h="2195">
                    <a:moveTo>
                      <a:pt x="2013" y="760"/>
                    </a:moveTo>
                    <a:lnTo>
                      <a:pt x="2012" y="773"/>
                    </a:lnTo>
                    <a:lnTo>
                      <a:pt x="2008" y="811"/>
                    </a:lnTo>
                    <a:lnTo>
                      <a:pt x="2002" y="868"/>
                    </a:lnTo>
                    <a:lnTo>
                      <a:pt x="1995" y="938"/>
                    </a:lnTo>
                    <a:lnTo>
                      <a:pt x="1989" y="1016"/>
                    </a:lnTo>
                    <a:lnTo>
                      <a:pt x="1983" y="1099"/>
                    </a:lnTo>
                    <a:lnTo>
                      <a:pt x="1981" y="1140"/>
                    </a:lnTo>
                    <a:lnTo>
                      <a:pt x="1979" y="1181"/>
                    </a:lnTo>
                    <a:lnTo>
                      <a:pt x="1978" y="1219"/>
                    </a:lnTo>
                    <a:lnTo>
                      <a:pt x="1978" y="1255"/>
                    </a:lnTo>
                    <a:lnTo>
                      <a:pt x="1979" y="1327"/>
                    </a:lnTo>
                    <a:lnTo>
                      <a:pt x="1980" y="1402"/>
                    </a:lnTo>
                    <a:lnTo>
                      <a:pt x="1980" y="1439"/>
                    </a:lnTo>
                    <a:lnTo>
                      <a:pt x="1979" y="1478"/>
                    </a:lnTo>
                    <a:lnTo>
                      <a:pt x="1978" y="1516"/>
                    </a:lnTo>
                    <a:lnTo>
                      <a:pt x="1973" y="1556"/>
                    </a:lnTo>
                    <a:lnTo>
                      <a:pt x="1969" y="1594"/>
                    </a:lnTo>
                    <a:lnTo>
                      <a:pt x="1962" y="1632"/>
                    </a:lnTo>
                    <a:lnTo>
                      <a:pt x="1958" y="1652"/>
                    </a:lnTo>
                    <a:lnTo>
                      <a:pt x="1953" y="1671"/>
                    </a:lnTo>
                    <a:lnTo>
                      <a:pt x="1947" y="1689"/>
                    </a:lnTo>
                    <a:lnTo>
                      <a:pt x="1941" y="1708"/>
                    </a:lnTo>
                    <a:lnTo>
                      <a:pt x="1934" y="1727"/>
                    </a:lnTo>
                    <a:lnTo>
                      <a:pt x="1927" y="1745"/>
                    </a:lnTo>
                    <a:lnTo>
                      <a:pt x="1918" y="1763"/>
                    </a:lnTo>
                    <a:lnTo>
                      <a:pt x="1909" y="1781"/>
                    </a:lnTo>
                    <a:lnTo>
                      <a:pt x="1898" y="1799"/>
                    </a:lnTo>
                    <a:lnTo>
                      <a:pt x="1888" y="1816"/>
                    </a:lnTo>
                    <a:lnTo>
                      <a:pt x="1875" y="1833"/>
                    </a:lnTo>
                    <a:lnTo>
                      <a:pt x="1863" y="1851"/>
                    </a:lnTo>
                    <a:lnTo>
                      <a:pt x="1835" y="1884"/>
                    </a:lnTo>
                    <a:lnTo>
                      <a:pt x="1806" y="1916"/>
                    </a:lnTo>
                    <a:lnTo>
                      <a:pt x="1775" y="1950"/>
                    </a:lnTo>
                    <a:lnTo>
                      <a:pt x="1744" y="1981"/>
                    </a:lnTo>
                    <a:lnTo>
                      <a:pt x="1711" y="2011"/>
                    </a:lnTo>
                    <a:lnTo>
                      <a:pt x="1676" y="2040"/>
                    </a:lnTo>
                    <a:lnTo>
                      <a:pt x="1641" y="2068"/>
                    </a:lnTo>
                    <a:lnTo>
                      <a:pt x="1604" y="2093"/>
                    </a:lnTo>
                    <a:lnTo>
                      <a:pt x="1586" y="2104"/>
                    </a:lnTo>
                    <a:lnTo>
                      <a:pt x="1567" y="2116"/>
                    </a:lnTo>
                    <a:lnTo>
                      <a:pt x="1548" y="2126"/>
                    </a:lnTo>
                    <a:lnTo>
                      <a:pt x="1528" y="2136"/>
                    </a:lnTo>
                    <a:lnTo>
                      <a:pt x="1509" y="2146"/>
                    </a:lnTo>
                    <a:lnTo>
                      <a:pt x="1489" y="2154"/>
                    </a:lnTo>
                    <a:lnTo>
                      <a:pt x="1469" y="2162"/>
                    </a:lnTo>
                    <a:lnTo>
                      <a:pt x="1449" y="2169"/>
                    </a:lnTo>
                    <a:lnTo>
                      <a:pt x="1428" y="2176"/>
                    </a:lnTo>
                    <a:lnTo>
                      <a:pt x="1408" y="2181"/>
                    </a:lnTo>
                    <a:lnTo>
                      <a:pt x="1388" y="2185"/>
                    </a:lnTo>
                    <a:lnTo>
                      <a:pt x="1367" y="2190"/>
                    </a:lnTo>
                    <a:lnTo>
                      <a:pt x="1346" y="2193"/>
                    </a:lnTo>
                    <a:lnTo>
                      <a:pt x="1324" y="2194"/>
                    </a:lnTo>
                    <a:lnTo>
                      <a:pt x="1303" y="2195"/>
                    </a:lnTo>
                    <a:lnTo>
                      <a:pt x="1281" y="2195"/>
                    </a:lnTo>
                    <a:lnTo>
                      <a:pt x="1239" y="2193"/>
                    </a:lnTo>
                    <a:lnTo>
                      <a:pt x="1194" y="2190"/>
                    </a:lnTo>
                    <a:lnTo>
                      <a:pt x="1149" y="2184"/>
                    </a:lnTo>
                    <a:lnTo>
                      <a:pt x="1104" y="2178"/>
                    </a:lnTo>
                    <a:lnTo>
                      <a:pt x="1058" y="2171"/>
                    </a:lnTo>
                    <a:lnTo>
                      <a:pt x="1013" y="2161"/>
                    </a:lnTo>
                    <a:lnTo>
                      <a:pt x="969" y="2151"/>
                    </a:lnTo>
                    <a:lnTo>
                      <a:pt x="925" y="2138"/>
                    </a:lnTo>
                    <a:lnTo>
                      <a:pt x="881" y="2124"/>
                    </a:lnTo>
                    <a:lnTo>
                      <a:pt x="839" y="2109"/>
                    </a:lnTo>
                    <a:lnTo>
                      <a:pt x="799" y="2092"/>
                    </a:lnTo>
                    <a:lnTo>
                      <a:pt x="759" y="2073"/>
                    </a:lnTo>
                    <a:lnTo>
                      <a:pt x="740" y="2062"/>
                    </a:lnTo>
                    <a:lnTo>
                      <a:pt x="721" y="2052"/>
                    </a:lnTo>
                    <a:lnTo>
                      <a:pt x="703" y="2042"/>
                    </a:lnTo>
                    <a:lnTo>
                      <a:pt x="686" y="2030"/>
                    </a:lnTo>
                    <a:lnTo>
                      <a:pt x="668" y="2018"/>
                    </a:lnTo>
                    <a:lnTo>
                      <a:pt x="653" y="2005"/>
                    </a:lnTo>
                    <a:lnTo>
                      <a:pt x="637" y="1993"/>
                    </a:lnTo>
                    <a:lnTo>
                      <a:pt x="621" y="1979"/>
                    </a:lnTo>
                    <a:lnTo>
                      <a:pt x="592" y="1952"/>
                    </a:lnTo>
                    <a:lnTo>
                      <a:pt x="565" y="1925"/>
                    </a:lnTo>
                    <a:lnTo>
                      <a:pt x="538" y="1898"/>
                    </a:lnTo>
                    <a:lnTo>
                      <a:pt x="513" y="1871"/>
                    </a:lnTo>
                    <a:lnTo>
                      <a:pt x="468" y="1819"/>
                    </a:lnTo>
                    <a:lnTo>
                      <a:pt x="430" y="1772"/>
                    </a:lnTo>
                    <a:lnTo>
                      <a:pt x="398" y="1731"/>
                    </a:lnTo>
                    <a:lnTo>
                      <a:pt x="375" y="1699"/>
                    </a:lnTo>
                    <a:lnTo>
                      <a:pt x="361" y="1679"/>
                    </a:lnTo>
                    <a:lnTo>
                      <a:pt x="356" y="1671"/>
                    </a:lnTo>
                    <a:lnTo>
                      <a:pt x="348" y="1672"/>
                    </a:lnTo>
                    <a:lnTo>
                      <a:pt x="327" y="1673"/>
                    </a:lnTo>
                    <a:lnTo>
                      <a:pt x="313" y="1673"/>
                    </a:lnTo>
                    <a:lnTo>
                      <a:pt x="296" y="1672"/>
                    </a:lnTo>
                    <a:lnTo>
                      <a:pt x="277" y="1669"/>
                    </a:lnTo>
                    <a:lnTo>
                      <a:pt x="258" y="1666"/>
                    </a:lnTo>
                    <a:lnTo>
                      <a:pt x="236" y="1662"/>
                    </a:lnTo>
                    <a:lnTo>
                      <a:pt x="214" y="1656"/>
                    </a:lnTo>
                    <a:lnTo>
                      <a:pt x="191" y="1648"/>
                    </a:lnTo>
                    <a:lnTo>
                      <a:pt x="168" y="1638"/>
                    </a:lnTo>
                    <a:lnTo>
                      <a:pt x="156" y="1632"/>
                    </a:lnTo>
                    <a:lnTo>
                      <a:pt x="146" y="1626"/>
                    </a:lnTo>
                    <a:lnTo>
                      <a:pt x="135" y="1618"/>
                    </a:lnTo>
                    <a:lnTo>
                      <a:pt x="124" y="1610"/>
                    </a:lnTo>
                    <a:lnTo>
                      <a:pt x="114" y="1602"/>
                    </a:lnTo>
                    <a:lnTo>
                      <a:pt x="103" y="1592"/>
                    </a:lnTo>
                    <a:lnTo>
                      <a:pt x="93" y="1582"/>
                    </a:lnTo>
                    <a:lnTo>
                      <a:pt x="83" y="1570"/>
                    </a:lnTo>
                    <a:lnTo>
                      <a:pt x="73" y="1558"/>
                    </a:lnTo>
                    <a:lnTo>
                      <a:pt x="64" y="1544"/>
                    </a:lnTo>
                    <a:lnTo>
                      <a:pt x="54" y="1530"/>
                    </a:lnTo>
                    <a:lnTo>
                      <a:pt x="46" y="1516"/>
                    </a:lnTo>
                    <a:lnTo>
                      <a:pt x="39" y="1502"/>
                    </a:lnTo>
                    <a:lnTo>
                      <a:pt x="31" y="1486"/>
                    </a:lnTo>
                    <a:lnTo>
                      <a:pt x="25" y="1471"/>
                    </a:lnTo>
                    <a:lnTo>
                      <a:pt x="20" y="1456"/>
                    </a:lnTo>
                    <a:lnTo>
                      <a:pt x="15" y="1441"/>
                    </a:lnTo>
                    <a:lnTo>
                      <a:pt x="11" y="1426"/>
                    </a:lnTo>
                    <a:lnTo>
                      <a:pt x="7" y="1410"/>
                    </a:lnTo>
                    <a:lnTo>
                      <a:pt x="4" y="1394"/>
                    </a:lnTo>
                    <a:lnTo>
                      <a:pt x="2" y="1380"/>
                    </a:lnTo>
                    <a:lnTo>
                      <a:pt x="1" y="1364"/>
                    </a:lnTo>
                    <a:lnTo>
                      <a:pt x="0" y="1350"/>
                    </a:lnTo>
                    <a:lnTo>
                      <a:pt x="0" y="1335"/>
                    </a:lnTo>
                    <a:lnTo>
                      <a:pt x="0" y="1320"/>
                    </a:lnTo>
                    <a:lnTo>
                      <a:pt x="2" y="1306"/>
                    </a:lnTo>
                    <a:lnTo>
                      <a:pt x="4" y="1292"/>
                    </a:lnTo>
                    <a:lnTo>
                      <a:pt x="6" y="1279"/>
                    </a:lnTo>
                    <a:lnTo>
                      <a:pt x="11" y="1266"/>
                    </a:lnTo>
                    <a:lnTo>
                      <a:pt x="15" y="1254"/>
                    </a:lnTo>
                    <a:lnTo>
                      <a:pt x="20" y="1242"/>
                    </a:lnTo>
                    <a:lnTo>
                      <a:pt x="25" y="1231"/>
                    </a:lnTo>
                    <a:lnTo>
                      <a:pt x="31" y="1220"/>
                    </a:lnTo>
                    <a:lnTo>
                      <a:pt x="39" y="1210"/>
                    </a:lnTo>
                    <a:lnTo>
                      <a:pt x="47" y="1202"/>
                    </a:lnTo>
                    <a:lnTo>
                      <a:pt x="55" y="1193"/>
                    </a:lnTo>
                    <a:lnTo>
                      <a:pt x="65" y="1186"/>
                    </a:lnTo>
                    <a:lnTo>
                      <a:pt x="75" y="1179"/>
                    </a:lnTo>
                    <a:lnTo>
                      <a:pt x="86" y="1173"/>
                    </a:lnTo>
                    <a:lnTo>
                      <a:pt x="98" y="1169"/>
                    </a:lnTo>
                    <a:lnTo>
                      <a:pt x="121" y="1162"/>
                    </a:lnTo>
                    <a:lnTo>
                      <a:pt x="143" y="1158"/>
                    </a:lnTo>
                    <a:lnTo>
                      <a:pt x="164" y="1155"/>
                    </a:lnTo>
                    <a:lnTo>
                      <a:pt x="183" y="1155"/>
                    </a:lnTo>
                    <a:lnTo>
                      <a:pt x="200" y="1155"/>
                    </a:lnTo>
                    <a:lnTo>
                      <a:pt x="216" y="1157"/>
                    </a:lnTo>
                    <a:lnTo>
                      <a:pt x="230" y="1160"/>
                    </a:lnTo>
                    <a:lnTo>
                      <a:pt x="243" y="1164"/>
                    </a:lnTo>
                    <a:lnTo>
                      <a:pt x="254" y="1168"/>
                    </a:lnTo>
                    <a:lnTo>
                      <a:pt x="264" y="1172"/>
                    </a:lnTo>
                    <a:lnTo>
                      <a:pt x="272" y="1177"/>
                    </a:lnTo>
                    <a:lnTo>
                      <a:pt x="279" y="1181"/>
                    </a:lnTo>
                    <a:lnTo>
                      <a:pt x="289" y="1188"/>
                    </a:lnTo>
                    <a:lnTo>
                      <a:pt x="291" y="1190"/>
                    </a:lnTo>
                    <a:lnTo>
                      <a:pt x="293" y="1155"/>
                    </a:lnTo>
                    <a:lnTo>
                      <a:pt x="300" y="1059"/>
                    </a:lnTo>
                    <a:lnTo>
                      <a:pt x="308" y="993"/>
                    </a:lnTo>
                    <a:lnTo>
                      <a:pt x="318" y="919"/>
                    </a:lnTo>
                    <a:lnTo>
                      <a:pt x="324" y="880"/>
                    </a:lnTo>
                    <a:lnTo>
                      <a:pt x="332" y="839"/>
                    </a:lnTo>
                    <a:lnTo>
                      <a:pt x="341" y="797"/>
                    </a:lnTo>
                    <a:lnTo>
                      <a:pt x="350" y="753"/>
                    </a:lnTo>
                    <a:lnTo>
                      <a:pt x="362" y="711"/>
                    </a:lnTo>
                    <a:lnTo>
                      <a:pt x="374" y="667"/>
                    </a:lnTo>
                    <a:lnTo>
                      <a:pt x="388" y="623"/>
                    </a:lnTo>
                    <a:lnTo>
                      <a:pt x="402" y="579"/>
                    </a:lnTo>
                    <a:lnTo>
                      <a:pt x="419" y="537"/>
                    </a:lnTo>
                    <a:lnTo>
                      <a:pt x="438" y="494"/>
                    </a:lnTo>
                    <a:lnTo>
                      <a:pt x="458" y="453"/>
                    </a:lnTo>
                    <a:lnTo>
                      <a:pt x="479" y="413"/>
                    </a:lnTo>
                    <a:lnTo>
                      <a:pt x="503" y="374"/>
                    </a:lnTo>
                    <a:lnTo>
                      <a:pt x="528" y="338"/>
                    </a:lnTo>
                    <a:lnTo>
                      <a:pt x="555" y="303"/>
                    </a:lnTo>
                    <a:lnTo>
                      <a:pt x="584" y="271"/>
                    </a:lnTo>
                    <a:lnTo>
                      <a:pt x="615" y="242"/>
                    </a:lnTo>
                    <a:lnTo>
                      <a:pt x="649" y="216"/>
                    </a:lnTo>
                    <a:lnTo>
                      <a:pt x="684" y="192"/>
                    </a:lnTo>
                    <a:lnTo>
                      <a:pt x="721" y="172"/>
                    </a:lnTo>
                    <a:lnTo>
                      <a:pt x="762" y="154"/>
                    </a:lnTo>
                    <a:lnTo>
                      <a:pt x="803" y="135"/>
                    </a:lnTo>
                    <a:lnTo>
                      <a:pt x="847" y="118"/>
                    </a:lnTo>
                    <a:lnTo>
                      <a:pt x="890" y="100"/>
                    </a:lnTo>
                    <a:lnTo>
                      <a:pt x="936" y="82"/>
                    </a:lnTo>
                    <a:lnTo>
                      <a:pt x="982" y="67"/>
                    </a:lnTo>
                    <a:lnTo>
                      <a:pt x="1029" y="51"/>
                    </a:lnTo>
                    <a:lnTo>
                      <a:pt x="1077" y="37"/>
                    </a:lnTo>
                    <a:lnTo>
                      <a:pt x="1125" y="26"/>
                    </a:lnTo>
                    <a:lnTo>
                      <a:pt x="1174" y="16"/>
                    </a:lnTo>
                    <a:lnTo>
                      <a:pt x="1223" y="8"/>
                    </a:lnTo>
                    <a:lnTo>
                      <a:pt x="1272" y="2"/>
                    </a:lnTo>
                    <a:lnTo>
                      <a:pt x="1321" y="0"/>
                    </a:lnTo>
                    <a:lnTo>
                      <a:pt x="1369" y="0"/>
                    </a:lnTo>
                    <a:lnTo>
                      <a:pt x="1417" y="2"/>
                    </a:lnTo>
                    <a:lnTo>
                      <a:pt x="1465" y="8"/>
                    </a:lnTo>
                    <a:lnTo>
                      <a:pt x="1511" y="19"/>
                    </a:lnTo>
                    <a:lnTo>
                      <a:pt x="1556" y="32"/>
                    </a:lnTo>
                    <a:lnTo>
                      <a:pt x="1601" y="50"/>
                    </a:lnTo>
                    <a:lnTo>
                      <a:pt x="1645" y="72"/>
                    </a:lnTo>
                    <a:lnTo>
                      <a:pt x="1687" y="99"/>
                    </a:lnTo>
                    <a:lnTo>
                      <a:pt x="1727" y="130"/>
                    </a:lnTo>
                    <a:lnTo>
                      <a:pt x="1766" y="167"/>
                    </a:lnTo>
                    <a:lnTo>
                      <a:pt x="1804" y="208"/>
                    </a:lnTo>
                    <a:lnTo>
                      <a:pt x="1838" y="255"/>
                    </a:lnTo>
                    <a:lnTo>
                      <a:pt x="1871" y="308"/>
                    </a:lnTo>
                    <a:lnTo>
                      <a:pt x="1902" y="367"/>
                    </a:lnTo>
                    <a:lnTo>
                      <a:pt x="1930" y="432"/>
                    </a:lnTo>
                    <a:lnTo>
                      <a:pt x="1955" y="504"/>
                    </a:lnTo>
                    <a:lnTo>
                      <a:pt x="1978" y="582"/>
                    </a:lnTo>
                    <a:lnTo>
                      <a:pt x="1997" y="668"/>
                    </a:lnTo>
                    <a:lnTo>
                      <a:pt x="2013" y="760"/>
                    </a:lnTo>
                    <a:close/>
                  </a:path>
                </a:pathLst>
              </a:custGeom>
              <a:solidFill>
                <a:srgbClr val="F7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57" name="Freeform 385"/>
              <p:cNvSpPr>
                <a:spLocks/>
              </p:cNvSpPr>
              <p:nvPr/>
            </p:nvSpPr>
            <p:spPr bwMode="auto">
              <a:xfrm>
                <a:off x="4680" y="2179"/>
                <a:ext cx="12" cy="7"/>
              </a:xfrm>
              <a:custGeom>
                <a:avLst/>
                <a:gdLst>
                  <a:gd name="T0" fmla="*/ 0 w 266"/>
                  <a:gd name="T1" fmla="*/ 0 h 168"/>
                  <a:gd name="T2" fmla="*/ 0 w 266"/>
                  <a:gd name="T3" fmla="*/ 0 h 168"/>
                  <a:gd name="T4" fmla="*/ 0 w 266"/>
                  <a:gd name="T5" fmla="*/ 0 h 168"/>
                  <a:gd name="T6" fmla="*/ 0 w 266"/>
                  <a:gd name="T7" fmla="*/ 0 h 168"/>
                  <a:gd name="T8" fmla="*/ 0 w 266"/>
                  <a:gd name="T9" fmla="*/ 0 h 168"/>
                  <a:gd name="T10" fmla="*/ 0 w 266"/>
                  <a:gd name="T11" fmla="*/ 0 h 168"/>
                  <a:gd name="T12" fmla="*/ 0 w 266"/>
                  <a:gd name="T13" fmla="*/ 0 h 168"/>
                  <a:gd name="T14" fmla="*/ 0 w 266"/>
                  <a:gd name="T15" fmla="*/ 0 h 168"/>
                  <a:gd name="T16" fmla="*/ 0 w 266"/>
                  <a:gd name="T17" fmla="*/ 0 h 168"/>
                  <a:gd name="T18" fmla="*/ 0 w 266"/>
                  <a:gd name="T19" fmla="*/ 0 h 168"/>
                  <a:gd name="T20" fmla="*/ 0 w 266"/>
                  <a:gd name="T21" fmla="*/ 0 h 168"/>
                  <a:gd name="T22" fmla="*/ 0 w 266"/>
                  <a:gd name="T23" fmla="*/ 0 h 168"/>
                  <a:gd name="T24" fmla="*/ 0 w 266"/>
                  <a:gd name="T25" fmla="*/ 0 h 168"/>
                  <a:gd name="T26" fmla="*/ 0 w 266"/>
                  <a:gd name="T27" fmla="*/ 0 h 168"/>
                  <a:gd name="T28" fmla="*/ 0 w 266"/>
                  <a:gd name="T29" fmla="*/ 0 h 168"/>
                  <a:gd name="T30" fmla="*/ 0 w 266"/>
                  <a:gd name="T31" fmla="*/ 0 h 168"/>
                  <a:gd name="T32" fmla="*/ 0 w 266"/>
                  <a:gd name="T33" fmla="*/ 0 h 168"/>
                  <a:gd name="T34" fmla="*/ 0 w 266"/>
                  <a:gd name="T35" fmla="*/ 0 h 168"/>
                  <a:gd name="T36" fmla="*/ 0 w 266"/>
                  <a:gd name="T37" fmla="*/ 0 h 168"/>
                  <a:gd name="T38" fmla="*/ 0 w 266"/>
                  <a:gd name="T39" fmla="*/ 0 h 168"/>
                  <a:gd name="T40" fmla="*/ 0 w 266"/>
                  <a:gd name="T41" fmla="*/ 0 h 168"/>
                  <a:gd name="T42" fmla="*/ 0 w 266"/>
                  <a:gd name="T43" fmla="*/ 0 h 168"/>
                  <a:gd name="T44" fmla="*/ 0 w 266"/>
                  <a:gd name="T45" fmla="*/ 0 h 168"/>
                  <a:gd name="T46" fmla="*/ 0 w 266"/>
                  <a:gd name="T47" fmla="*/ 0 h 168"/>
                  <a:gd name="T48" fmla="*/ 0 w 266"/>
                  <a:gd name="T49" fmla="*/ 0 h 168"/>
                  <a:gd name="T50" fmla="*/ 0 w 266"/>
                  <a:gd name="T51" fmla="*/ 0 h 168"/>
                  <a:gd name="T52" fmla="*/ 0 w 266"/>
                  <a:gd name="T53" fmla="*/ 0 h 168"/>
                  <a:gd name="T54" fmla="*/ 0 w 266"/>
                  <a:gd name="T55" fmla="*/ 0 h 168"/>
                  <a:gd name="T56" fmla="*/ 0 w 266"/>
                  <a:gd name="T57" fmla="*/ 0 h 168"/>
                  <a:gd name="T58" fmla="*/ 0 w 266"/>
                  <a:gd name="T59" fmla="*/ 0 h 168"/>
                  <a:gd name="T60" fmla="*/ 0 w 266"/>
                  <a:gd name="T61" fmla="*/ 0 h 168"/>
                  <a:gd name="T62" fmla="*/ 0 w 266"/>
                  <a:gd name="T63" fmla="*/ 0 h 168"/>
                  <a:gd name="T64" fmla="*/ 0 w 266"/>
                  <a:gd name="T65" fmla="*/ 0 h 168"/>
                  <a:gd name="T66" fmla="*/ 0 w 266"/>
                  <a:gd name="T67" fmla="*/ 0 h 168"/>
                  <a:gd name="T68" fmla="*/ 0 w 266"/>
                  <a:gd name="T69" fmla="*/ 0 h 168"/>
                  <a:gd name="T70" fmla="*/ 0 w 266"/>
                  <a:gd name="T71" fmla="*/ 0 h 168"/>
                  <a:gd name="T72" fmla="*/ 0 w 266"/>
                  <a:gd name="T73" fmla="*/ 0 h 168"/>
                  <a:gd name="T74" fmla="*/ 0 w 266"/>
                  <a:gd name="T75" fmla="*/ 0 h 168"/>
                  <a:gd name="T76" fmla="*/ 0 w 266"/>
                  <a:gd name="T77" fmla="*/ 0 h 168"/>
                  <a:gd name="T78" fmla="*/ 0 w 266"/>
                  <a:gd name="T79" fmla="*/ 0 h 168"/>
                  <a:gd name="T80" fmla="*/ 0 w 266"/>
                  <a:gd name="T81" fmla="*/ 0 h 168"/>
                  <a:gd name="T82" fmla="*/ 0 w 266"/>
                  <a:gd name="T83" fmla="*/ 0 h 168"/>
                  <a:gd name="T84" fmla="*/ 0 w 266"/>
                  <a:gd name="T85" fmla="*/ 0 h 168"/>
                  <a:gd name="T86" fmla="*/ 0 w 266"/>
                  <a:gd name="T87" fmla="*/ 0 h 168"/>
                  <a:gd name="T88" fmla="*/ 0 w 266"/>
                  <a:gd name="T89" fmla="*/ 0 h 168"/>
                  <a:gd name="T90" fmla="*/ 0 w 266"/>
                  <a:gd name="T91" fmla="*/ 0 h 168"/>
                  <a:gd name="T92" fmla="*/ 0 w 266"/>
                  <a:gd name="T93" fmla="*/ 0 h 168"/>
                  <a:gd name="T94" fmla="*/ 0 w 266"/>
                  <a:gd name="T95" fmla="*/ 0 h 168"/>
                  <a:gd name="T96" fmla="*/ 0 w 266"/>
                  <a:gd name="T97" fmla="*/ 0 h 168"/>
                  <a:gd name="T98" fmla="*/ 0 w 266"/>
                  <a:gd name="T99" fmla="*/ 0 h 168"/>
                  <a:gd name="T100" fmla="*/ 0 w 266"/>
                  <a:gd name="T101" fmla="*/ 0 h 168"/>
                  <a:gd name="T102" fmla="*/ 0 w 266"/>
                  <a:gd name="T103" fmla="*/ 0 h 168"/>
                  <a:gd name="T104" fmla="*/ 0 w 266"/>
                  <a:gd name="T105" fmla="*/ 0 h 168"/>
                  <a:gd name="T106" fmla="*/ 0 w 266"/>
                  <a:gd name="T107" fmla="*/ 0 h 168"/>
                  <a:gd name="T108" fmla="*/ 0 w 266"/>
                  <a:gd name="T109" fmla="*/ 0 h 168"/>
                  <a:gd name="T110" fmla="*/ 0 w 266"/>
                  <a:gd name="T111" fmla="*/ 0 h 168"/>
                  <a:gd name="T112" fmla="*/ 0 w 266"/>
                  <a:gd name="T113" fmla="*/ 0 h 16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66"/>
                  <a:gd name="T172" fmla="*/ 0 h 168"/>
                  <a:gd name="T173" fmla="*/ 266 w 266"/>
                  <a:gd name="T174" fmla="*/ 168 h 16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66" h="168">
                    <a:moveTo>
                      <a:pt x="266" y="25"/>
                    </a:moveTo>
                    <a:lnTo>
                      <a:pt x="263" y="22"/>
                    </a:lnTo>
                    <a:lnTo>
                      <a:pt x="253" y="16"/>
                    </a:lnTo>
                    <a:lnTo>
                      <a:pt x="236" y="9"/>
                    </a:lnTo>
                    <a:lnTo>
                      <a:pt x="214" y="3"/>
                    </a:lnTo>
                    <a:lnTo>
                      <a:pt x="201" y="1"/>
                    </a:lnTo>
                    <a:lnTo>
                      <a:pt x="188" y="0"/>
                    </a:lnTo>
                    <a:lnTo>
                      <a:pt x="174" y="0"/>
                    </a:lnTo>
                    <a:lnTo>
                      <a:pt x="159" y="1"/>
                    </a:lnTo>
                    <a:lnTo>
                      <a:pt x="143" y="4"/>
                    </a:lnTo>
                    <a:lnTo>
                      <a:pt x="127" y="8"/>
                    </a:lnTo>
                    <a:lnTo>
                      <a:pt x="111" y="15"/>
                    </a:lnTo>
                    <a:lnTo>
                      <a:pt x="94" y="25"/>
                    </a:lnTo>
                    <a:lnTo>
                      <a:pt x="75" y="37"/>
                    </a:lnTo>
                    <a:lnTo>
                      <a:pt x="60" y="51"/>
                    </a:lnTo>
                    <a:lnTo>
                      <a:pt x="46" y="63"/>
                    </a:lnTo>
                    <a:lnTo>
                      <a:pt x="35" y="76"/>
                    </a:lnTo>
                    <a:lnTo>
                      <a:pt x="25" y="88"/>
                    </a:lnTo>
                    <a:lnTo>
                      <a:pt x="18" y="101"/>
                    </a:lnTo>
                    <a:lnTo>
                      <a:pt x="12" y="111"/>
                    </a:lnTo>
                    <a:lnTo>
                      <a:pt x="8" y="123"/>
                    </a:lnTo>
                    <a:lnTo>
                      <a:pt x="4" y="132"/>
                    </a:lnTo>
                    <a:lnTo>
                      <a:pt x="2" y="141"/>
                    </a:lnTo>
                    <a:lnTo>
                      <a:pt x="1" y="149"/>
                    </a:lnTo>
                    <a:lnTo>
                      <a:pt x="0" y="155"/>
                    </a:lnTo>
                    <a:lnTo>
                      <a:pt x="0" y="164"/>
                    </a:lnTo>
                    <a:lnTo>
                      <a:pt x="1" y="168"/>
                    </a:lnTo>
                    <a:lnTo>
                      <a:pt x="2" y="164"/>
                    </a:lnTo>
                    <a:lnTo>
                      <a:pt x="8" y="155"/>
                    </a:lnTo>
                    <a:lnTo>
                      <a:pt x="16" y="140"/>
                    </a:lnTo>
                    <a:lnTo>
                      <a:pt x="27" y="124"/>
                    </a:lnTo>
                    <a:lnTo>
                      <a:pt x="34" y="114"/>
                    </a:lnTo>
                    <a:lnTo>
                      <a:pt x="42" y="105"/>
                    </a:lnTo>
                    <a:lnTo>
                      <a:pt x="50" y="94"/>
                    </a:lnTo>
                    <a:lnTo>
                      <a:pt x="61" y="85"/>
                    </a:lnTo>
                    <a:lnTo>
                      <a:pt x="71" y="77"/>
                    </a:lnTo>
                    <a:lnTo>
                      <a:pt x="83" y="68"/>
                    </a:lnTo>
                    <a:lnTo>
                      <a:pt x="95" y="60"/>
                    </a:lnTo>
                    <a:lnTo>
                      <a:pt x="109" y="53"/>
                    </a:lnTo>
                    <a:lnTo>
                      <a:pt x="123" y="46"/>
                    </a:lnTo>
                    <a:lnTo>
                      <a:pt x="137" y="42"/>
                    </a:lnTo>
                    <a:lnTo>
                      <a:pt x="150" y="38"/>
                    </a:lnTo>
                    <a:lnTo>
                      <a:pt x="164" y="34"/>
                    </a:lnTo>
                    <a:lnTo>
                      <a:pt x="176" y="32"/>
                    </a:lnTo>
                    <a:lnTo>
                      <a:pt x="190" y="31"/>
                    </a:lnTo>
                    <a:lnTo>
                      <a:pt x="202" y="31"/>
                    </a:lnTo>
                    <a:lnTo>
                      <a:pt x="216" y="32"/>
                    </a:lnTo>
                    <a:lnTo>
                      <a:pt x="229" y="34"/>
                    </a:lnTo>
                    <a:lnTo>
                      <a:pt x="238" y="36"/>
                    </a:lnTo>
                    <a:lnTo>
                      <a:pt x="246" y="38"/>
                    </a:lnTo>
                    <a:lnTo>
                      <a:pt x="253" y="40"/>
                    </a:lnTo>
                    <a:lnTo>
                      <a:pt x="255" y="40"/>
                    </a:lnTo>
                    <a:lnTo>
                      <a:pt x="257" y="40"/>
                    </a:lnTo>
                    <a:lnTo>
                      <a:pt x="259" y="39"/>
                    </a:lnTo>
                    <a:lnTo>
                      <a:pt x="261" y="38"/>
                    </a:lnTo>
                    <a:lnTo>
                      <a:pt x="264" y="33"/>
                    </a:lnTo>
                    <a:lnTo>
                      <a:pt x="266" y="25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58" name="Freeform 386"/>
              <p:cNvSpPr>
                <a:spLocks/>
              </p:cNvSpPr>
              <p:nvPr/>
            </p:nvSpPr>
            <p:spPr bwMode="auto">
              <a:xfrm>
                <a:off x="4720" y="2172"/>
                <a:ext cx="11" cy="4"/>
              </a:xfrm>
              <a:custGeom>
                <a:avLst/>
                <a:gdLst>
                  <a:gd name="T0" fmla="*/ 0 w 268"/>
                  <a:gd name="T1" fmla="*/ 0 h 92"/>
                  <a:gd name="T2" fmla="*/ 0 w 268"/>
                  <a:gd name="T3" fmla="*/ 0 h 92"/>
                  <a:gd name="T4" fmla="*/ 0 w 268"/>
                  <a:gd name="T5" fmla="*/ 0 h 92"/>
                  <a:gd name="T6" fmla="*/ 0 w 268"/>
                  <a:gd name="T7" fmla="*/ 0 h 92"/>
                  <a:gd name="T8" fmla="*/ 0 w 268"/>
                  <a:gd name="T9" fmla="*/ 0 h 92"/>
                  <a:gd name="T10" fmla="*/ 0 w 268"/>
                  <a:gd name="T11" fmla="*/ 0 h 92"/>
                  <a:gd name="T12" fmla="*/ 0 w 268"/>
                  <a:gd name="T13" fmla="*/ 0 h 92"/>
                  <a:gd name="T14" fmla="*/ 0 w 268"/>
                  <a:gd name="T15" fmla="*/ 0 h 92"/>
                  <a:gd name="T16" fmla="*/ 0 w 268"/>
                  <a:gd name="T17" fmla="*/ 0 h 92"/>
                  <a:gd name="T18" fmla="*/ 0 w 268"/>
                  <a:gd name="T19" fmla="*/ 0 h 92"/>
                  <a:gd name="T20" fmla="*/ 0 w 268"/>
                  <a:gd name="T21" fmla="*/ 0 h 92"/>
                  <a:gd name="T22" fmla="*/ 0 w 268"/>
                  <a:gd name="T23" fmla="*/ 0 h 92"/>
                  <a:gd name="T24" fmla="*/ 0 w 268"/>
                  <a:gd name="T25" fmla="*/ 0 h 92"/>
                  <a:gd name="T26" fmla="*/ 0 w 268"/>
                  <a:gd name="T27" fmla="*/ 0 h 92"/>
                  <a:gd name="T28" fmla="*/ 0 w 268"/>
                  <a:gd name="T29" fmla="*/ 0 h 92"/>
                  <a:gd name="T30" fmla="*/ 0 w 268"/>
                  <a:gd name="T31" fmla="*/ 0 h 92"/>
                  <a:gd name="T32" fmla="*/ 0 w 268"/>
                  <a:gd name="T33" fmla="*/ 0 h 92"/>
                  <a:gd name="T34" fmla="*/ 0 w 268"/>
                  <a:gd name="T35" fmla="*/ 0 h 92"/>
                  <a:gd name="T36" fmla="*/ 0 w 268"/>
                  <a:gd name="T37" fmla="*/ 0 h 92"/>
                  <a:gd name="T38" fmla="*/ 0 w 268"/>
                  <a:gd name="T39" fmla="*/ 0 h 92"/>
                  <a:gd name="T40" fmla="*/ 0 w 268"/>
                  <a:gd name="T41" fmla="*/ 0 h 92"/>
                  <a:gd name="T42" fmla="*/ 0 w 268"/>
                  <a:gd name="T43" fmla="*/ 0 h 92"/>
                  <a:gd name="T44" fmla="*/ 0 w 268"/>
                  <a:gd name="T45" fmla="*/ 0 h 92"/>
                  <a:gd name="T46" fmla="*/ 0 w 268"/>
                  <a:gd name="T47" fmla="*/ 0 h 92"/>
                  <a:gd name="T48" fmla="*/ 0 w 268"/>
                  <a:gd name="T49" fmla="*/ 0 h 92"/>
                  <a:gd name="T50" fmla="*/ 0 w 268"/>
                  <a:gd name="T51" fmla="*/ 0 h 92"/>
                  <a:gd name="T52" fmla="*/ 0 w 268"/>
                  <a:gd name="T53" fmla="*/ 0 h 92"/>
                  <a:gd name="T54" fmla="*/ 0 w 268"/>
                  <a:gd name="T55" fmla="*/ 0 h 92"/>
                  <a:gd name="T56" fmla="*/ 0 w 268"/>
                  <a:gd name="T57" fmla="*/ 0 h 92"/>
                  <a:gd name="T58" fmla="*/ 0 w 268"/>
                  <a:gd name="T59" fmla="*/ 0 h 92"/>
                  <a:gd name="T60" fmla="*/ 0 w 268"/>
                  <a:gd name="T61" fmla="*/ 0 h 92"/>
                  <a:gd name="T62" fmla="*/ 0 w 268"/>
                  <a:gd name="T63" fmla="*/ 0 h 92"/>
                  <a:gd name="T64" fmla="*/ 0 w 268"/>
                  <a:gd name="T65" fmla="*/ 0 h 92"/>
                  <a:gd name="T66" fmla="*/ 0 w 268"/>
                  <a:gd name="T67" fmla="*/ 0 h 92"/>
                  <a:gd name="T68" fmla="*/ 0 w 268"/>
                  <a:gd name="T69" fmla="*/ 0 h 92"/>
                  <a:gd name="T70" fmla="*/ 0 w 268"/>
                  <a:gd name="T71" fmla="*/ 0 h 92"/>
                  <a:gd name="T72" fmla="*/ 0 w 268"/>
                  <a:gd name="T73" fmla="*/ 0 h 92"/>
                  <a:gd name="T74" fmla="*/ 0 w 268"/>
                  <a:gd name="T75" fmla="*/ 0 h 92"/>
                  <a:gd name="T76" fmla="*/ 0 w 268"/>
                  <a:gd name="T77" fmla="*/ 0 h 92"/>
                  <a:gd name="T78" fmla="*/ 0 w 268"/>
                  <a:gd name="T79" fmla="*/ 0 h 92"/>
                  <a:gd name="T80" fmla="*/ 0 w 268"/>
                  <a:gd name="T81" fmla="*/ 0 h 92"/>
                  <a:gd name="T82" fmla="*/ 0 w 268"/>
                  <a:gd name="T83" fmla="*/ 0 h 92"/>
                  <a:gd name="T84" fmla="*/ 0 w 268"/>
                  <a:gd name="T85" fmla="*/ 0 h 92"/>
                  <a:gd name="T86" fmla="*/ 0 w 268"/>
                  <a:gd name="T87" fmla="*/ 0 h 92"/>
                  <a:gd name="T88" fmla="*/ 0 w 268"/>
                  <a:gd name="T89" fmla="*/ 0 h 92"/>
                  <a:gd name="T90" fmla="*/ 0 w 268"/>
                  <a:gd name="T91" fmla="*/ 0 h 92"/>
                  <a:gd name="T92" fmla="*/ 0 w 268"/>
                  <a:gd name="T93" fmla="*/ 0 h 92"/>
                  <a:gd name="T94" fmla="*/ 0 w 268"/>
                  <a:gd name="T95" fmla="*/ 0 h 92"/>
                  <a:gd name="T96" fmla="*/ 0 w 268"/>
                  <a:gd name="T97" fmla="*/ 0 h 92"/>
                  <a:gd name="T98" fmla="*/ 0 w 268"/>
                  <a:gd name="T99" fmla="*/ 0 h 92"/>
                  <a:gd name="T100" fmla="*/ 0 w 268"/>
                  <a:gd name="T101" fmla="*/ 0 h 9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68"/>
                  <a:gd name="T154" fmla="*/ 0 h 92"/>
                  <a:gd name="T155" fmla="*/ 268 w 268"/>
                  <a:gd name="T156" fmla="*/ 92 h 9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68" h="92">
                    <a:moveTo>
                      <a:pt x="0" y="60"/>
                    </a:moveTo>
                    <a:lnTo>
                      <a:pt x="2" y="57"/>
                    </a:lnTo>
                    <a:lnTo>
                      <a:pt x="10" y="48"/>
                    </a:lnTo>
                    <a:lnTo>
                      <a:pt x="21" y="37"/>
                    </a:lnTo>
                    <a:lnTo>
                      <a:pt x="37" y="24"/>
                    </a:lnTo>
                    <a:lnTo>
                      <a:pt x="46" y="18"/>
                    </a:lnTo>
                    <a:lnTo>
                      <a:pt x="56" y="13"/>
                    </a:lnTo>
                    <a:lnTo>
                      <a:pt x="69" y="8"/>
                    </a:lnTo>
                    <a:lnTo>
                      <a:pt x="81" y="5"/>
                    </a:lnTo>
                    <a:lnTo>
                      <a:pt x="95" y="1"/>
                    </a:lnTo>
                    <a:lnTo>
                      <a:pt x="111" y="0"/>
                    </a:lnTo>
                    <a:lnTo>
                      <a:pt x="126" y="0"/>
                    </a:lnTo>
                    <a:lnTo>
                      <a:pt x="143" y="3"/>
                    </a:lnTo>
                    <a:lnTo>
                      <a:pt x="163" y="8"/>
                    </a:lnTo>
                    <a:lnTo>
                      <a:pt x="180" y="14"/>
                    </a:lnTo>
                    <a:lnTo>
                      <a:pt x="196" y="20"/>
                    </a:lnTo>
                    <a:lnTo>
                      <a:pt x="210" y="26"/>
                    </a:lnTo>
                    <a:lnTo>
                      <a:pt x="222" y="34"/>
                    </a:lnTo>
                    <a:lnTo>
                      <a:pt x="232" y="41"/>
                    </a:lnTo>
                    <a:lnTo>
                      <a:pt x="241" y="48"/>
                    </a:lnTo>
                    <a:lnTo>
                      <a:pt x="248" y="56"/>
                    </a:lnTo>
                    <a:lnTo>
                      <a:pt x="258" y="70"/>
                    </a:lnTo>
                    <a:lnTo>
                      <a:pt x="264" y="82"/>
                    </a:lnTo>
                    <a:lnTo>
                      <a:pt x="267" y="89"/>
                    </a:lnTo>
                    <a:lnTo>
                      <a:pt x="268" y="92"/>
                    </a:lnTo>
                    <a:lnTo>
                      <a:pt x="266" y="90"/>
                    </a:lnTo>
                    <a:lnTo>
                      <a:pt x="259" y="84"/>
                    </a:lnTo>
                    <a:lnTo>
                      <a:pt x="247" y="74"/>
                    </a:lnTo>
                    <a:lnTo>
                      <a:pt x="232" y="64"/>
                    </a:lnTo>
                    <a:lnTo>
                      <a:pt x="213" y="52"/>
                    </a:lnTo>
                    <a:lnTo>
                      <a:pt x="192" y="43"/>
                    </a:lnTo>
                    <a:lnTo>
                      <a:pt x="179" y="39"/>
                    </a:lnTo>
                    <a:lnTo>
                      <a:pt x="167" y="36"/>
                    </a:lnTo>
                    <a:lnTo>
                      <a:pt x="154" y="33"/>
                    </a:lnTo>
                    <a:lnTo>
                      <a:pt x="141" y="32"/>
                    </a:lnTo>
                    <a:lnTo>
                      <a:pt x="126" y="32"/>
                    </a:lnTo>
                    <a:lnTo>
                      <a:pt x="114" y="32"/>
                    </a:lnTo>
                    <a:lnTo>
                      <a:pt x="100" y="33"/>
                    </a:lnTo>
                    <a:lnTo>
                      <a:pt x="89" y="34"/>
                    </a:lnTo>
                    <a:lnTo>
                      <a:pt x="77" y="37"/>
                    </a:lnTo>
                    <a:lnTo>
                      <a:pt x="66" y="40"/>
                    </a:lnTo>
                    <a:lnTo>
                      <a:pt x="55" y="44"/>
                    </a:lnTo>
                    <a:lnTo>
                      <a:pt x="44" y="49"/>
                    </a:lnTo>
                    <a:lnTo>
                      <a:pt x="35" y="55"/>
                    </a:lnTo>
                    <a:lnTo>
                      <a:pt x="27" y="60"/>
                    </a:lnTo>
                    <a:lnTo>
                      <a:pt x="21" y="65"/>
                    </a:lnTo>
                    <a:lnTo>
                      <a:pt x="17" y="68"/>
                    </a:lnTo>
                    <a:lnTo>
                      <a:pt x="13" y="69"/>
                    </a:lnTo>
                    <a:lnTo>
                      <a:pt x="10" y="69"/>
                    </a:lnTo>
                    <a:lnTo>
                      <a:pt x="5" y="66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59" name="Freeform 387"/>
              <p:cNvSpPr>
                <a:spLocks/>
              </p:cNvSpPr>
              <p:nvPr/>
            </p:nvSpPr>
            <p:spPr bwMode="auto">
              <a:xfrm>
                <a:off x="4712" y="2205"/>
                <a:ext cx="6" cy="8"/>
              </a:xfrm>
              <a:custGeom>
                <a:avLst/>
                <a:gdLst>
                  <a:gd name="T0" fmla="*/ 0 w 133"/>
                  <a:gd name="T1" fmla="*/ 0 h 180"/>
                  <a:gd name="T2" fmla="*/ 0 w 133"/>
                  <a:gd name="T3" fmla="*/ 0 h 180"/>
                  <a:gd name="T4" fmla="*/ 0 w 133"/>
                  <a:gd name="T5" fmla="*/ 0 h 180"/>
                  <a:gd name="T6" fmla="*/ 0 w 133"/>
                  <a:gd name="T7" fmla="*/ 0 h 180"/>
                  <a:gd name="T8" fmla="*/ 0 w 133"/>
                  <a:gd name="T9" fmla="*/ 0 h 180"/>
                  <a:gd name="T10" fmla="*/ 0 w 133"/>
                  <a:gd name="T11" fmla="*/ 0 h 180"/>
                  <a:gd name="T12" fmla="*/ 0 w 133"/>
                  <a:gd name="T13" fmla="*/ 0 h 180"/>
                  <a:gd name="T14" fmla="*/ 0 w 133"/>
                  <a:gd name="T15" fmla="*/ 0 h 180"/>
                  <a:gd name="T16" fmla="*/ 0 w 133"/>
                  <a:gd name="T17" fmla="*/ 0 h 180"/>
                  <a:gd name="T18" fmla="*/ 0 w 133"/>
                  <a:gd name="T19" fmla="*/ 0 h 180"/>
                  <a:gd name="T20" fmla="*/ 0 w 133"/>
                  <a:gd name="T21" fmla="*/ 0 h 180"/>
                  <a:gd name="T22" fmla="*/ 0 w 133"/>
                  <a:gd name="T23" fmla="*/ 0 h 180"/>
                  <a:gd name="T24" fmla="*/ 0 w 133"/>
                  <a:gd name="T25" fmla="*/ 0 h 180"/>
                  <a:gd name="T26" fmla="*/ 0 w 133"/>
                  <a:gd name="T27" fmla="*/ 0 h 180"/>
                  <a:gd name="T28" fmla="*/ 0 w 133"/>
                  <a:gd name="T29" fmla="*/ 0 h 180"/>
                  <a:gd name="T30" fmla="*/ 0 w 133"/>
                  <a:gd name="T31" fmla="*/ 0 h 180"/>
                  <a:gd name="T32" fmla="*/ 0 w 133"/>
                  <a:gd name="T33" fmla="*/ 0 h 180"/>
                  <a:gd name="T34" fmla="*/ 0 w 133"/>
                  <a:gd name="T35" fmla="*/ 0 h 180"/>
                  <a:gd name="T36" fmla="*/ 0 w 133"/>
                  <a:gd name="T37" fmla="*/ 0 h 180"/>
                  <a:gd name="T38" fmla="*/ 0 w 133"/>
                  <a:gd name="T39" fmla="*/ 0 h 180"/>
                  <a:gd name="T40" fmla="*/ 0 w 133"/>
                  <a:gd name="T41" fmla="*/ 0 h 180"/>
                  <a:gd name="T42" fmla="*/ 0 w 133"/>
                  <a:gd name="T43" fmla="*/ 0 h 180"/>
                  <a:gd name="T44" fmla="*/ 0 w 133"/>
                  <a:gd name="T45" fmla="*/ 0 h 180"/>
                  <a:gd name="T46" fmla="*/ 0 w 133"/>
                  <a:gd name="T47" fmla="*/ 0 h 180"/>
                  <a:gd name="T48" fmla="*/ 0 w 133"/>
                  <a:gd name="T49" fmla="*/ 0 h 180"/>
                  <a:gd name="T50" fmla="*/ 0 w 133"/>
                  <a:gd name="T51" fmla="*/ 0 h 180"/>
                  <a:gd name="T52" fmla="*/ 0 w 133"/>
                  <a:gd name="T53" fmla="*/ 0 h 180"/>
                  <a:gd name="T54" fmla="*/ 0 w 133"/>
                  <a:gd name="T55" fmla="*/ 0 h 180"/>
                  <a:gd name="T56" fmla="*/ 0 w 133"/>
                  <a:gd name="T57" fmla="*/ 0 h 180"/>
                  <a:gd name="T58" fmla="*/ 0 w 133"/>
                  <a:gd name="T59" fmla="*/ 0 h 180"/>
                  <a:gd name="T60" fmla="*/ 0 w 133"/>
                  <a:gd name="T61" fmla="*/ 0 h 180"/>
                  <a:gd name="T62" fmla="*/ 0 w 133"/>
                  <a:gd name="T63" fmla="*/ 0 h 180"/>
                  <a:gd name="T64" fmla="*/ 0 w 133"/>
                  <a:gd name="T65" fmla="*/ 0 h 180"/>
                  <a:gd name="T66" fmla="*/ 0 w 133"/>
                  <a:gd name="T67" fmla="*/ 0 h 180"/>
                  <a:gd name="T68" fmla="*/ 0 w 133"/>
                  <a:gd name="T69" fmla="*/ 0 h 180"/>
                  <a:gd name="T70" fmla="*/ 0 w 133"/>
                  <a:gd name="T71" fmla="*/ 0 h 180"/>
                  <a:gd name="T72" fmla="*/ 0 w 133"/>
                  <a:gd name="T73" fmla="*/ 0 h 180"/>
                  <a:gd name="T74" fmla="*/ 0 w 133"/>
                  <a:gd name="T75" fmla="*/ 0 h 180"/>
                  <a:gd name="T76" fmla="*/ 0 w 133"/>
                  <a:gd name="T77" fmla="*/ 0 h 180"/>
                  <a:gd name="T78" fmla="*/ 0 w 133"/>
                  <a:gd name="T79" fmla="*/ 0 h 180"/>
                  <a:gd name="T80" fmla="*/ 0 w 133"/>
                  <a:gd name="T81" fmla="*/ 0 h 180"/>
                  <a:gd name="T82" fmla="*/ 0 w 133"/>
                  <a:gd name="T83" fmla="*/ 0 h 180"/>
                  <a:gd name="T84" fmla="*/ 0 w 133"/>
                  <a:gd name="T85" fmla="*/ 0 h 180"/>
                  <a:gd name="T86" fmla="*/ 0 w 133"/>
                  <a:gd name="T87" fmla="*/ 0 h 180"/>
                  <a:gd name="T88" fmla="*/ 0 w 133"/>
                  <a:gd name="T89" fmla="*/ 0 h 180"/>
                  <a:gd name="T90" fmla="*/ 0 w 133"/>
                  <a:gd name="T91" fmla="*/ 0 h 180"/>
                  <a:gd name="T92" fmla="*/ 0 w 133"/>
                  <a:gd name="T93" fmla="*/ 0 h 180"/>
                  <a:gd name="T94" fmla="*/ 0 w 133"/>
                  <a:gd name="T95" fmla="*/ 0 h 180"/>
                  <a:gd name="T96" fmla="*/ 0 w 133"/>
                  <a:gd name="T97" fmla="*/ 0 h 1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33"/>
                  <a:gd name="T148" fmla="*/ 0 h 180"/>
                  <a:gd name="T149" fmla="*/ 133 w 133"/>
                  <a:gd name="T150" fmla="*/ 180 h 1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33" h="180">
                    <a:moveTo>
                      <a:pt x="0" y="0"/>
                    </a:moveTo>
                    <a:lnTo>
                      <a:pt x="7" y="1"/>
                    </a:lnTo>
                    <a:lnTo>
                      <a:pt x="22" y="5"/>
                    </a:lnTo>
                    <a:lnTo>
                      <a:pt x="43" y="11"/>
                    </a:lnTo>
                    <a:lnTo>
                      <a:pt x="68" y="21"/>
                    </a:lnTo>
                    <a:lnTo>
                      <a:pt x="81" y="27"/>
                    </a:lnTo>
                    <a:lnTo>
                      <a:pt x="93" y="33"/>
                    </a:lnTo>
                    <a:lnTo>
                      <a:pt x="104" y="40"/>
                    </a:lnTo>
                    <a:lnTo>
                      <a:pt x="114" y="49"/>
                    </a:lnTo>
                    <a:lnTo>
                      <a:pt x="122" y="57"/>
                    </a:lnTo>
                    <a:lnTo>
                      <a:pt x="129" y="66"/>
                    </a:lnTo>
                    <a:lnTo>
                      <a:pt x="131" y="72"/>
                    </a:lnTo>
                    <a:lnTo>
                      <a:pt x="132" y="77"/>
                    </a:lnTo>
                    <a:lnTo>
                      <a:pt x="133" y="82"/>
                    </a:lnTo>
                    <a:lnTo>
                      <a:pt x="133" y="87"/>
                    </a:lnTo>
                    <a:lnTo>
                      <a:pt x="131" y="99"/>
                    </a:lnTo>
                    <a:lnTo>
                      <a:pt x="127" y="109"/>
                    </a:lnTo>
                    <a:lnTo>
                      <a:pt x="122" y="119"/>
                    </a:lnTo>
                    <a:lnTo>
                      <a:pt x="115" y="127"/>
                    </a:lnTo>
                    <a:lnTo>
                      <a:pt x="108" y="135"/>
                    </a:lnTo>
                    <a:lnTo>
                      <a:pt x="99" y="144"/>
                    </a:lnTo>
                    <a:lnTo>
                      <a:pt x="90" y="150"/>
                    </a:lnTo>
                    <a:lnTo>
                      <a:pt x="82" y="156"/>
                    </a:lnTo>
                    <a:lnTo>
                      <a:pt x="63" y="166"/>
                    </a:lnTo>
                    <a:lnTo>
                      <a:pt x="48" y="174"/>
                    </a:lnTo>
                    <a:lnTo>
                      <a:pt x="37" y="178"/>
                    </a:lnTo>
                    <a:lnTo>
                      <a:pt x="33" y="180"/>
                    </a:lnTo>
                    <a:lnTo>
                      <a:pt x="36" y="178"/>
                    </a:lnTo>
                    <a:lnTo>
                      <a:pt x="42" y="172"/>
                    </a:lnTo>
                    <a:lnTo>
                      <a:pt x="52" y="163"/>
                    </a:lnTo>
                    <a:lnTo>
                      <a:pt x="62" y="151"/>
                    </a:lnTo>
                    <a:lnTo>
                      <a:pt x="67" y="145"/>
                    </a:lnTo>
                    <a:lnTo>
                      <a:pt x="71" y="137"/>
                    </a:lnTo>
                    <a:lnTo>
                      <a:pt x="75" y="129"/>
                    </a:lnTo>
                    <a:lnTo>
                      <a:pt x="78" y="121"/>
                    </a:lnTo>
                    <a:lnTo>
                      <a:pt x="81" y="112"/>
                    </a:lnTo>
                    <a:lnTo>
                      <a:pt x="81" y="103"/>
                    </a:lnTo>
                    <a:lnTo>
                      <a:pt x="80" y="94"/>
                    </a:lnTo>
                    <a:lnTo>
                      <a:pt x="76" y="83"/>
                    </a:lnTo>
                    <a:lnTo>
                      <a:pt x="72" y="74"/>
                    </a:lnTo>
                    <a:lnTo>
                      <a:pt x="68" y="65"/>
                    </a:lnTo>
                    <a:lnTo>
                      <a:pt x="62" y="57"/>
                    </a:lnTo>
                    <a:lnTo>
                      <a:pt x="57" y="49"/>
                    </a:lnTo>
                    <a:lnTo>
                      <a:pt x="44" y="34"/>
                    </a:lnTo>
                    <a:lnTo>
                      <a:pt x="32" y="22"/>
                    </a:lnTo>
                    <a:lnTo>
                      <a:pt x="19" y="12"/>
                    </a:lnTo>
                    <a:lnTo>
                      <a:pt x="10" y="5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6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60" name="Freeform 388"/>
              <p:cNvSpPr>
                <a:spLocks/>
              </p:cNvSpPr>
              <p:nvPr/>
            </p:nvSpPr>
            <p:spPr bwMode="auto">
              <a:xfrm>
                <a:off x="4680" y="2209"/>
                <a:ext cx="14" cy="4"/>
              </a:xfrm>
              <a:custGeom>
                <a:avLst/>
                <a:gdLst>
                  <a:gd name="T0" fmla="*/ 0 w 316"/>
                  <a:gd name="T1" fmla="*/ 0 h 100"/>
                  <a:gd name="T2" fmla="*/ 0 w 316"/>
                  <a:gd name="T3" fmla="*/ 0 h 100"/>
                  <a:gd name="T4" fmla="*/ 0 w 316"/>
                  <a:gd name="T5" fmla="*/ 0 h 100"/>
                  <a:gd name="T6" fmla="*/ 0 w 316"/>
                  <a:gd name="T7" fmla="*/ 0 h 100"/>
                  <a:gd name="T8" fmla="*/ 0 w 316"/>
                  <a:gd name="T9" fmla="*/ 0 h 100"/>
                  <a:gd name="T10" fmla="*/ 0 w 316"/>
                  <a:gd name="T11" fmla="*/ 0 h 100"/>
                  <a:gd name="T12" fmla="*/ 0 w 316"/>
                  <a:gd name="T13" fmla="*/ 0 h 100"/>
                  <a:gd name="T14" fmla="*/ 0 w 316"/>
                  <a:gd name="T15" fmla="*/ 0 h 100"/>
                  <a:gd name="T16" fmla="*/ 0 w 316"/>
                  <a:gd name="T17" fmla="*/ 0 h 100"/>
                  <a:gd name="T18" fmla="*/ 0 w 316"/>
                  <a:gd name="T19" fmla="*/ 0 h 100"/>
                  <a:gd name="T20" fmla="*/ 0 w 316"/>
                  <a:gd name="T21" fmla="*/ 0 h 100"/>
                  <a:gd name="T22" fmla="*/ 0 w 316"/>
                  <a:gd name="T23" fmla="*/ 0 h 100"/>
                  <a:gd name="T24" fmla="*/ 0 w 316"/>
                  <a:gd name="T25" fmla="*/ 0 h 100"/>
                  <a:gd name="T26" fmla="*/ 0 w 316"/>
                  <a:gd name="T27" fmla="*/ 0 h 100"/>
                  <a:gd name="T28" fmla="*/ 0 w 316"/>
                  <a:gd name="T29" fmla="*/ 0 h 100"/>
                  <a:gd name="T30" fmla="*/ 0 w 316"/>
                  <a:gd name="T31" fmla="*/ 0 h 100"/>
                  <a:gd name="T32" fmla="*/ 0 w 316"/>
                  <a:gd name="T33" fmla="*/ 0 h 100"/>
                  <a:gd name="T34" fmla="*/ 0 w 316"/>
                  <a:gd name="T35" fmla="*/ 0 h 100"/>
                  <a:gd name="T36" fmla="*/ 0 w 316"/>
                  <a:gd name="T37" fmla="*/ 0 h 100"/>
                  <a:gd name="T38" fmla="*/ 0 w 316"/>
                  <a:gd name="T39" fmla="*/ 0 h 100"/>
                  <a:gd name="T40" fmla="*/ 0 w 316"/>
                  <a:gd name="T41" fmla="*/ 0 h 100"/>
                  <a:gd name="T42" fmla="*/ 0 w 316"/>
                  <a:gd name="T43" fmla="*/ 0 h 100"/>
                  <a:gd name="T44" fmla="*/ 0 w 316"/>
                  <a:gd name="T45" fmla="*/ 0 h 100"/>
                  <a:gd name="T46" fmla="*/ 0 w 316"/>
                  <a:gd name="T47" fmla="*/ 0 h 100"/>
                  <a:gd name="T48" fmla="*/ 0 w 316"/>
                  <a:gd name="T49" fmla="*/ 0 h 100"/>
                  <a:gd name="T50" fmla="*/ 0 w 316"/>
                  <a:gd name="T51" fmla="*/ 0 h 100"/>
                  <a:gd name="T52" fmla="*/ 0 w 316"/>
                  <a:gd name="T53" fmla="*/ 0 h 100"/>
                  <a:gd name="T54" fmla="*/ 0 w 316"/>
                  <a:gd name="T55" fmla="*/ 0 h 100"/>
                  <a:gd name="T56" fmla="*/ 0 w 316"/>
                  <a:gd name="T57" fmla="*/ 0 h 100"/>
                  <a:gd name="T58" fmla="*/ 0 w 316"/>
                  <a:gd name="T59" fmla="*/ 0 h 100"/>
                  <a:gd name="T60" fmla="*/ 0 w 316"/>
                  <a:gd name="T61" fmla="*/ 0 h 100"/>
                  <a:gd name="T62" fmla="*/ 0 w 316"/>
                  <a:gd name="T63" fmla="*/ 0 h 100"/>
                  <a:gd name="T64" fmla="*/ 0 w 316"/>
                  <a:gd name="T65" fmla="*/ 0 h 100"/>
                  <a:gd name="T66" fmla="*/ 0 w 316"/>
                  <a:gd name="T67" fmla="*/ 0 h 100"/>
                  <a:gd name="T68" fmla="*/ 0 w 316"/>
                  <a:gd name="T69" fmla="*/ 0 h 100"/>
                  <a:gd name="T70" fmla="*/ 0 w 316"/>
                  <a:gd name="T71" fmla="*/ 0 h 100"/>
                  <a:gd name="T72" fmla="*/ 0 w 316"/>
                  <a:gd name="T73" fmla="*/ 0 h 100"/>
                  <a:gd name="T74" fmla="*/ 0 w 316"/>
                  <a:gd name="T75" fmla="*/ 0 h 100"/>
                  <a:gd name="T76" fmla="*/ 0 w 316"/>
                  <a:gd name="T77" fmla="*/ 0 h 100"/>
                  <a:gd name="T78" fmla="*/ 0 w 316"/>
                  <a:gd name="T79" fmla="*/ 0 h 100"/>
                  <a:gd name="T80" fmla="*/ 0 w 316"/>
                  <a:gd name="T81" fmla="*/ 0 h 100"/>
                  <a:gd name="T82" fmla="*/ 0 w 316"/>
                  <a:gd name="T83" fmla="*/ 0 h 100"/>
                  <a:gd name="T84" fmla="*/ 0 w 316"/>
                  <a:gd name="T85" fmla="*/ 0 h 10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16"/>
                  <a:gd name="T130" fmla="*/ 0 h 100"/>
                  <a:gd name="T131" fmla="*/ 316 w 316"/>
                  <a:gd name="T132" fmla="*/ 100 h 10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16" h="100">
                    <a:moveTo>
                      <a:pt x="316" y="33"/>
                    </a:moveTo>
                    <a:lnTo>
                      <a:pt x="313" y="31"/>
                    </a:lnTo>
                    <a:lnTo>
                      <a:pt x="302" y="26"/>
                    </a:lnTo>
                    <a:lnTo>
                      <a:pt x="286" y="19"/>
                    </a:lnTo>
                    <a:lnTo>
                      <a:pt x="266" y="12"/>
                    </a:lnTo>
                    <a:lnTo>
                      <a:pt x="254" y="8"/>
                    </a:lnTo>
                    <a:lnTo>
                      <a:pt x="242" y="5"/>
                    </a:lnTo>
                    <a:lnTo>
                      <a:pt x="227" y="2"/>
                    </a:lnTo>
                    <a:lnTo>
                      <a:pt x="212" y="1"/>
                    </a:lnTo>
                    <a:lnTo>
                      <a:pt x="198" y="0"/>
                    </a:lnTo>
                    <a:lnTo>
                      <a:pt x="181" y="0"/>
                    </a:lnTo>
                    <a:lnTo>
                      <a:pt x="166" y="1"/>
                    </a:lnTo>
                    <a:lnTo>
                      <a:pt x="148" y="4"/>
                    </a:lnTo>
                    <a:lnTo>
                      <a:pt x="131" y="8"/>
                    </a:lnTo>
                    <a:lnTo>
                      <a:pt x="115" y="14"/>
                    </a:lnTo>
                    <a:lnTo>
                      <a:pt x="101" y="20"/>
                    </a:lnTo>
                    <a:lnTo>
                      <a:pt x="86" y="27"/>
                    </a:lnTo>
                    <a:lnTo>
                      <a:pt x="74" y="36"/>
                    </a:lnTo>
                    <a:lnTo>
                      <a:pt x="61" y="43"/>
                    </a:lnTo>
                    <a:lnTo>
                      <a:pt x="50" y="51"/>
                    </a:lnTo>
                    <a:lnTo>
                      <a:pt x="40" y="59"/>
                    </a:lnTo>
                    <a:lnTo>
                      <a:pt x="23" y="75"/>
                    </a:lnTo>
                    <a:lnTo>
                      <a:pt x="10" y="88"/>
                    </a:lnTo>
                    <a:lnTo>
                      <a:pt x="3" y="97"/>
                    </a:lnTo>
                    <a:lnTo>
                      <a:pt x="0" y="100"/>
                    </a:lnTo>
                    <a:lnTo>
                      <a:pt x="2" y="98"/>
                    </a:lnTo>
                    <a:lnTo>
                      <a:pt x="9" y="94"/>
                    </a:lnTo>
                    <a:lnTo>
                      <a:pt x="21" y="88"/>
                    </a:lnTo>
                    <a:lnTo>
                      <a:pt x="36" y="79"/>
                    </a:lnTo>
                    <a:lnTo>
                      <a:pt x="56" y="70"/>
                    </a:lnTo>
                    <a:lnTo>
                      <a:pt x="81" y="62"/>
                    </a:lnTo>
                    <a:lnTo>
                      <a:pt x="95" y="57"/>
                    </a:lnTo>
                    <a:lnTo>
                      <a:pt x="110" y="54"/>
                    </a:lnTo>
                    <a:lnTo>
                      <a:pt x="126" y="50"/>
                    </a:lnTo>
                    <a:lnTo>
                      <a:pt x="144" y="47"/>
                    </a:lnTo>
                    <a:lnTo>
                      <a:pt x="178" y="43"/>
                    </a:lnTo>
                    <a:lnTo>
                      <a:pt x="210" y="39"/>
                    </a:lnTo>
                    <a:lnTo>
                      <a:pt x="240" y="37"/>
                    </a:lnTo>
                    <a:lnTo>
                      <a:pt x="266" y="34"/>
                    </a:lnTo>
                    <a:lnTo>
                      <a:pt x="286" y="33"/>
                    </a:lnTo>
                    <a:lnTo>
                      <a:pt x="302" y="33"/>
                    </a:lnTo>
                    <a:lnTo>
                      <a:pt x="313" y="33"/>
                    </a:lnTo>
                    <a:lnTo>
                      <a:pt x="316" y="33"/>
                    </a:lnTo>
                    <a:close/>
                  </a:path>
                </a:pathLst>
              </a:custGeom>
              <a:solidFill>
                <a:srgbClr val="F789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61" name="Freeform 389"/>
              <p:cNvSpPr>
                <a:spLocks/>
              </p:cNvSpPr>
              <p:nvPr/>
            </p:nvSpPr>
            <p:spPr bwMode="auto">
              <a:xfrm>
                <a:off x="4726" y="2205"/>
                <a:ext cx="10" cy="2"/>
              </a:xfrm>
              <a:custGeom>
                <a:avLst/>
                <a:gdLst>
                  <a:gd name="T0" fmla="*/ 0 w 241"/>
                  <a:gd name="T1" fmla="*/ 0 h 50"/>
                  <a:gd name="T2" fmla="*/ 0 w 241"/>
                  <a:gd name="T3" fmla="*/ 0 h 50"/>
                  <a:gd name="T4" fmla="*/ 0 w 241"/>
                  <a:gd name="T5" fmla="*/ 0 h 50"/>
                  <a:gd name="T6" fmla="*/ 0 w 241"/>
                  <a:gd name="T7" fmla="*/ 0 h 50"/>
                  <a:gd name="T8" fmla="*/ 0 w 241"/>
                  <a:gd name="T9" fmla="*/ 0 h 50"/>
                  <a:gd name="T10" fmla="*/ 0 w 241"/>
                  <a:gd name="T11" fmla="*/ 0 h 50"/>
                  <a:gd name="T12" fmla="*/ 0 w 241"/>
                  <a:gd name="T13" fmla="*/ 0 h 50"/>
                  <a:gd name="T14" fmla="*/ 0 w 241"/>
                  <a:gd name="T15" fmla="*/ 0 h 50"/>
                  <a:gd name="T16" fmla="*/ 0 w 241"/>
                  <a:gd name="T17" fmla="*/ 0 h 50"/>
                  <a:gd name="T18" fmla="*/ 0 w 241"/>
                  <a:gd name="T19" fmla="*/ 0 h 50"/>
                  <a:gd name="T20" fmla="*/ 0 w 241"/>
                  <a:gd name="T21" fmla="*/ 0 h 50"/>
                  <a:gd name="T22" fmla="*/ 0 w 241"/>
                  <a:gd name="T23" fmla="*/ 0 h 50"/>
                  <a:gd name="T24" fmla="*/ 0 w 241"/>
                  <a:gd name="T25" fmla="*/ 0 h 50"/>
                  <a:gd name="T26" fmla="*/ 0 w 241"/>
                  <a:gd name="T27" fmla="*/ 0 h 50"/>
                  <a:gd name="T28" fmla="*/ 0 w 241"/>
                  <a:gd name="T29" fmla="*/ 0 h 50"/>
                  <a:gd name="T30" fmla="*/ 0 w 241"/>
                  <a:gd name="T31" fmla="*/ 0 h 50"/>
                  <a:gd name="T32" fmla="*/ 0 w 241"/>
                  <a:gd name="T33" fmla="*/ 0 h 50"/>
                  <a:gd name="T34" fmla="*/ 0 w 241"/>
                  <a:gd name="T35" fmla="*/ 0 h 50"/>
                  <a:gd name="T36" fmla="*/ 0 w 241"/>
                  <a:gd name="T37" fmla="*/ 0 h 50"/>
                  <a:gd name="T38" fmla="*/ 0 w 241"/>
                  <a:gd name="T39" fmla="*/ 0 h 50"/>
                  <a:gd name="T40" fmla="*/ 0 w 241"/>
                  <a:gd name="T41" fmla="*/ 0 h 50"/>
                  <a:gd name="T42" fmla="*/ 0 w 241"/>
                  <a:gd name="T43" fmla="*/ 0 h 50"/>
                  <a:gd name="T44" fmla="*/ 0 w 241"/>
                  <a:gd name="T45" fmla="*/ 0 h 50"/>
                  <a:gd name="T46" fmla="*/ 0 w 241"/>
                  <a:gd name="T47" fmla="*/ 0 h 50"/>
                  <a:gd name="T48" fmla="*/ 0 w 241"/>
                  <a:gd name="T49" fmla="*/ 0 h 50"/>
                  <a:gd name="T50" fmla="*/ 0 w 241"/>
                  <a:gd name="T51" fmla="*/ 0 h 50"/>
                  <a:gd name="T52" fmla="*/ 0 w 241"/>
                  <a:gd name="T53" fmla="*/ 0 h 50"/>
                  <a:gd name="T54" fmla="*/ 0 w 241"/>
                  <a:gd name="T55" fmla="*/ 0 h 50"/>
                  <a:gd name="T56" fmla="*/ 0 w 241"/>
                  <a:gd name="T57" fmla="*/ 0 h 50"/>
                  <a:gd name="T58" fmla="*/ 0 w 241"/>
                  <a:gd name="T59" fmla="*/ 0 h 50"/>
                  <a:gd name="T60" fmla="*/ 0 w 241"/>
                  <a:gd name="T61" fmla="*/ 0 h 50"/>
                  <a:gd name="T62" fmla="*/ 0 w 241"/>
                  <a:gd name="T63" fmla="*/ 0 h 50"/>
                  <a:gd name="T64" fmla="*/ 0 w 241"/>
                  <a:gd name="T65" fmla="*/ 0 h 50"/>
                  <a:gd name="T66" fmla="*/ 0 w 241"/>
                  <a:gd name="T67" fmla="*/ 0 h 50"/>
                  <a:gd name="T68" fmla="*/ 0 w 241"/>
                  <a:gd name="T69" fmla="*/ 0 h 50"/>
                  <a:gd name="T70" fmla="*/ 0 w 241"/>
                  <a:gd name="T71" fmla="*/ 0 h 50"/>
                  <a:gd name="T72" fmla="*/ 0 w 241"/>
                  <a:gd name="T73" fmla="*/ 0 h 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41"/>
                  <a:gd name="T112" fmla="*/ 0 h 50"/>
                  <a:gd name="T113" fmla="*/ 241 w 241"/>
                  <a:gd name="T114" fmla="*/ 50 h 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41" h="50">
                    <a:moveTo>
                      <a:pt x="0" y="44"/>
                    </a:moveTo>
                    <a:lnTo>
                      <a:pt x="2" y="43"/>
                    </a:lnTo>
                    <a:lnTo>
                      <a:pt x="9" y="38"/>
                    </a:lnTo>
                    <a:lnTo>
                      <a:pt x="20" y="30"/>
                    </a:lnTo>
                    <a:lnTo>
                      <a:pt x="33" y="22"/>
                    </a:lnTo>
                    <a:lnTo>
                      <a:pt x="51" y="14"/>
                    </a:lnTo>
                    <a:lnTo>
                      <a:pt x="71" y="6"/>
                    </a:lnTo>
                    <a:lnTo>
                      <a:pt x="82" y="4"/>
                    </a:lnTo>
                    <a:lnTo>
                      <a:pt x="94" y="2"/>
                    </a:lnTo>
                    <a:lnTo>
                      <a:pt x="106" y="0"/>
                    </a:lnTo>
                    <a:lnTo>
                      <a:pt x="119" y="0"/>
                    </a:lnTo>
                    <a:lnTo>
                      <a:pt x="131" y="1"/>
                    </a:lnTo>
                    <a:lnTo>
                      <a:pt x="144" y="3"/>
                    </a:lnTo>
                    <a:lnTo>
                      <a:pt x="156" y="5"/>
                    </a:lnTo>
                    <a:lnTo>
                      <a:pt x="168" y="8"/>
                    </a:lnTo>
                    <a:lnTo>
                      <a:pt x="187" y="17"/>
                    </a:lnTo>
                    <a:lnTo>
                      <a:pt x="206" y="26"/>
                    </a:lnTo>
                    <a:lnTo>
                      <a:pt x="221" y="34"/>
                    </a:lnTo>
                    <a:lnTo>
                      <a:pt x="231" y="43"/>
                    </a:lnTo>
                    <a:lnTo>
                      <a:pt x="238" y="48"/>
                    </a:lnTo>
                    <a:lnTo>
                      <a:pt x="241" y="50"/>
                    </a:lnTo>
                    <a:lnTo>
                      <a:pt x="238" y="49"/>
                    </a:lnTo>
                    <a:lnTo>
                      <a:pt x="233" y="47"/>
                    </a:lnTo>
                    <a:lnTo>
                      <a:pt x="224" y="43"/>
                    </a:lnTo>
                    <a:lnTo>
                      <a:pt x="211" y="40"/>
                    </a:lnTo>
                    <a:lnTo>
                      <a:pt x="196" y="36"/>
                    </a:lnTo>
                    <a:lnTo>
                      <a:pt x="176" y="33"/>
                    </a:lnTo>
                    <a:lnTo>
                      <a:pt x="154" y="31"/>
                    </a:lnTo>
                    <a:lnTo>
                      <a:pt x="128" y="31"/>
                    </a:lnTo>
                    <a:lnTo>
                      <a:pt x="102" y="32"/>
                    </a:lnTo>
                    <a:lnTo>
                      <a:pt x="78" y="34"/>
                    </a:lnTo>
                    <a:lnTo>
                      <a:pt x="56" y="37"/>
                    </a:lnTo>
                    <a:lnTo>
                      <a:pt x="37" y="39"/>
                    </a:lnTo>
                    <a:lnTo>
                      <a:pt x="22" y="41"/>
                    </a:lnTo>
                    <a:lnTo>
                      <a:pt x="10" y="43"/>
                    </a:lnTo>
                    <a:lnTo>
                      <a:pt x="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789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62" name="Freeform 390"/>
              <p:cNvSpPr>
                <a:spLocks/>
              </p:cNvSpPr>
              <p:nvPr/>
            </p:nvSpPr>
            <p:spPr bwMode="auto">
              <a:xfrm>
                <a:off x="4692" y="2217"/>
                <a:ext cx="33" cy="14"/>
              </a:xfrm>
              <a:custGeom>
                <a:avLst/>
                <a:gdLst>
                  <a:gd name="T0" fmla="*/ 0 w 777"/>
                  <a:gd name="T1" fmla="*/ 0 h 326"/>
                  <a:gd name="T2" fmla="*/ 0 w 777"/>
                  <a:gd name="T3" fmla="*/ 0 h 326"/>
                  <a:gd name="T4" fmla="*/ 0 w 777"/>
                  <a:gd name="T5" fmla="*/ 0 h 326"/>
                  <a:gd name="T6" fmla="*/ 0 w 777"/>
                  <a:gd name="T7" fmla="*/ 0 h 326"/>
                  <a:gd name="T8" fmla="*/ 0 w 777"/>
                  <a:gd name="T9" fmla="*/ 0 h 326"/>
                  <a:gd name="T10" fmla="*/ 0 w 777"/>
                  <a:gd name="T11" fmla="*/ 0 h 326"/>
                  <a:gd name="T12" fmla="*/ 0 w 777"/>
                  <a:gd name="T13" fmla="*/ 0 h 326"/>
                  <a:gd name="T14" fmla="*/ 0 w 777"/>
                  <a:gd name="T15" fmla="*/ 0 h 326"/>
                  <a:gd name="T16" fmla="*/ 0 w 777"/>
                  <a:gd name="T17" fmla="*/ 0 h 326"/>
                  <a:gd name="T18" fmla="*/ 0 w 777"/>
                  <a:gd name="T19" fmla="*/ 0 h 326"/>
                  <a:gd name="T20" fmla="*/ 0 w 777"/>
                  <a:gd name="T21" fmla="*/ 0 h 326"/>
                  <a:gd name="T22" fmla="*/ 0 w 777"/>
                  <a:gd name="T23" fmla="*/ 0 h 326"/>
                  <a:gd name="T24" fmla="*/ 0 w 777"/>
                  <a:gd name="T25" fmla="*/ 0 h 326"/>
                  <a:gd name="T26" fmla="*/ 0 w 777"/>
                  <a:gd name="T27" fmla="*/ 0 h 326"/>
                  <a:gd name="T28" fmla="*/ 0 w 777"/>
                  <a:gd name="T29" fmla="*/ 0 h 326"/>
                  <a:gd name="T30" fmla="*/ 0 w 777"/>
                  <a:gd name="T31" fmla="*/ 0 h 326"/>
                  <a:gd name="T32" fmla="*/ 0 w 777"/>
                  <a:gd name="T33" fmla="*/ 0 h 326"/>
                  <a:gd name="T34" fmla="*/ 0 w 777"/>
                  <a:gd name="T35" fmla="*/ 0 h 326"/>
                  <a:gd name="T36" fmla="*/ 0 w 777"/>
                  <a:gd name="T37" fmla="*/ 0 h 326"/>
                  <a:gd name="T38" fmla="*/ 0 w 777"/>
                  <a:gd name="T39" fmla="*/ 0 h 326"/>
                  <a:gd name="T40" fmla="*/ 0 w 777"/>
                  <a:gd name="T41" fmla="*/ 0 h 326"/>
                  <a:gd name="T42" fmla="*/ 0 w 777"/>
                  <a:gd name="T43" fmla="*/ 0 h 326"/>
                  <a:gd name="T44" fmla="*/ 0 w 777"/>
                  <a:gd name="T45" fmla="*/ 0 h 326"/>
                  <a:gd name="T46" fmla="*/ 0 w 777"/>
                  <a:gd name="T47" fmla="*/ 0 h 326"/>
                  <a:gd name="T48" fmla="*/ 0 w 777"/>
                  <a:gd name="T49" fmla="*/ 0 h 326"/>
                  <a:gd name="T50" fmla="*/ 0 w 777"/>
                  <a:gd name="T51" fmla="*/ 0 h 326"/>
                  <a:gd name="T52" fmla="*/ 0 w 777"/>
                  <a:gd name="T53" fmla="*/ 0 h 326"/>
                  <a:gd name="T54" fmla="*/ 0 w 777"/>
                  <a:gd name="T55" fmla="*/ 0 h 326"/>
                  <a:gd name="T56" fmla="*/ 0 w 777"/>
                  <a:gd name="T57" fmla="*/ 0 h 326"/>
                  <a:gd name="T58" fmla="*/ 0 w 777"/>
                  <a:gd name="T59" fmla="*/ 0 h 326"/>
                  <a:gd name="T60" fmla="*/ 0 w 777"/>
                  <a:gd name="T61" fmla="*/ 0 h 326"/>
                  <a:gd name="T62" fmla="*/ 0 w 777"/>
                  <a:gd name="T63" fmla="*/ 0 h 326"/>
                  <a:gd name="T64" fmla="*/ 0 w 777"/>
                  <a:gd name="T65" fmla="*/ 0 h 326"/>
                  <a:gd name="T66" fmla="*/ 0 w 777"/>
                  <a:gd name="T67" fmla="*/ 0 h 326"/>
                  <a:gd name="T68" fmla="*/ 0 w 777"/>
                  <a:gd name="T69" fmla="*/ 0 h 326"/>
                  <a:gd name="T70" fmla="*/ 0 w 777"/>
                  <a:gd name="T71" fmla="*/ 0 h 326"/>
                  <a:gd name="T72" fmla="*/ 0 w 777"/>
                  <a:gd name="T73" fmla="*/ 0 h 326"/>
                  <a:gd name="T74" fmla="*/ 0 w 777"/>
                  <a:gd name="T75" fmla="*/ 0 h 326"/>
                  <a:gd name="T76" fmla="*/ 0 w 777"/>
                  <a:gd name="T77" fmla="*/ 0 h 326"/>
                  <a:gd name="T78" fmla="*/ 0 w 777"/>
                  <a:gd name="T79" fmla="*/ 0 h 326"/>
                  <a:gd name="T80" fmla="*/ 0 w 777"/>
                  <a:gd name="T81" fmla="*/ 0 h 326"/>
                  <a:gd name="T82" fmla="*/ 0 w 777"/>
                  <a:gd name="T83" fmla="*/ 0 h 326"/>
                  <a:gd name="T84" fmla="*/ 0 w 777"/>
                  <a:gd name="T85" fmla="*/ 0 h 326"/>
                  <a:gd name="T86" fmla="*/ 0 w 777"/>
                  <a:gd name="T87" fmla="*/ 0 h 326"/>
                  <a:gd name="T88" fmla="*/ 0 w 777"/>
                  <a:gd name="T89" fmla="*/ 0 h 326"/>
                  <a:gd name="T90" fmla="*/ 0 w 777"/>
                  <a:gd name="T91" fmla="*/ 0 h 326"/>
                  <a:gd name="T92" fmla="*/ 0 w 777"/>
                  <a:gd name="T93" fmla="*/ 0 h 326"/>
                  <a:gd name="T94" fmla="*/ 0 w 777"/>
                  <a:gd name="T95" fmla="*/ 0 h 326"/>
                  <a:gd name="T96" fmla="*/ 0 w 777"/>
                  <a:gd name="T97" fmla="*/ 0 h 326"/>
                  <a:gd name="T98" fmla="*/ 0 w 777"/>
                  <a:gd name="T99" fmla="*/ 0 h 326"/>
                  <a:gd name="T100" fmla="*/ 0 w 777"/>
                  <a:gd name="T101" fmla="*/ 0 h 32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77"/>
                  <a:gd name="T154" fmla="*/ 0 h 326"/>
                  <a:gd name="T155" fmla="*/ 777 w 777"/>
                  <a:gd name="T156" fmla="*/ 326 h 32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77" h="326">
                    <a:moveTo>
                      <a:pt x="21" y="79"/>
                    </a:moveTo>
                    <a:lnTo>
                      <a:pt x="31" y="72"/>
                    </a:lnTo>
                    <a:lnTo>
                      <a:pt x="41" y="67"/>
                    </a:lnTo>
                    <a:lnTo>
                      <a:pt x="53" y="62"/>
                    </a:lnTo>
                    <a:lnTo>
                      <a:pt x="63" y="59"/>
                    </a:lnTo>
                    <a:lnTo>
                      <a:pt x="74" y="56"/>
                    </a:lnTo>
                    <a:lnTo>
                      <a:pt x="85" y="54"/>
                    </a:lnTo>
                    <a:lnTo>
                      <a:pt x="97" y="53"/>
                    </a:lnTo>
                    <a:lnTo>
                      <a:pt x="108" y="53"/>
                    </a:lnTo>
                    <a:lnTo>
                      <a:pt x="131" y="53"/>
                    </a:lnTo>
                    <a:lnTo>
                      <a:pt x="155" y="56"/>
                    </a:lnTo>
                    <a:lnTo>
                      <a:pt x="180" y="60"/>
                    </a:lnTo>
                    <a:lnTo>
                      <a:pt x="206" y="65"/>
                    </a:lnTo>
                    <a:lnTo>
                      <a:pt x="261" y="78"/>
                    </a:lnTo>
                    <a:lnTo>
                      <a:pt x="321" y="90"/>
                    </a:lnTo>
                    <a:lnTo>
                      <a:pt x="353" y="94"/>
                    </a:lnTo>
                    <a:lnTo>
                      <a:pt x="387" y="98"/>
                    </a:lnTo>
                    <a:lnTo>
                      <a:pt x="403" y="98"/>
                    </a:lnTo>
                    <a:lnTo>
                      <a:pt x="421" y="99"/>
                    </a:lnTo>
                    <a:lnTo>
                      <a:pt x="439" y="98"/>
                    </a:lnTo>
                    <a:lnTo>
                      <a:pt x="457" y="96"/>
                    </a:lnTo>
                    <a:lnTo>
                      <a:pt x="474" y="95"/>
                    </a:lnTo>
                    <a:lnTo>
                      <a:pt x="492" y="92"/>
                    </a:lnTo>
                    <a:lnTo>
                      <a:pt x="507" y="90"/>
                    </a:lnTo>
                    <a:lnTo>
                      <a:pt x="523" y="86"/>
                    </a:lnTo>
                    <a:lnTo>
                      <a:pt x="551" y="78"/>
                    </a:lnTo>
                    <a:lnTo>
                      <a:pt x="577" y="68"/>
                    </a:lnTo>
                    <a:lnTo>
                      <a:pt x="601" y="57"/>
                    </a:lnTo>
                    <a:lnTo>
                      <a:pt x="623" y="46"/>
                    </a:lnTo>
                    <a:lnTo>
                      <a:pt x="643" y="35"/>
                    </a:lnTo>
                    <a:lnTo>
                      <a:pt x="661" y="25"/>
                    </a:lnTo>
                    <a:lnTo>
                      <a:pt x="677" y="15"/>
                    </a:lnTo>
                    <a:lnTo>
                      <a:pt x="693" y="8"/>
                    </a:lnTo>
                    <a:lnTo>
                      <a:pt x="707" y="3"/>
                    </a:lnTo>
                    <a:lnTo>
                      <a:pt x="720" y="0"/>
                    </a:lnTo>
                    <a:lnTo>
                      <a:pt x="726" y="0"/>
                    </a:lnTo>
                    <a:lnTo>
                      <a:pt x="733" y="0"/>
                    </a:lnTo>
                    <a:lnTo>
                      <a:pt x="739" y="2"/>
                    </a:lnTo>
                    <a:lnTo>
                      <a:pt x="745" y="4"/>
                    </a:lnTo>
                    <a:lnTo>
                      <a:pt x="750" y="8"/>
                    </a:lnTo>
                    <a:lnTo>
                      <a:pt x="757" y="12"/>
                    </a:lnTo>
                    <a:lnTo>
                      <a:pt x="762" y="18"/>
                    </a:lnTo>
                    <a:lnTo>
                      <a:pt x="768" y="25"/>
                    </a:lnTo>
                    <a:lnTo>
                      <a:pt x="773" y="33"/>
                    </a:lnTo>
                    <a:lnTo>
                      <a:pt x="776" y="42"/>
                    </a:lnTo>
                    <a:lnTo>
                      <a:pt x="777" y="52"/>
                    </a:lnTo>
                    <a:lnTo>
                      <a:pt x="777" y="62"/>
                    </a:lnTo>
                    <a:lnTo>
                      <a:pt x="776" y="72"/>
                    </a:lnTo>
                    <a:lnTo>
                      <a:pt x="773" y="83"/>
                    </a:lnTo>
                    <a:lnTo>
                      <a:pt x="769" y="95"/>
                    </a:lnTo>
                    <a:lnTo>
                      <a:pt x="764" y="107"/>
                    </a:lnTo>
                    <a:lnTo>
                      <a:pt x="757" y="119"/>
                    </a:lnTo>
                    <a:lnTo>
                      <a:pt x="749" y="132"/>
                    </a:lnTo>
                    <a:lnTo>
                      <a:pt x="740" y="144"/>
                    </a:lnTo>
                    <a:lnTo>
                      <a:pt x="731" y="157"/>
                    </a:lnTo>
                    <a:lnTo>
                      <a:pt x="719" y="169"/>
                    </a:lnTo>
                    <a:lnTo>
                      <a:pt x="708" y="182"/>
                    </a:lnTo>
                    <a:lnTo>
                      <a:pt x="695" y="194"/>
                    </a:lnTo>
                    <a:lnTo>
                      <a:pt x="682" y="207"/>
                    </a:lnTo>
                    <a:lnTo>
                      <a:pt x="668" y="218"/>
                    </a:lnTo>
                    <a:lnTo>
                      <a:pt x="653" y="230"/>
                    </a:lnTo>
                    <a:lnTo>
                      <a:pt x="638" y="241"/>
                    </a:lnTo>
                    <a:lnTo>
                      <a:pt x="622" y="253"/>
                    </a:lnTo>
                    <a:lnTo>
                      <a:pt x="606" y="263"/>
                    </a:lnTo>
                    <a:lnTo>
                      <a:pt x="590" y="273"/>
                    </a:lnTo>
                    <a:lnTo>
                      <a:pt x="573" y="282"/>
                    </a:lnTo>
                    <a:lnTo>
                      <a:pt x="556" y="290"/>
                    </a:lnTo>
                    <a:lnTo>
                      <a:pt x="540" y="299"/>
                    </a:lnTo>
                    <a:lnTo>
                      <a:pt x="523" y="306"/>
                    </a:lnTo>
                    <a:lnTo>
                      <a:pt x="505" y="311"/>
                    </a:lnTo>
                    <a:lnTo>
                      <a:pt x="489" y="316"/>
                    </a:lnTo>
                    <a:lnTo>
                      <a:pt x="472" y="321"/>
                    </a:lnTo>
                    <a:lnTo>
                      <a:pt x="455" y="324"/>
                    </a:lnTo>
                    <a:lnTo>
                      <a:pt x="440" y="326"/>
                    </a:lnTo>
                    <a:lnTo>
                      <a:pt x="424" y="326"/>
                    </a:lnTo>
                    <a:lnTo>
                      <a:pt x="407" y="326"/>
                    </a:lnTo>
                    <a:lnTo>
                      <a:pt x="391" y="325"/>
                    </a:lnTo>
                    <a:lnTo>
                      <a:pt x="372" y="322"/>
                    </a:lnTo>
                    <a:lnTo>
                      <a:pt x="354" y="318"/>
                    </a:lnTo>
                    <a:lnTo>
                      <a:pt x="334" y="314"/>
                    </a:lnTo>
                    <a:lnTo>
                      <a:pt x="315" y="310"/>
                    </a:lnTo>
                    <a:lnTo>
                      <a:pt x="295" y="304"/>
                    </a:lnTo>
                    <a:lnTo>
                      <a:pt x="275" y="298"/>
                    </a:lnTo>
                    <a:lnTo>
                      <a:pt x="234" y="284"/>
                    </a:lnTo>
                    <a:lnTo>
                      <a:pt x="194" y="267"/>
                    </a:lnTo>
                    <a:lnTo>
                      <a:pt x="155" y="250"/>
                    </a:lnTo>
                    <a:lnTo>
                      <a:pt x="119" y="230"/>
                    </a:lnTo>
                    <a:lnTo>
                      <a:pt x="101" y="220"/>
                    </a:lnTo>
                    <a:lnTo>
                      <a:pt x="85" y="210"/>
                    </a:lnTo>
                    <a:lnTo>
                      <a:pt x="70" y="200"/>
                    </a:lnTo>
                    <a:lnTo>
                      <a:pt x="56" y="189"/>
                    </a:lnTo>
                    <a:lnTo>
                      <a:pt x="44" y="180"/>
                    </a:lnTo>
                    <a:lnTo>
                      <a:pt x="32" y="169"/>
                    </a:lnTo>
                    <a:lnTo>
                      <a:pt x="22" y="159"/>
                    </a:lnTo>
                    <a:lnTo>
                      <a:pt x="14" y="149"/>
                    </a:lnTo>
                    <a:lnTo>
                      <a:pt x="7" y="139"/>
                    </a:lnTo>
                    <a:lnTo>
                      <a:pt x="3" y="129"/>
                    </a:lnTo>
                    <a:lnTo>
                      <a:pt x="1" y="119"/>
                    </a:lnTo>
                    <a:lnTo>
                      <a:pt x="0" y="111"/>
                    </a:lnTo>
                    <a:lnTo>
                      <a:pt x="2" y="102"/>
                    </a:lnTo>
                    <a:lnTo>
                      <a:pt x="6" y="93"/>
                    </a:lnTo>
                    <a:lnTo>
                      <a:pt x="12" y="86"/>
                    </a:lnTo>
                    <a:lnTo>
                      <a:pt x="21" y="79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63" name="Freeform 391"/>
              <p:cNvSpPr>
                <a:spLocks/>
              </p:cNvSpPr>
              <p:nvPr/>
            </p:nvSpPr>
            <p:spPr bwMode="auto">
              <a:xfrm>
                <a:off x="4696" y="2226"/>
                <a:ext cx="20" cy="5"/>
              </a:xfrm>
              <a:custGeom>
                <a:avLst/>
                <a:gdLst>
                  <a:gd name="T0" fmla="*/ 0 w 455"/>
                  <a:gd name="T1" fmla="*/ 0 h 110"/>
                  <a:gd name="T2" fmla="*/ 0 w 455"/>
                  <a:gd name="T3" fmla="*/ 0 h 110"/>
                  <a:gd name="T4" fmla="*/ 0 w 455"/>
                  <a:gd name="T5" fmla="*/ 0 h 110"/>
                  <a:gd name="T6" fmla="*/ 0 w 455"/>
                  <a:gd name="T7" fmla="*/ 0 h 110"/>
                  <a:gd name="T8" fmla="*/ 0 w 455"/>
                  <a:gd name="T9" fmla="*/ 0 h 110"/>
                  <a:gd name="T10" fmla="*/ 0 w 455"/>
                  <a:gd name="T11" fmla="*/ 0 h 110"/>
                  <a:gd name="T12" fmla="*/ 0 w 455"/>
                  <a:gd name="T13" fmla="*/ 0 h 110"/>
                  <a:gd name="T14" fmla="*/ 0 w 455"/>
                  <a:gd name="T15" fmla="*/ 0 h 110"/>
                  <a:gd name="T16" fmla="*/ 0 w 455"/>
                  <a:gd name="T17" fmla="*/ 0 h 110"/>
                  <a:gd name="T18" fmla="*/ 0 w 455"/>
                  <a:gd name="T19" fmla="*/ 0 h 110"/>
                  <a:gd name="T20" fmla="*/ 0 w 455"/>
                  <a:gd name="T21" fmla="*/ 0 h 110"/>
                  <a:gd name="T22" fmla="*/ 0 w 455"/>
                  <a:gd name="T23" fmla="*/ 0 h 110"/>
                  <a:gd name="T24" fmla="*/ 0 w 455"/>
                  <a:gd name="T25" fmla="*/ 0 h 110"/>
                  <a:gd name="T26" fmla="*/ 0 w 455"/>
                  <a:gd name="T27" fmla="*/ 0 h 110"/>
                  <a:gd name="T28" fmla="*/ 0 w 455"/>
                  <a:gd name="T29" fmla="*/ 0 h 110"/>
                  <a:gd name="T30" fmla="*/ 0 w 455"/>
                  <a:gd name="T31" fmla="*/ 0 h 110"/>
                  <a:gd name="T32" fmla="*/ 0 w 455"/>
                  <a:gd name="T33" fmla="*/ 0 h 110"/>
                  <a:gd name="T34" fmla="*/ 0 w 455"/>
                  <a:gd name="T35" fmla="*/ 0 h 110"/>
                  <a:gd name="T36" fmla="*/ 0 w 455"/>
                  <a:gd name="T37" fmla="*/ 0 h 110"/>
                  <a:gd name="T38" fmla="*/ 0 w 455"/>
                  <a:gd name="T39" fmla="*/ 0 h 110"/>
                  <a:gd name="T40" fmla="*/ 0 w 455"/>
                  <a:gd name="T41" fmla="*/ 0 h 110"/>
                  <a:gd name="T42" fmla="*/ 0 w 455"/>
                  <a:gd name="T43" fmla="*/ 0 h 110"/>
                  <a:gd name="T44" fmla="*/ 0 w 455"/>
                  <a:gd name="T45" fmla="*/ 0 h 110"/>
                  <a:gd name="T46" fmla="*/ 0 w 455"/>
                  <a:gd name="T47" fmla="*/ 0 h 110"/>
                  <a:gd name="T48" fmla="*/ 0 w 455"/>
                  <a:gd name="T49" fmla="*/ 0 h 110"/>
                  <a:gd name="T50" fmla="*/ 0 w 455"/>
                  <a:gd name="T51" fmla="*/ 0 h 110"/>
                  <a:gd name="T52" fmla="*/ 0 w 455"/>
                  <a:gd name="T53" fmla="*/ 0 h 110"/>
                  <a:gd name="T54" fmla="*/ 0 w 455"/>
                  <a:gd name="T55" fmla="*/ 0 h 110"/>
                  <a:gd name="T56" fmla="*/ 0 w 455"/>
                  <a:gd name="T57" fmla="*/ 0 h 110"/>
                  <a:gd name="T58" fmla="*/ 0 w 455"/>
                  <a:gd name="T59" fmla="*/ 0 h 110"/>
                  <a:gd name="T60" fmla="*/ 0 w 455"/>
                  <a:gd name="T61" fmla="*/ 0 h 110"/>
                  <a:gd name="T62" fmla="*/ 0 w 455"/>
                  <a:gd name="T63" fmla="*/ 0 h 110"/>
                  <a:gd name="T64" fmla="*/ 0 w 455"/>
                  <a:gd name="T65" fmla="*/ 0 h 110"/>
                  <a:gd name="T66" fmla="*/ 0 w 455"/>
                  <a:gd name="T67" fmla="*/ 0 h 110"/>
                  <a:gd name="T68" fmla="*/ 0 w 455"/>
                  <a:gd name="T69" fmla="*/ 0 h 110"/>
                  <a:gd name="T70" fmla="*/ 0 w 455"/>
                  <a:gd name="T71" fmla="*/ 0 h 110"/>
                  <a:gd name="T72" fmla="*/ 0 w 455"/>
                  <a:gd name="T73" fmla="*/ 0 h 110"/>
                  <a:gd name="T74" fmla="*/ 0 w 455"/>
                  <a:gd name="T75" fmla="*/ 0 h 110"/>
                  <a:gd name="T76" fmla="*/ 0 w 455"/>
                  <a:gd name="T77" fmla="*/ 0 h 110"/>
                  <a:gd name="T78" fmla="*/ 0 w 455"/>
                  <a:gd name="T79" fmla="*/ 0 h 110"/>
                  <a:gd name="T80" fmla="*/ 0 w 455"/>
                  <a:gd name="T81" fmla="*/ 0 h 110"/>
                  <a:gd name="T82" fmla="*/ 0 w 455"/>
                  <a:gd name="T83" fmla="*/ 0 h 110"/>
                  <a:gd name="T84" fmla="*/ 0 w 455"/>
                  <a:gd name="T85" fmla="*/ 0 h 110"/>
                  <a:gd name="T86" fmla="*/ 0 w 455"/>
                  <a:gd name="T87" fmla="*/ 0 h 110"/>
                  <a:gd name="T88" fmla="*/ 0 w 455"/>
                  <a:gd name="T89" fmla="*/ 0 h 110"/>
                  <a:gd name="T90" fmla="*/ 0 w 455"/>
                  <a:gd name="T91" fmla="*/ 0 h 110"/>
                  <a:gd name="T92" fmla="*/ 0 w 455"/>
                  <a:gd name="T93" fmla="*/ 0 h 110"/>
                  <a:gd name="T94" fmla="*/ 0 w 455"/>
                  <a:gd name="T95" fmla="*/ 0 h 110"/>
                  <a:gd name="T96" fmla="*/ 0 w 455"/>
                  <a:gd name="T97" fmla="*/ 0 h 110"/>
                  <a:gd name="T98" fmla="*/ 0 w 455"/>
                  <a:gd name="T99" fmla="*/ 0 h 110"/>
                  <a:gd name="T100" fmla="*/ 0 w 455"/>
                  <a:gd name="T101" fmla="*/ 0 h 11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55"/>
                  <a:gd name="T154" fmla="*/ 0 h 110"/>
                  <a:gd name="T155" fmla="*/ 455 w 455"/>
                  <a:gd name="T156" fmla="*/ 110 h 11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55" h="110">
                    <a:moveTo>
                      <a:pt x="0" y="2"/>
                    </a:moveTo>
                    <a:lnTo>
                      <a:pt x="19" y="13"/>
                    </a:lnTo>
                    <a:lnTo>
                      <a:pt x="37" y="23"/>
                    </a:lnTo>
                    <a:lnTo>
                      <a:pt x="57" y="34"/>
                    </a:lnTo>
                    <a:lnTo>
                      <a:pt x="78" y="43"/>
                    </a:lnTo>
                    <a:lnTo>
                      <a:pt x="99" y="53"/>
                    </a:lnTo>
                    <a:lnTo>
                      <a:pt x="121" y="62"/>
                    </a:lnTo>
                    <a:lnTo>
                      <a:pt x="143" y="70"/>
                    </a:lnTo>
                    <a:lnTo>
                      <a:pt x="164" y="77"/>
                    </a:lnTo>
                    <a:lnTo>
                      <a:pt x="186" y="85"/>
                    </a:lnTo>
                    <a:lnTo>
                      <a:pt x="208" y="91"/>
                    </a:lnTo>
                    <a:lnTo>
                      <a:pt x="229" y="97"/>
                    </a:lnTo>
                    <a:lnTo>
                      <a:pt x="250" y="101"/>
                    </a:lnTo>
                    <a:lnTo>
                      <a:pt x="270" y="106"/>
                    </a:lnTo>
                    <a:lnTo>
                      <a:pt x="290" y="108"/>
                    </a:lnTo>
                    <a:lnTo>
                      <a:pt x="308" y="110"/>
                    </a:lnTo>
                    <a:lnTo>
                      <a:pt x="326" y="110"/>
                    </a:lnTo>
                    <a:lnTo>
                      <a:pt x="338" y="110"/>
                    </a:lnTo>
                    <a:lnTo>
                      <a:pt x="350" y="109"/>
                    </a:lnTo>
                    <a:lnTo>
                      <a:pt x="363" y="107"/>
                    </a:lnTo>
                    <a:lnTo>
                      <a:pt x="375" y="105"/>
                    </a:lnTo>
                    <a:lnTo>
                      <a:pt x="388" y="101"/>
                    </a:lnTo>
                    <a:lnTo>
                      <a:pt x="401" y="98"/>
                    </a:lnTo>
                    <a:lnTo>
                      <a:pt x="414" y="94"/>
                    </a:lnTo>
                    <a:lnTo>
                      <a:pt x="426" y="89"/>
                    </a:lnTo>
                    <a:lnTo>
                      <a:pt x="429" y="86"/>
                    </a:lnTo>
                    <a:lnTo>
                      <a:pt x="433" y="82"/>
                    </a:lnTo>
                    <a:lnTo>
                      <a:pt x="437" y="78"/>
                    </a:lnTo>
                    <a:lnTo>
                      <a:pt x="441" y="75"/>
                    </a:lnTo>
                    <a:lnTo>
                      <a:pt x="444" y="72"/>
                    </a:lnTo>
                    <a:lnTo>
                      <a:pt x="448" y="68"/>
                    </a:lnTo>
                    <a:lnTo>
                      <a:pt x="451" y="65"/>
                    </a:lnTo>
                    <a:lnTo>
                      <a:pt x="455" y="63"/>
                    </a:lnTo>
                    <a:lnTo>
                      <a:pt x="443" y="57"/>
                    </a:lnTo>
                    <a:lnTo>
                      <a:pt x="429" y="51"/>
                    </a:lnTo>
                    <a:lnTo>
                      <a:pt x="415" y="45"/>
                    </a:lnTo>
                    <a:lnTo>
                      <a:pt x="400" y="40"/>
                    </a:lnTo>
                    <a:lnTo>
                      <a:pt x="384" y="34"/>
                    </a:lnTo>
                    <a:lnTo>
                      <a:pt x="369" y="28"/>
                    </a:lnTo>
                    <a:lnTo>
                      <a:pt x="353" y="22"/>
                    </a:lnTo>
                    <a:lnTo>
                      <a:pt x="336" y="17"/>
                    </a:lnTo>
                    <a:lnTo>
                      <a:pt x="325" y="14"/>
                    </a:lnTo>
                    <a:lnTo>
                      <a:pt x="310" y="12"/>
                    </a:lnTo>
                    <a:lnTo>
                      <a:pt x="294" y="10"/>
                    </a:lnTo>
                    <a:lnTo>
                      <a:pt x="276" y="8"/>
                    </a:lnTo>
                    <a:lnTo>
                      <a:pt x="233" y="4"/>
                    </a:lnTo>
                    <a:lnTo>
                      <a:pt x="187" y="2"/>
                    </a:lnTo>
                    <a:lnTo>
                      <a:pt x="138" y="1"/>
                    </a:lnTo>
                    <a:lnTo>
                      <a:pt x="89" y="0"/>
                    </a:lnTo>
                    <a:lnTo>
                      <a:pt x="43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D0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64" name="Freeform 392"/>
              <p:cNvSpPr>
                <a:spLocks/>
              </p:cNvSpPr>
              <p:nvPr/>
            </p:nvSpPr>
            <p:spPr bwMode="auto">
              <a:xfrm>
                <a:off x="4659" y="2207"/>
                <a:ext cx="7" cy="10"/>
              </a:xfrm>
              <a:custGeom>
                <a:avLst/>
                <a:gdLst>
                  <a:gd name="T0" fmla="*/ 0 w 157"/>
                  <a:gd name="T1" fmla="*/ 0 h 224"/>
                  <a:gd name="T2" fmla="*/ 0 w 157"/>
                  <a:gd name="T3" fmla="*/ 0 h 224"/>
                  <a:gd name="T4" fmla="*/ 0 w 157"/>
                  <a:gd name="T5" fmla="*/ 0 h 224"/>
                  <a:gd name="T6" fmla="*/ 0 w 157"/>
                  <a:gd name="T7" fmla="*/ 0 h 224"/>
                  <a:gd name="T8" fmla="*/ 0 w 157"/>
                  <a:gd name="T9" fmla="*/ 0 h 224"/>
                  <a:gd name="T10" fmla="*/ 0 w 157"/>
                  <a:gd name="T11" fmla="*/ 0 h 224"/>
                  <a:gd name="T12" fmla="*/ 0 w 157"/>
                  <a:gd name="T13" fmla="*/ 0 h 224"/>
                  <a:gd name="T14" fmla="*/ 0 w 157"/>
                  <a:gd name="T15" fmla="*/ 0 h 224"/>
                  <a:gd name="T16" fmla="*/ 0 w 157"/>
                  <a:gd name="T17" fmla="*/ 0 h 224"/>
                  <a:gd name="T18" fmla="*/ 0 w 157"/>
                  <a:gd name="T19" fmla="*/ 0 h 224"/>
                  <a:gd name="T20" fmla="*/ 0 w 157"/>
                  <a:gd name="T21" fmla="*/ 0 h 224"/>
                  <a:gd name="T22" fmla="*/ 0 w 157"/>
                  <a:gd name="T23" fmla="*/ 0 h 224"/>
                  <a:gd name="T24" fmla="*/ 0 w 157"/>
                  <a:gd name="T25" fmla="*/ 0 h 224"/>
                  <a:gd name="T26" fmla="*/ 0 w 157"/>
                  <a:gd name="T27" fmla="*/ 0 h 224"/>
                  <a:gd name="T28" fmla="*/ 0 w 157"/>
                  <a:gd name="T29" fmla="*/ 0 h 224"/>
                  <a:gd name="T30" fmla="*/ 0 w 157"/>
                  <a:gd name="T31" fmla="*/ 0 h 224"/>
                  <a:gd name="T32" fmla="*/ 0 w 157"/>
                  <a:gd name="T33" fmla="*/ 0 h 224"/>
                  <a:gd name="T34" fmla="*/ 0 w 157"/>
                  <a:gd name="T35" fmla="*/ 0 h 224"/>
                  <a:gd name="T36" fmla="*/ 0 w 157"/>
                  <a:gd name="T37" fmla="*/ 0 h 224"/>
                  <a:gd name="T38" fmla="*/ 0 w 157"/>
                  <a:gd name="T39" fmla="*/ 0 h 224"/>
                  <a:gd name="T40" fmla="*/ 0 w 157"/>
                  <a:gd name="T41" fmla="*/ 0 h 224"/>
                  <a:gd name="T42" fmla="*/ 0 w 157"/>
                  <a:gd name="T43" fmla="*/ 0 h 224"/>
                  <a:gd name="T44" fmla="*/ 0 w 157"/>
                  <a:gd name="T45" fmla="*/ 0 h 224"/>
                  <a:gd name="T46" fmla="*/ 0 w 157"/>
                  <a:gd name="T47" fmla="*/ 0 h 224"/>
                  <a:gd name="T48" fmla="*/ 0 w 157"/>
                  <a:gd name="T49" fmla="*/ 0 h 224"/>
                  <a:gd name="T50" fmla="*/ 0 w 157"/>
                  <a:gd name="T51" fmla="*/ 0 h 224"/>
                  <a:gd name="T52" fmla="*/ 0 w 157"/>
                  <a:gd name="T53" fmla="*/ 0 h 224"/>
                  <a:gd name="T54" fmla="*/ 0 w 157"/>
                  <a:gd name="T55" fmla="*/ 0 h 224"/>
                  <a:gd name="T56" fmla="*/ 0 w 157"/>
                  <a:gd name="T57" fmla="*/ 0 h 224"/>
                  <a:gd name="T58" fmla="*/ 0 w 157"/>
                  <a:gd name="T59" fmla="*/ 0 h 224"/>
                  <a:gd name="T60" fmla="*/ 0 w 157"/>
                  <a:gd name="T61" fmla="*/ 0 h 224"/>
                  <a:gd name="T62" fmla="*/ 0 w 157"/>
                  <a:gd name="T63" fmla="*/ 0 h 224"/>
                  <a:gd name="T64" fmla="*/ 0 w 157"/>
                  <a:gd name="T65" fmla="*/ 0 h 224"/>
                  <a:gd name="T66" fmla="*/ 0 w 157"/>
                  <a:gd name="T67" fmla="*/ 0 h 224"/>
                  <a:gd name="T68" fmla="*/ 0 w 157"/>
                  <a:gd name="T69" fmla="*/ 0 h 224"/>
                  <a:gd name="T70" fmla="*/ 0 w 157"/>
                  <a:gd name="T71" fmla="*/ 0 h 224"/>
                  <a:gd name="T72" fmla="*/ 0 w 157"/>
                  <a:gd name="T73" fmla="*/ 0 h 224"/>
                  <a:gd name="T74" fmla="*/ 0 w 157"/>
                  <a:gd name="T75" fmla="*/ 0 h 224"/>
                  <a:gd name="T76" fmla="*/ 0 w 157"/>
                  <a:gd name="T77" fmla="*/ 0 h 224"/>
                  <a:gd name="T78" fmla="*/ 0 w 157"/>
                  <a:gd name="T79" fmla="*/ 0 h 224"/>
                  <a:gd name="T80" fmla="*/ 0 w 157"/>
                  <a:gd name="T81" fmla="*/ 0 h 224"/>
                  <a:gd name="T82" fmla="*/ 0 w 157"/>
                  <a:gd name="T83" fmla="*/ 0 h 224"/>
                  <a:gd name="T84" fmla="*/ 0 w 157"/>
                  <a:gd name="T85" fmla="*/ 0 h 224"/>
                  <a:gd name="T86" fmla="*/ 0 w 157"/>
                  <a:gd name="T87" fmla="*/ 0 h 224"/>
                  <a:gd name="T88" fmla="*/ 0 w 157"/>
                  <a:gd name="T89" fmla="*/ 0 h 224"/>
                  <a:gd name="T90" fmla="*/ 0 w 157"/>
                  <a:gd name="T91" fmla="*/ 0 h 224"/>
                  <a:gd name="T92" fmla="*/ 0 w 157"/>
                  <a:gd name="T93" fmla="*/ 0 h 224"/>
                  <a:gd name="T94" fmla="*/ 0 w 157"/>
                  <a:gd name="T95" fmla="*/ 0 h 224"/>
                  <a:gd name="T96" fmla="*/ 0 w 157"/>
                  <a:gd name="T97" fmla="*/ 0 h 224"/>
                  <a:gd name="T98" fmla="*/ 0 w 157"/>
                  <a:gd name="T99" fmla="*/ 0 h 224"/>
                  <a:gd name="T100" fmla="*/ 0 w 157"/>
                  <a:gd name="T101" fmla="*/ 0 h 224"/>
                  <a:gd name="T102" fmla="*/ 0 w 157"/>
                  <a:gd name="T103" fmla="*/ 0 h 224"/>
                  <a:gd name="T104" fmla="*/ 0 w 157"/>
                  <a:gd name="T105" fmla="*/ 0 h 224"/>
                  <a:gd name="T106" fmla="*/ 0 w 157"/>
                  <a:gd name="T107" fmla="*/ 0 h 224"/>
                  <a:gd name="T108" fmla="*/ 0 w 157"/>
                  <a:gd name="T109" fmla="*/ 0 h 224"/>
                  <a:gd name="T110" fmla="*/ 0 w 157"/>
                  <a:gd name="T111" fmla="*/ 0 h 224"/>
                  <a:gd name="T112" fmla="*/ 0 w 157"/>
                  <a:gd name="T113" fmla="*/ 0 h 224"/>
                  <a:gd name="T114" fmla="*/ 0 w 157"/>
                  <a:gd name="T115" fmla="*/ 0 h 224"/>
                  <a:gd name="T116" fmla="*/ 0 w 157"/>
                  <a:gd name="T117" fmla="*/ 0 h 224"/>
                  <a:gd name="T118" fmla="*/ 0 w 157"/>
                  <a:gd name="T119" fmla="*/ 0 h 22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57"/>
                  <a:gd name="T181" fmla="*/ 0 h 224"/>
                  <a:gd name="T182" fmla="*/ 157 w 157"/>
                  <a:gd name="T183" fmla="*/ 224 h 22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57" h="224">
                    <a:moveTo>
                      <a:pt x="24" y="45"/>
                    </a:moveTo>
                    <a:lnTo>
                      <a:pt x="24" y="45"/>
                    </a:lnTo>
                    <a:lnTo>
                      <a:pt x="24" y="44"/>
                    </a:lnTo>
                    <a:lnTo>
                      <a:pt x="24" y="42"/>
                    </a:lnTo>
                    <a:lnTo>
                      <a:pt x="26" y="39"/>
                    </a:lnTo>
                    <a:lnTo>
                      <a:pt x="29" y="34"/>
                    </a:lnTo>
                    <a:lnTo>
                      <a:pt x="32" y="26"/>
                    </a:lnTo>
                    <a:lnTo>
                      <a:pt x="37" y="14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1"/>
                    </a:lnTo>
                    <a:lnTo>
                      <a:pt x="33" y="2"/>
                    </a:lnTo>
                    <a:lnTo>
                      <a:pt x="30" y="3"/>
                    </a:lnTo>
                    <a:lnTo>
                      <a:pt x="26" y="5"/>
                    </a:lnTo>
                    <a:lnTo>
                      <a:pt x="24" y="8"/>
                    </a:lnTo>
                    <a:lnTo>
                      <a:pt x="23" y="11"/>
                    </a:lnTo>
                    <a:lnTo>
                      <a:pt x="22" y="15"/>
                    </a:lnTo>
                    <a:lnTo>
                      <a:pt x="21" y="20"/>
                    </a:lnTo>
                    <a:lnTo>
                      <a:pt x="20" y="24"/>
                    </a:lnTo>
                    <a:lnTo>
                      <a:pt x="20" y="28"/>
                    </a:lnTo>
                    <a:lnTo>
                      <a:pt x="21" y="33"/>
                    </a:lnTo>
                    <a:lnTo>
                      <a:pt x="22" y="38"/>
                    </a:lnTo>
                    <a:lnTo>
                      <a:pt x="26" y="39"/>
                    </a:lnTo>
                    <a:lnTo>
                      <a:pt x="30" y="40"/>
                    </a:lnTo>
                    <a:lnTo>
                      <a:pt x="32" y="41"/>
                    </a:lnTo>
                    <a:lnTo>
                      <a:pt x="33" y="42"/>
                    </a:lnTo>
                    <a:lnTo>
                      <a:pt x="34" y="42"/>
                    </a:lnTo>
                    <a:lnTo>
                      <a:pt x="35" y="41"/>
                    </a:lnTo>
                    <a:lnTo>
                      <a:pt x="35" y="40"/>
                    </a:lnTo>
                    <a:lnTo>
                      <a:pt x="37" y="42"/>
                    </a:lnTo>
                    <a:lnTo>
                      <a:pt x="43" y="48"/>
                    </a:lnTo>
                    <a:lnTo>
                      <a:pt x="51" y="56"/>
                    </a:lnTo>
                    <a:lnTo>
                      <a:pt x="62" y="69"/>
                    </a:lnTo>
                    <a:lnTo>
                      <a:pt x="73" y="83"/>
                    </a:lnTo>
                    <a:lnTo>
                      <a:pt x="85" y="100"/>
                    </a:lnTo>
                    <a:lnTo>
                      <a:pt x="96" y="120"/>
                    </a:lnTo>
                    <a:lnTo>
                      <a:pt x="107" y="140"/>
                    </a:lnTo>
                    <a:lnTo>
                      <a:pt x="108" y="161"/>
                    </a:lnTo>
                    <a:lnTo>
                      <a:pt x="109" y="178"/>
                    </a:lnTo>
                    <a:lnTo>
                      <a:pt x="110" y="192"/>
                    </a:lnTo>
                    <a:lnTo>
                      <a:pt x="112" y="202"/>
                    </a:lnTo>
                    <a:lnTo>
                      <a:pt x="113" y="209"/>
                    </a:lnTo>
                    <a:lnTo>
                      <a:pt x="116" y="216"/>
                    </a:lnTo>
                    <a:lnTo>
                      <a:pt x="118" y="221"/>
                    </a:lnTo>
                    <a:lnTo>
                      <a:pt x="122" y="224"/>
                    </a:lnTo>
                    <a:lnTo>
                      <a:pt x="128" y="224"/>
                    </a:lnTo>
                    <a:lnTo>
                      <a:pt x="132" y="223"/>
                    </a:lnTo>
                    <a:lnTo>
                      <a:pt x="136" y="222"/>
                    </a:lnTo>
                    <a:lnTo>
                      <a:pt x="141" y="221"/>
                    </a:lnTo>
                    <a:lnTo>
                      <a:pt x="145" y="219"/>
                    </a:lnTo>
                    <a:lnTo>
                      <a:pt x="149" y="217"/>
                    </a:lnTo>
                    <a:lnTo>
                      <a:pt x="153" y="214"/>
                    </a:lnTo>
                    <a:lnTo>
                      <a:pt x="157" y="210"/>
                    </a:lnTo>
                    <a:lnTo>
                      <a:pt x="156" y="203"/>
                    </a:lnTo>
                    <a:lnTo>
                      <a:pt x="155" y="190"/>
                    </a:lnTo>
                    <a:lnTo>
                      <a:pt x="153" y="175"/>
                    </a:lnTo>
                    <a:lnTo>
                      <a:pt x="149" y="155"/>
                    </a:lnTo>
                    <a:lnTo>
                      <a:pt x="145" y="133"/>
                    </a:lnTo>
                    <a:lnTo>
                      <a:pt x="140" y="108"/>
                    </a:lnTo>
                    <a:lnTo>
                      <a:pt x="134" y="82"/>
                    </a:lnTo>
                    <a:lnTo>
                      <a:pt x="124" y="55"/>
                    </a:lnTo>
                    <a:lnTo>
                      <a:pt x="106" y="40"/>
                    </a:lnTo>
                    <a:lnTo>
                      <a:pt x="91" y="30"/>
                    </a:lnTo>
                    <a:lnTo>
                      <a:pt x="81" y="22"/>
                    </a:lnTo>
                    <a:lnTo>
                      <a:pt x="72" y="15"/>
                    </a:lnTo>
                    <a:lnTo>
                      <a:pt x="66" y="11"/>
                    </a:lnTo>
                    <a:lnTo>
                      <a:pt x="62" y="8"/>
                    </a:lnTo>
                    <a:lnTo>
                      <a:pt x="58" y="5"/>
                    </a:lnTo>
                    <a:lnTo>
                      <a:pt x="52" y="1"/>
                    </a:lnTo>
                    <a:lnTo>
                      <a:pt x="51" y="1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6" y="1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5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1" y="24"/>
                    </a:lnTo>
                    <a:lnTo>
                      <a:pt x="1" y="28"/>
                    </a:lnTo>
                    <a:lnTo>
                      <a:pt x="2" y="32"/>
                    </a:lnTo>
                    <a:lnTo>
                      <a:pt x="5" y="36"/>
                    </a:lnTo>
                    <a:lnTo>
                      <a:pt x="8" y="40"/>
                    </a:lnTo>
                    <a:lnTo>
                      <a:pt x="11" y="45"/>
                    </a:lnTo>
                    <a:lnTo>
                      <a:pt x="15" y="45"/>
                    </a:lnTo>
                    <a:lnTo>
                      <a:pt x="18" y="45"/>
                    </a:lnTo>
                    <a:lnTo>
                      <a:pt x="20" y="45"/>
                    </a:lnTo>
                    <a:lnTo>
                      <a:pt x="22" y="45"/>
                    </a:lnTo>
                    <a:lnTo>
                      <a:pt x="23" y="45"/>
                    </a:lnTo>
                    <a:lnTo>
                      <a:pt x="24" y="45"/>
                    </a:lnTo>
                    <a:close/>
                  </a:path>
                </a:pathLst>
              </a:custGeom>
              <a:solidFill>
                <a:srgbClr val="AA6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65" name="Freeform 393"/>
              <p:cNvSpPr>
                <a:spLocks/>
              </p:cNvSpPr>
              <p:nvPr/>
            </p:nvSpPr>
            <p:spPr bwMode="auto">
              <a:xfrm>
                <a:off x="4722" y="2194"/>
                <a:ext cx="6" cy="8"/>
              </a:xfrm>
              <a:custGeom>
                <a:avLst/>
                <a:gdLst>
                  <a:gd name="T0" fmla="*/ 0 w 135"/>
                  <a:gd name="T1" fmla="*/ 0 h 176"/>
                  <a:gd name="T2" fmla="*/ 0 w 135"/>
                  <a:gd name="T3" fmla="*/ 0 h 176"/>
                  <a:gd name="T4" fmla="*/ 0 w 135"/>
                  <a:gd name="T5" fmla="*/ 0 h 176"/>
                  <a:gd name="T6" fmla="*/ 0 w 135"/>
                  <a:gd name="T7" fmla="*/ 0 h 176"/>
                  <a:gd name="T8" fmla="*/ 0 w 135"/>
                  <a:gd name="T9" fmla="*/ 0 h 176"/>
                  <a:gd name="T10" fmla="*/ 0 w 135"/>
                  <a:gd name="T11" fmla="*/ 0 h 176"/>
                  <a:gd name="T12" fmla="*/ 0 w 135"/>
                  <a:gd name="T13" fmla="*/ 0 h 176"/>
                  <a:gd name="T14" fmla="*/ 0 w 135"/>
                  <a:gd name="T15" fmla="*/ 0 h 176"/>
                  <a:gd name="T16" fmla="*/ 0 w 135"/>
                  <a:gd name="T17" fmla="*/ 0 h 176"/>
                  <a:gd name="T18" fmla="*/ 0 w 135"/>
                  <a:gd name="T19" fmla="*/ 0 h 176"/>
                  <a:gd name="T20" fmla="*/ 0 w 135"/>
                  <a:gd name="T21" fmla="*/ 0 h 176"/>
                  <a:gd name="T22" fmla="*/ 0 w 135"/>
                  <a:gd name="T23" fmla="*/ 0 h 176"/>
                  <a:gd name="T24" fmla="*/ 0 w 135"/>
                  <a:gd name="T25" fmla="*/ 0 h 176"/>
                  <a:gd name="T26" fmla="*/ 0 w 135"/>
                  <a:gd name="T27" fmla="*/ 0 h 176"/>
                  <a:gd name="T28" fmla="*/ 0 w 135"/>
                  <a:gd name="T29" fmla="*/ 0 h 176"/>
                  <a:gd name="T30" fmla="*/ 0 w 135"/>
                  <a:gd name="T31" fmla="*/ 0 h 176"/>
                  <a:gd name="T32" fmla="*/ 0 w 135"/>
                  <a:gd name="T33" fmla="*/ 0 h 176"/>
                  <a:gd name="T34" fmla="*/ 0 w 135"/>
                  <a:gd name="T35" fmla="*/ 0 h 176"/>
                  <a:gd name="T36" fmla="*/ 0 w 135"/>
                  <a:gd name="T37" fmla="*/ 0 h 176"/>
                  <a:gd name="T38" fmla="*/ 0 w 135"/>
                  <a:gd name="T39" fmla="*/ 0 h 176"/>
                  <a:gd name="T40" fmla="*/ 0 w 135"/>
                  <a:gd name="T41" fmla="*/ 0 h 176"/>
                  <a:gd name="T42" fmla="*/ 0 w 135"/>
                  <a:gd name="T43" fmla="*/ 0 h 176"/>
                  <a:gd name="T44" fmla="*/ 0 w 135"/>
                  <a:gd name="T45" fmla="*/ 0 h 176"/>
                  <a:gd name="T46" fmla="*/ 0 w 135"/>
                  <a:gd name="T47" fmla="*/ 0 h 176"/>
                  <a:gd name="T48" fmla="*/ 0 w 135"/>
                  <a:gd name="T49" fmla="*/ 0 h 176"/>
                  <a:gd name="T50" fmla="*/ 0 w 135"/>
                  <a:gd name="T51" fmla="*/ 0 h 176"/>
                  <a:gd name="T52" fmla="*/ 0 w 135"/>
                  <a:gd name="T53" fmla="*/ 0 h 176"/>
                  <a:gd name="T54" fmla="*/ 0 w 135"/>
                  <a:gd name="T55" fmla="*/ 0 h 176"/>
                  <a:gd name="T56" fmla="*/ 0 w 135"/>
                  <a:gd name="T57" fmla="*/ 0 h 176"/>
                  <a:gd name="T58" fmla="*/ 0 w 135"/>
                  <a:gd name="T59" fmla="*/ 0 h 176"/>
                  <a:gd name="T60" fmla="*/ 0 w 135"/>
                  <a:gd name="T61" fmla="*/ 0 h 176"/>
                  <a:gd name="T62" fmla="*/ 0 w 135"/>
                  <a:gd name="T63" fmla="*/ 0 h 17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5"/>
                  <a:gd name="T97" fmla="*/ 0 h 176"/>
                  <a:gd name="T98" fmla="*/ 135 w 135"/>
                  <a:gd name="T99" fmla="*/ 176 h 17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5" h="176">
                    <a:moveTo>
                      <a:pt x="67" y="176"/>
                    </a:moveTo>
                    <a:lnTo>
                      <a:pt x="74" y="175"/>
                    </a:lnTo>
                    <a:lnTo>
                      <a:pt x="82" y="174"/>
                    </a:lnTo>
                    <a:lnTo>
                      <a:pt x="88" y="172"/>
                    </a:lnTo>
                    <a:lnTo>
                      <a:pt x="94" y="169"/>
                    </a:lnTo>
                    <a:lnTo>
                      <a:pt x="99" y="166"/>
                    </a:lnTo>
                    <a:lnTo>
                      <a:pt x="106" y="160"/>
                    </a:lnTo>
                    <a:lnTo>
                      <a:pt x="111" y="155"/>
                    </a:lnTo>
                    <a:lnTo>
                      <a:pt x="115" y="150"/>
                    </a:lnTo>
                    <a:lnTo>
                      <a:pt x="119" y="144"/>
                    </a:lnTo>
                    <a:lnTo>
                      <a:pt x="123" y="138"/>
                    </a:lnTo>
                    <a:lnTo>
                      <a:pt x="126" y="130"/>
                    </a:lnTo>
                    <a:lnTo>
                      <a:pt x="130" y="122"/>
                    </a:lnTo>
                    <a:lnTo>
                      <a:pt x="132" y="114"/>
                    </a:lnTo>
                    <a:lnTo>
                      <a:pt x="134" y="105"/>
                    </a:lnTo>
                    <a:lnTo>
                      <a:pt x="135" y="97"/>
                    </a:lnTo>
                    <a:lnTo>
                      <a:pt x="135" y="87"/>
                    </a:lnTo>
                    <a:lnTo>
                      <a:pt x="135" y="79"/>
                    </a:lnTo>
                    <a:lnTo>
                      <a:pt x="134" y="70"/>
                    </a:lnTo>
                    <a:lnTo>
                      <a:pt x="132" y="61"/>
                    </a:lnTo>
                    <a:lnTo>
                      <a:pt x="130" y="54"/>
                    </a:lnTo>
                    <a:lnTo>
                      <a:pt x="126" y="46"/>
                    </a:lnTo>
                    <a:lnTo>
                      <a:pt x="123" y="39"/>
                    </a:lnTo>
                    <a:lnTo>
                      <a:pt x="119" y="32"/>
                    </a:lnTo>
                    <a:lnTo>
                      <a:pt x="115" y="26"/>
                    </a:lnTo>
                    <a:lnTo>
                      <a:pt x="111" y="20"/>
                    </a:lnTo>
                    <a:lnTo>
                      <a:pt x="106" y="15"/>
                    </a:lnTo>
                    <a:lnTo>
                      <a:pt x="99" y="10"/>
                    </a:lnTo>
                    <a:lnTo>
                      <a:pt x="94" y="7"/>
                    </a:lnTo>
                    <a:lnTo>
                      <a:pt x="88" y="4"/>
                    </a:lnTo>
                    <a:lnTo>
                      <a:pt x="82" y="2"/>
                    </a:lnTo>
                    <a:lnTo>
                      <a:pt x="74" y="0"/>
                    </a:lnTo>
                    <a:lnTo>
                      <a:pt x="67" y="0"/>
                    </a:lnTo>
                    <a:lnTo>
                      <a:pt x="61" y="0"/>
                    </a:lnTo>
                    <a:lnTo>
                      <a:pt x="54" y="2"/>
                    </a:lnTo>
                    <a:lnTo>
                      <a:pt x="47" y="4"/>
                    </a:lnTo>
                    <a:lnTo>
                      <a:pt x="41" y="7"/>
                    </a:lnTo>
                    <a:lnTo>
                      <a:pt x="35" y="10"/>
                    </a:lnTo>
                    <a:lnTo>
                      <a:pt x="30" y="15"/>
                    </a:lnTo>
                    <a:lnTo>
                      <a:pt x="24" y="20"/>
                    </a:lnTo>
                    <a:lnTo>
                      <a:pt x="20" y="26"/>
                    </a:lnTo>
                    <a:lnTo>
                      <a:pt x="15" y="32"/>
                    </a:lnTo>
                    <a:lnTo>
                      <a:pt x="12" y="39"/>
                    </a:lnTo>
                    <a:lnTo>
                      <a:pt x="8" y="46"/>
                    </a:lnTo>
                    <a:lnTo>
                      <a:pt x="6" y="54"/>
                    </a:lnTo>
                    <a:lnTo>
                      <a:pt x="2" y="61"/>
                    </a:lnTo>
                    <a:lnTo>
                      <a:pt x="1" y="70"/>
                    </a:lnTo>
                    <a:lnTo>
                      <a:pt x="0" y="79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1" y="105"/>
                    </a:lnTo>
                    <a:lnTo>
                      <a:pt x="2" y="114"/>
                    </a:lnTo>
                    <a:lnTo>
                      <a:pt x="6" y="122"/>
                    </a:lnTo>
                    <a:lnTo>
                      <a:pt x="8" y="130"/>
                    </a:lnTo>
                    <a:lnTo>
                      <a:pt x="12" y="138"/>
                    </a:lnTo>
                    <a:lnTo>
                      <a:pt x="15" y="144"/>
                    </a:lnTo>
                    <a:lnTo>
                      <a:pt x="20" y="150"/>
                    </a:lnTo>
                    <a:lnTo>
                      <a:pt x="24" y="155"/>
                    </a:lnTo>
                    <a:lnTo>
                      <a:pt x="30" y="160"/>
                    </a:lnTo>
                    <a:lnTo>
                      <a:pt x="35" y="166"/>
                    </a:lnTo>
                    <a:lnTo>
                      <a:pt x="41" y="169"/>
                    </a:lnTo>
                    <a:lnTo>
                      <a:pt x="47" y="172"/>
                    </a:lnTo>
                    <a:lnTo>
                      <a:pt x="54" y="174"/>
                    </a:lnTo>
                    <a:lnTo>
                      <a:pt x="61" y="175"/>
                    </a:lnTo>
                    <a:lnTo>
                      <a:pt x="67" y="176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66" name="Freeform 394"/>
              <p:cNvSpPr>
                <a:spLocks/>
              </p:cNvSpPr>
              <p:nvPr/>
            </p:nvSpPr>
            <p:spPr bwMode="auto">
              <a:xfrm>
                <a:off x="4688" y="2197"/>
                <a:ext cx="7" cy="8"/>
              </a:xfrm>
              <a:custGeom>
                <a:avLst/>
                <a:gdLst>
                  <a:gd name="T0" fmla="*/ 0 w 148"/>
                  <a:gd name="T1" fmla="*/ 0 h 193"/>
                  <a:gd name="T2" fmla="*/ 0 w 148"/>
                  <a:gd name="T3" fmla="*/ 0 h 193"/>
                  <a:gd name="T4" fmla="*/ 0 w 148"/>
                  <a:gd name="T5" fmla="*/ 0 h 193"/>
                  <a:gd name="T6" fmla="*/ 0 w 148"/>
                  <a:gd name="T7" fmla="*/ 0 h 193"/>
                  <a:gd name="T8" fmla="*/ 0 w 148"/>
                  <a:gd name="T9" fmla="*/ 0 h 193"/>
                  <a:gd name="T10" fmla="*/ 0 w 148"/>
                  <a:gd name="T11" fmla="*/ 0 h 193"/>
                  <a:gd name="T12" fmla="*/ 0 w 148"/>
                  <a:gd name="T13" fmla="*/ 0 h 193"/>
                  <a:gd name="T14" fmla="*/ 0 w 148"/>
                  <a:gd name="T15" fmla="*/ 0 h 193"/>
                  <a:gd name="T16" fmla="*/ 0 w 148"/>
                  <a:gd name="T17" fmla="*/ 0 h 193"/>
                  <a:gd name="T18" fmla="*/ 0 w 148"/>
                  <a:gd name="T19" fmla="*/ 0 h 193"/>
                  <a:gd name="T20" fmla="*/ 0 w 148"/>
                  <a:gd name="T21" fmla="*/ 0 h 193"/>
                  <a:gd name="T22" fmla="*/ 0 w 148"/>
                  <a:gd name="T23" fmla="*/ 0 h 193"/>
                  <a:gd name="T24" fmla="*/ 0 w 148"/>
                  <a:gd name="T25" fmla="*/ 0 h 193"/>
                  <a:gd name="T26" fmla="*/ 0 w 148"/>
                  <a:gd name="T27" fmla="*/ 0 h 193"/>
                  <a:gd name="T28" fmla="*/ 0 w 148"/>
                  <a:gd name="T29" fmla="*/ 0 h 193"/>
                  <a:gd name="T30" fmla="*/ 0 w 148"/>
                  <a:gd name="T31" fmla="*/ 0 h 193"/>
                  <a:gd name="T32" fmla="*/ 0 w 148"/>
                  <a:gd name="T33" fmla="*/ 0 h 193"/>
                  <a:gd name="T34" fmla="*/ 0 w 148"/>
                  <a:gd name="T35" fmla="*/ 0 h 193"/>
                  <a:gd name="T36" fmla="*/ 0 w 148"/>
                  <a:gd name="T37" fmla="*/ 0 h 193"/>
                  <a:gd name="T38" fmla="*/ 0 w 148"/>
                  <a:gd name="T39" fmla="*/ 0 h 193"/>
                  <a:gd name="T40" fmla="*/ 0 w 148"/>
                  <a:gd name="T41" fmla="*/ 0 h 193"/>
                  <a:gd name="T42" fmla="*/ 0 w 148"/>
                  <a:gd name="T43" fmla="*/ 0 h 193"/>
                  <a:gd name="T44" fmla="*/ 0 w 148"/>
                  <a:gd name="T45" fmla="*/ 0 h 193"/>
                  <a:gd name="T46" fmla="*/ 0 w 148"/>
                  <a:gd name="T47" fmla="*/ 0 h 193"/>
                  <a:gd name="T48" fmla="*/ 0 w 148"/>
                  <a:gd name="T49" fmla="*/ 0 h 193"/>
                  <a:gd name="T50" fmla="*/ 0 w 148"/>
                  <a:gd name="T51" fmla="*/ 0 h 193"/>
                  <a:gd name="T52" fmla="*/ 0 w 148"/>
                  <a:gd name="T53" fmla="*/ 0 h 193"/>
                  <a:gd name="T54" fmla="*/ 0 w 148"/>
                  <a:gd name="T55" fmla="*/ 0 h 193"/>
                  <a:gd name="T56" fmla="*/ 0 w 148"/>
                  <a:gd name="T57" fmla="*/ 0 h 193"/>
                  <a:gd name="T58" fmla="*/ 0 w 148"/>
                  <a:gd name="T59" fmla="*/ 0 h 193"/>
                  <a:gd name="T60" fmla="*/ 0 w 148"/>
                  <a:gd name="T61" fmla="*/ 0 h 193"/>
                  <a:gd name="T62" fmla="*/ 0 w 148"/>
                  <a:gd name="T63" fmla="*/ 0 h 1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8"/>
                  <a:gd name="T97" fmla="*/ 0 h 193"/>
                  <a:gd name="T98" fmla="*/ 148 w 148"/>
                  <a:gd name="T99" fmla="*/ 193 h 1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8" h="193">
                    <a:moveTo>
                      <a:pt x="74" y="193"/>
                    </a:moveTo>
                    <a:lnTo>
                      <a:pt x="82" y="193"/>
                    </a:lnTo>
                    <a:lnTo>
                      <a:pt x="89" y="191"/>
                    </a:lnTo>
                    <a:lnTo>
                      <a:pt x="96" y="189"/>
                    </a:lnTo>
                    <a:lnTo>
                      <a:pt x="103" y="186"/>
                    </a:lnTo>
                    <a:lnTo>
                      <a:pt x="110" y="182"/>
                    </a:lnTo>
                    <a:lnTo>
                      <a:pt x="116" y="177"/>
                    </a:lnTo>
                    <a:lnTo>
                      <a:pt x="121" y="171"/>
                    </a:lnTo>
                    <a:lnTo>
                      <a:pt x="127" y="165"/>
                    </a:lnTo>
                    <a:lnTo>
                      <a:pt x="132" y="159"/>
                    </a:lnTo>
                    <a:lnTo>
                      <a:pt x="136" y="151"/>
                    </a:lnTo>
                    <a:lnTo>
                      <a:pt x="139" y="143"/>
                    </a:lnTo>
                    <a:lnTo>
                      <a:pt x="142" y="135"/>
                    </a:lnTo>
                    <a:lnTo>
                      <a:pt x="145" y="125"/>
                    </a:lnTo>
                    <a:lnTo>
                      <a:pt x="146" y="117"/>
                    </a:lnTo>
                    <a:lnTo>
                      <a:pt x="148" y="107"/>
                    </a:lnTo>
                    <a:lnTo>
                      <a:pt x="148" y="97"/>
                    </a:lnTo>
                    <a:lnTo>
                      <a:pt x="148" y="87"/>
                    </a:lnTo>
                    <a:lnTo>
                      <a:pt x="146" y="77"/>
                    </a:lnTo>
                    <a:lnTo>
                      <a:pt x="145" y="68"/>
                    </a:lnTo>
                    <a:lnTo>
                      <a:pt x="142" y="60"/>
                    </a:lnTo>
                    <a:lnTo>
                      <a:pt x="139" y="51"/>
                    </a:lnTo>
                    <a:lnTo>
                      <a:pt x="136" y="43"/>
                    </a:lnTo>
                    <a:lnTo>
                      <a:pt x="132" y="36"/>
                    </a:lnTo>
                    <a:lnTo>
                      <a:pt x="127" y="29"/>
                    </a:lnTo>
                    <a:lnTo>
                      <a:pt x="121" y="23"/>
                    </a:lnTo>
                    <a:lnTo>
                      <a:pt x="116" y="17"/>
                    </a:lnTo>
                    <a:lnTo>
                      <a:pt x="110" y="13"/>
                    </a:lnTo>
                    <a:lnTo>
                      <a:pt x="103" y="9"/>
                    </a:lnTo>
                    <a:lnTo>
                      <a:pt x="96" y="5"/>
                    </a:lnTo>
                    <a:lnTo>
                      <a:pt x="89" y="2"/>
                    </a:lnTo>
                    <a:lnTo>
                      <a:pt x="82" y="1"/>
                    </a:lnTo>
                    <a:lnTo>
                      <a:pt x="74" y="0"/>
                    </a:lnTo>
                    <a:lnTo>
                      <a:pt x="67" y="1"/>
                    </a:lnTo>
                    <a:lnTo>
                      <a:pt x="60" y="2"/>
                    </a:lnTo>
                    <a:lnTo>
                      <a:pt x="53" y="5"/>
                    </a:lnTo>
                    <a:lnTo>
                      <a:pt x="45" y="9"/>
                    </a:lnTo>
                    <a:lnTo>
                      <a:pt x="39" y="13"/>
                    </a:lnTo>
                    <a:lnTo>
                      <a:pt x="33" y="17"/>
                    </a:lnTo>
                    <a:lnTo>
                      <a:pt x="28" y="23"/>
                    </a:lnTo>
                    <a:lnTo>
                      <a:pt x="22" y="29"/>
                    </a:lnTo>
                    <a:lnTo>
                      <a:pt x="17" y="36"/>
                    </a:lnTo>
                    <a:lnTo>
                      <a:pt x="13" y="43"/>
                    </a:lnTo>
                    <a:lnTo>
                      <a:pt x="9" y="51"/>
                    </a:lnTo>
                    <a:lnTo>
                      <a:pt x="6" y="60"/>
                    </a:lnTo>
                    <a:lnTo>
                      <a:pt x="4" y="68"/>
                    </a:lnTo>
                    <a:lnTo>
                      <a:pt x="2" y="77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2" y="117"/>
                    </a:lnTo>
                    <a:lnTo>
                      <a:pt x="4" y="125"/>
                    </a:lnTo>
                    <a:lnTo>
                      <a:pt x="6" y="135"/>
                    </a:lnTo>
                    <a:lnTo>
                      <a:pt x="9" y="143"/>
                    </a:lnTo>
                    <a:lnTo>
                      <a:pt x="13" y="151"/>
                    </a:lnTo>
                    <a:lnTo>
                      <a:pt x="17" y="159"/>
                    </a:lnTo>
                    <a:lnTo>
                      <a:pt x="22" y="165"/>
                    </a:lnTo>
                    <a:lnTo>
                      <a:pt x="28" y="171"/>
                    </a:lnTo>
                    <a:lnTo>
                      <a:pt x="33" y="177"/>
                    </a:lnTo>
                    <a:lnTo>
                      <a:pt x="39" y="182"/>
                    </a:lnTo>
                    <a:lnTo>
                      <a:pt x="45" y="186"/>
                    </a:lnTo>
                    <a:lnTo>
                      <a:pt x="53" y="189"/>
                    </a:lnTo>
                    <a:lnTo>
                      <a:pt x="60" y="191"/>
                    </a:lnTo>
                    <a:lnTo>
                      <a:pt x="67" y="193"/>
                    </a:lnTo>
                    <a:lnTo>
                      <a:pt x="74" y="193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67" name="Freeform 395"/>
              <p:cNvSpPr>
                <a:spLocks/>
              </p:cNvSpPr>
              <p:nvPr/>
            </p:nvSpPr>
            <p:spPr bwMode="auto">
              <a:xfrm>
                <a:off x="4436" y="2345"/>
                <a:ext cx="87" cy="55"/>
              </a:xfrm>
              <a:custGeom>
                <a:avLst/>
                <a:gdLst>
                  <a:gd name="T0" fmla="*/ 0 w 2010"/>
                  <a:gd name="T1" fmla="*/ 0 h 1255"/>
                  <a:gd name="T2" fmla="*/ 0 w 2010"/>
                  <a:gd name="T3" fmla="*/ 0 h 1255"/>
                  <a:gd name="T4" fmla="*/ 0 w 2010"/>
                  <a:gd name="T5" fmla="*/ 0 h 1255"/>
                  <a:gd name="T6" fmla="*/ 0 w 2010"/>
                  <a:gd name="T7" fmla="*/ 0 h 1255"/>
                  <a:gd name="T8" fmla="*/ 0 w 2010"/>
                  <a:gd name="T9" fmla="*/ 0 h 1255"/>
                  <a:gd name="T10" fmla="*/ 0 w 2010"/>
                  <a:gd name="T11" fmla="*/ 0 h 1255"/>
                  <a:gd name="T12" fmla="*/ 0 w 2010"/>
                  <a:gd name="T13" fmla="*/ 0 h 1255"/>
                  <a:gd name="T14" fmla="*/ 0 w 2010"/>
                  <a:gd name="T15" fmla="*/ 0 h 1255"/>
                  <a:gd name="T16" fmla="*/ 0 w 2010"/>
                  <a:gd name="T17" fmla="*/ 0 h 1255"/>
                  <a:gd name="T18" fmla="*/ 0 w 2010"/>
                  <a:gd name="T19" fmla="*/ 0 h 1255"/>
                  <a:gd name="T20" fmla="*/ 0 w 2010"/>
                  <a:gd name="T21" fmla="*/ 0 h 1255"/>
                  <a:gd name="T22" fmla="*/ 0 w 2010"/>
                  <a:gd name="T23" fmla="*/ 0 h 1255"/>
                  <a:gd name="T24" fmla="*/ 0 w 2010"/>
                  <a:gd name="T25" fmla="*/ 0 h 1255"/>
                  <a:gd name="T26" fmla="*/ 0 w 2010"/>
                  <a:gd name="T27" fmla="*/ 0 h 1255"/>
                  <a:gd name="T28" fmla="*/ 0 w 2010"/>
                  <a:gd name="T29" fmla="*/ 0 h 1255"/>
                  <a:gd name="T30" fmla="*/ 0 w 2010"/>
                  <a:gd name="T31" fmla="*/ 0 h 1255"/>
                  <a:gd name="T32" fmla="*/ 0 w 2010"/>
                  <a:gd name="T33" fmla="*/ 0 h 1255"/>
                  <a:gd name="T34" fmla="*/ 0 w 2010"/>
                  <a:gd name="T35" fmla="*/ 0 h 1255"/>
                  <a:gd name="T36" fmla="*/ 0 w 2010"/>
                  <a:gd name="T37" fmla="*/ 0 h 1255"/>
                  <a:gd name="T38" fmla="*/ 0 w 2010"/>
                  <a:gd name="T39" fmla="*/ 0 h 1255"/>
                  <a:gd name="T40" fmla="*/ 0 w 2010"/>
                  <a:gd name="T41" fmla="*/ 0 h 1255"/>
                  <a:gd name="T42" fmla="*/ 0 w 2010"/>
                  <a:gd name="T43" fmla="*/ 0 h 1255"/>
                  <a:gd name="T44" fmla="*/ 0 w 2010"/>
                  <a:gd name="T45" fmla="*/ 0 h 1255"/>
                  <a:gd name="T46" fmla="*/ 0 w 2010"/>
                  <a:gd name="T47" fmla="*/ 0 h 1255"/>
                  <a:gd name="T48" fmla="*/ 0 w 2010"/>
                  <a:gd name="T49" fmla="*/ 0 h 1255"/>
                  <a:gd name="T50" fmla="*/ 0 w 2010"/>
                  <a:gd name="T51" fmla="*/ 0 h 1255"/>
                  <a:gd name="T52" fmla="*/ 0 w 2010"/>
                  <a:gd name="T53" fmla="*/ 0 h 1255"/>
                  <a:gd name="T54" fmla="*/ 0 w 2010"/>
                  <a:gd name="T55" fmla="*/ 0 h 1255"/>
                  <a:gd name="T56" fmla="*/ 0 w 2010"/>
                  <a:gd name="T57" fmla="*/ 0 h 1255"/>
                  <a:gd name="T58" fmla="*/ 0 w 2010"/>
                  <a:gd name="T59" fmla="*/ 0 h 1255"/>
                  <a:gd name="T60" fmla="*/ 0 w 2010"/>
                  <a:gd name="T61" fmla="*/ 0 h 1255"/>
                  <a:gd name="T62" fmla="*/ 0 w 2010"/>
                  <a:gd name="T63" fmla="*/ 0 h 1255"/>
                  <a:gd name="T64" fmla="*/ 0 w 2010"/>
                  <a:gd name="T65" fmla="*/ 0 h 1255"/>
                  <a:gd name="T66" fmla="*/ 0 w 2010"/>
                  <a:gd name="T67" fmla="*/ 0 h 1255"/>
                  <a:gd name="T68" fmla="*/ 0 w 2010"/>
                  <a:gd name="T69" fmla="*/ 0 h 1255"/>
                  <a:gd name="T70" fmla="*/ 0 w 2010"/>
                  <a:gd name="T71" fmla="*/ 0 h 1255"/>
                  <a:gd name="T72" fmla="*/ 0 w 2010"/>
                  <a:gd name="T73" fmla="*/ 0 h 1255"/>
                  <a:gd name="T74" fmla="*/ 0 w 2010"/>
                  <a:gd name="T75" fmla="*/ 0 h 1255"/>
                  <a:gd name="T76" fmla="*/ 0 w 2010"/>
                  <a:gd name="T77" fmla="*/ 0 h 125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10"/>
                  <a:gd name="T118" fmla="*/ 0 h 1255"/>
                  <a:gd name="T119" fmla="*/ 2010 w 2010"/>
                  <a:gd name="T120" fmla="*/ 1255 h 125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10" h="1255">
                    <a:moveTo>
                      <a:pt x="474" y="1255"/>
                    </a:moveTo>
                    <a:lnTo>
                      <a:pt x="491" y="1243"/>
                    </a:lnTo>
                    <a:lnTo>
                      <a:pt x="541" y="1208"/>
                    </a:lnTo>
                    <a:lnTo>
                      <a:pt x="576" y="1184"/>
                    </a:lnTo>
                    <a:lnTo>
                      <a:pt x="619" y="1158"/>
                    </a:lnTo>
                    <a:lnTo>
                      <a:pt x="667" y="1130"/>
                    </a:lnTo>
                    <a:lnTo>
                      <a:pt x="721" y="1101"/>
                    </a:lnTo>
                    <a:lnTo>
                      <a:pt x="781" y="1072"/>
                    </a:lnTo>
                    <a:lnTo>
                      <a:pt x="844" y="1043"/>
                    </a:lnTo>
                    <a:lnTo>
                      <a:pt x="877" y="1028"/>
                    </a:lnTo>
                    <a:lnTo>
                      <a:pt x="911" y="1014"/>
                    </a:lnTo>
                    <a:lnTo>
                      <a:pt x="947" y="1002"/>
                    </a:lnTo>
                    <a:lnTo>
                      <a:pt x="982" y="989"/>
                    </a:lnTo>
                    <a:lnTo>
                      <a:pt x="1019" y="978"/>
                    </a:lnTo>
                    <a:lnTo>
                      <a:pt x="1056" y="966"/>
                    </a:lnTo>
                    <a:lnTo>
                      <a:pt x="1095" y="957"/>
                    </a:lnTo>
                    <a:lnTo>
                      <a:pt x="1133" y="948"/>
                    </a:lnTo>
                    <a:lnTo>
                      <a:pt x="1172" y="940"/>
                    </a:lnTo>
                    <a:lnTo>
                      <a:pt x="1211" y="934"/>
                    </a:lnTo>
                    <a:lnTo>
                      <a:pt x="1252" y="929"/>
                    </a:lnTo>
                    <a:lnTo>
                      <a:pt x="1292" y="926"/>
                    </a:lnTo>
                    <a:lnTo>
                      <a:pt x="1332" y="924"/>
                    </a:lnTo>
                    <a:lnTo>
                      <a:pt x="1371" y="922"/>
                    </a:lnTo>
                    <a:lnTo>
                      <a:pt x="1409" y="922"/>
                    </a:lnTo>
                    <a:lnTo>
                      <a:pt x="1446" y="922"/>
                    </a:lnTo>
                    <a:lnTo>
                      <a:pt x="1482" y="924"/>
                    </a:lnTo>
                    <a:lnTo>
                      <a:pt x="1518" y="926"/>
                    </a:lnTo>
                    <a:lnTo>
                      <a:pt x="1552" y="928"/>
                    </a:lnTo>
                    <a:lnTo>
                      <a:pt x="1586" y="931"/>
                    </a:lnTo>
                    <a:lnTo>
                      <a:pt x="1649" y="939"/>
                    </a:lnTo>
                    <a:lnTo>
                      <a:pt x="1709" y="949"/>
                    </a:lnTo>
                    <a:lnTo>
                      <a:pt x="1763" y="960"/>
                    </a:lnTo>
                    <a:lnTo>
                      <a:pt x="1812" y="972"/>
                    </a:lnTo>
                    <a:lnTo>
                      <a:pt x="1857" y="984"/>
                    </a:lnTo>
                    <a:lnTo>
                      <a:pt x="1896" y="997"/>
                    </a:lnTo>
                    <a:lnTo>
                      <a:pt x="1930" y="1008"/>
                    </a:lnTo>
                    <a:lnTo>
                      <a:pt x="1958" y="1019"/>
                    </a:lnTo>
                    <a:lnTo>
                      <a:pt x="1996" y="1034"/>
                    </a:lnTo>
                    <a:lnTo>
                      <a:pt x="2010" y="1040"/>
                    </a:lnTo>
                    <a:lnTo>
                      <a:pt x="1535" y="118"/>
                    </a:lnTo>
                    <a:lnTo>
                      <a:pt x="1523" y="112"/>
                    </a:lnTo>
                    <a:lnTo>
                      <a:pt x="1484" y="96"/>
                    </a:lnTo>
                    <a:lnTo>
                      <a:pt x="1456" y="86"/>
                    </a:lnTo>
                    <a:lnTo>
                      <a:pt x="1422" y="74"/>
                    </a:lnTo>
                    <a:lnTo>
                      <a:pt x="1383" y="63"/>
                    </a:lnTo>
                    <a:lnTo>
                      <a:pt x="1338" y="50"/>
                    </a:lnTo>
                    <a:lnTo>
                      <a:pt x="1288" y="39"/>
                    </a:lnTo>
                    <a:lnTo>
                      <a:pt x="1234" y="27"/>
                    </a:lnTo>
                    <a:lnTo>
                      <a:pt x="1176" y="18"/>
                    </a:lnTo>
                    <a:lnTo>
                      <a:pt x="1112" y="10"/>
                    </a:lnTo>
                    <a:lnTo>
                      <a:pt x="1079" y="7"/>
                    </a:lnTo>
                    <a:lnTo>
                      <a:pt x="1044" y="3"/>
                    </a:lnTo>
                    <a:lnTo>
                      <a:pt x="1009" y="1"/>
                    </a:lnTo>
                    <a:lnTo>
                      <a:pt x="973" y="0"/>
                    </a:lnTo>
                    <a:lnTo>
                      <a:pt x="935" y="0"/>
                    </a:lnTo>
                    <a:lnTo>
                      <a:pt x="898" y="0"/>
                    </a:lnTo>
                    <a:lnTo>
                      <a:pt x="858" y="1"/>
                    </a:lnTo>
                    <a:lnTo>
                      <a:pt x="818" y="3"/>
                    </a:lnTo>
                    <a:lnTo>
                      <a:pt x="778" y="8"/>
                    </a:lnTo>
                    <a:lnTo>
                      <a:pt x="738" y="12"/>
                    </a:lnTo>
                    <a:lnTo>
                      <a:pt x="698" y="18"/>
                    </a:lnTo>
                    <a:lnTo>
                      <a:pt x="660" y="26"/>
                    </a:lnTo>
                    <a:lnTo>
                      <a:pt x="621" y="35"/>
                    </a:lnTo>
                    <a:lnTo>
                      <a:pt x="583" y="45"/>
                    </a:lnTo>
                    <a:lnTo>
                      <a:pt x="545" y="56"/>
                    </a:lnTo>
                    <a:lnTo>
                      <a:pt x="509" y="67"/>
                    </a:lnTo>
                    <a:lnTo>
                      <a:pt x="473" y="80"/>
                    </a:lnTo>
                    <a:lnTo>
                      <a:pt x="438" y="93"/>
                    </a:lnTo>
                    <a:lnTo>
                      <a:pt x="403" y="107"/>
                    </a:lnTo>
                    <a:lnTo>
                      <a:pt x="370" y="121"/>
                    </a:lnTo>
                    <a:lnTo>
                      <a:pt x="306" y="149"/>
                    </a:lnTo>
                    <a:lnTo>
                      <a:pt x="248" y="180"/>
                    </a:lnTo>
                    <a:lnTo>
                      <a:pt x="194" y="209"/>
                    </a:lnTo>
                    <a:lnTo>
                      <a:pt x="146" y="237"/>
                    </a:lnTo>
                    <a:lnTo>
                      <a:pt x="103" y="263"/>
                    </a:lnTo>
                    <a:lnTo>
                      <a:pt x="68" y="286"/>
                    </a:lnTo>
                    <a:lnTo>
                      <a:pt x="18" y="320"/>
                    </a:lnTo>
                    <a:lnTo>
                      <a:pt x="0" y="334"/>
                    </a:lnTo>
                    <a:lnTo>
                      <a:pt x="474" y="1255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68" name="Freeform 396"/>
              <p:cNvSpPr>
                <a:spLocks/>
              </p:cNvSpPr>
              <p:nvPr/>
            </p:nvSpPr>
            <p:spPr bwMode="auto">
              <a:xfrm>
                <a:off x="4503" y="2336"/>
                <a:ext cx="83" cy="55"/>
              </a:xfrm>
              <a:custGeom>
                <a:avLst/>
                <a:gdLst>
                  <a:gd name="T0" fmla="*/ 0 w 1915"/>
                  <a:gd name="T1" fmla="*/ 0 h 1244"/>
                  <a:gd name="T2" fmla="*/ 0 w 1915"/>
                  <a:gd name="T3" fmla="*/ 0 h 1244"/>
                  <a:gd name="T4" fmla="*/ 0 w 1915"/>
                  <a:gd name="T5" fmla="*/ 0 h 1244"/>
                  <a:gd name="T6" fmla="*/ 0 w 1915"/>
                  <a:gd name="T7" fmla="*/ 0 h 1244"/>
                  <a:gd name="T8" fmla="*/ 0 w 1915"/>
                  <a:gd name="T9" fmla="*/ 0 h 1244"/>
                  <a:gd name="T10" fmla="*/ 0 w 1915"/>
                  <a:gd name="T11" fmla="*/ 0 h 1244"/>
                  <a:gd name="T12" fmla="*/ 0 w 1915"/>
                  <a:gd name="T13" fmla="*/ 0 h 1244"/>
                  <a:gd name="T14" fmla="*/ 0 w 1915"/>
                  <a:gd name="T15" fmla="*/ 0 h 1244"/>
                  <a:gd name="T16" fmla="*/ 0 w 1915"/>
                  <a:gd name="T17" fmla="*/ 0 h 1244"/>
                  <a:gd name="T18" fmla="*/ 0 w 1915"/>
                  <a:gd name="T19" fmla="*/ 0 h 1244"/>
                  <a:gd name="T20" fmla="*/ 0 w 1915"/>
                  <a:gd name="T21" fmla="*/ 0 h 1244"/>
                  <a:gd name="T22" fmla="*/ 0 w 1915"/>
                  <a:gd name="T23" fmla="*/ 0 h 1244"/>
                  <a:gd name="T24" fmla="*/ 0 w 1915"/>
                  <a:gd name="T25" fmla="*/ 0 h 1244"/>
                  <a:gd name="T26" fmla="*/ 0 w 1915"/>
                  <a:gd name="T27" fmla="*/ 0 h 1244"/>
                  <a:gd name="T28" fmla="*/ 0 w 1915"/>
                  <a:gd name="T29" fmla="*/ 0 h 1244"/>
                  <a:gd name="T30" fmla="*/ 0 w 1915"/>
                  <a:gd name="T31" fmla="*/ 0 h 1244"/>
                  <a:gd name="T32" fmla="*/ 0 w 1915"/>
                  <a:gd name="T33" fmla="*/ 0 h 1244"/>
                  <a:gd name="T34" fmla="*/ 0 w 1915"/>
                  <a:gd name="T35" fmla="*/ 0 h 1244"/>
                  <a:gd name="T36" fmla="*/ 0 w 1915"/>
                  <a:gd name="T37" fmla="*/ 0 h 1244"/>
                  <a:gd name="T38" fmla="*/ 0 w 1915"/>
                  <a:gd name="T39" fmla="*/ 0 h 1244"/>
                  <a:gd name="T40" fmla="*/ 0 w 1915"/>
                  <a:gd name="T41" fmla="*/ 0 h 1244"/>
                  <a:gd name="T42" fmla="*/ 0 w 1915"/>
                  <a:gd name="T43" fmla="*/ 0 h 1244"/>
                  <a:gd name="T44" fmla="*/ 0 w 1915"/>
                  <a:gd name="T45" fmla="*/ 0 h 1244"/>
                  <a:gd name="T46" fmla="*/ 0 w 1915"/>
                  <a:gd name="T47" fmla="*/ 0 h 1244"/>
                  <a:gd name="T48" fmla="*/ 0 w 1915"/>
                  <a:gd name="T49" fmla="*/ 0 h 1244"/>
                  <a:gd name="T50" fmla="*/ 0 w 1915"/>
                  <a:gd name="T51" fmla="*/ 0 h 1244"/>
                  <a:gd name="T52" fmla="*/ 0 w 1915"/>
                  <a:gd name="T53" fmla="*/ 0 h 1244"/>
                  <a:gd name="T54" fmla="*/ 0 w 1915"/>
                  <a:gd name="T55" fmla="*/ 0 h 1244"/>
                  <a:gd name="T56" fmla="*/ 0 w 1915"/>
                  <a:gd name="T57" fmla="*/ 0 h 1244"/>
                  <a:gd name="T58" fmla="*/ 0 w 1915"/>
                  <a:gd name="T59" fmla="*/ 0 h 1244"/>
                  <a:gd name="T60" fmla="*/ 0 w 1915"/>
                  <a:gd name="T61" fmla="*/ 0 h 1244"/>
                  <a:gd name="T62" fmla="*/ 0 w 1915"/>
                  <a:gd name="T63" fmla="*/ 0 h 1244"/>
                  <a:gd name="T64" fmla="*/ 0 w 1915"/>
                  <a:gd name="T65" fmla="*/ 0 h 1244"/>
                  <a:gd name="T66" fmla="*/ 0 w 1915"/>
                  <a:gd name="T67" fmla="*/ 0 h 1244"/>
                  <a:gd name="T68" fmla="*/ 0 w 1915"/>
                  <a:gd name="T69" fmla="*/ 0 h 1244"/>
                  <a:gd name="T70" fmla="*/ 0 w 1915"/>
                  <a:gd name="T71" fmla="*/ 0 h 1244"/>
                  <a:gd name="T72" fmla="*/ 0 w 1915"/>
                  <a:gd name="T73" fmla="*/ 0 h 1244"/>
                  <a:gd name="T74" fmla="*/ 0 w 1915"/>
                  <a:gd name="T75" fmla="*/ 0 h 124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15"/>
                  <a:gd name="T115" fmla="*/ 0 h 1244"/>
                  <a:gd name="T116" fmla="*/ 1915 w 1915"/>
                  <a:gd name="T117" fmla="*/ 1244 h 124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15" h="1244">
                    <a:moveTo>
                      <a:pt x="1915" y="951"/>
                    </a:moveTo>
                    <a:lnTo>
                      <a:pt x="1888" y="943"/>
                    </a:lnTo>
                    <a:lnTo>
                      <a:pt x="1811" y="926"/>
                    </a:lnTo>
                    <a:lnTo>
                      <a:pt x="1757" y="915"/>
                    </a:lnTo>
                    <a:lnTo>
                      <a:pt x="1695" y="905"/>
                    </a:lnTo>
                    <a:lnTo>
                      <a:pt x="1660" y="900"/>
                    </a:lnTo>
                    <a:lnTo>
                      <a:pt x="1624" y="895"/>
                    </a:lnTo>
                    <a:lnTo>
                      <a:pt x="1586" y="891"/>
                    </a:lnTo>
                    <a:lnTo>
                      <a:pt x="1547" y="888"/>
                    </a:lnTo>
                    <a:lnTo>
                      <a:pt x="1506" y="885"/>
                    </a:lnTo>
                    <a:lnTo>
                      <a:pt x="1464" y="884"/>
                    </a:lnTo>
                    <a:lnTo>
                      <a:pt x="1421" y="883"/>
                    </a:lnTo>
                    <a:lnTo>
                      <a:pt x="1377" y="883"/>
                    </a:lnTo>
                    <a:lnTo>
                      <a:pt x="1332" y="884"/>
                    </a:lnTo>
                    <a:lnTo>
                      <a:pt x="1287" y="887"/>
                    </a:lnTo>
                    <a:lnTo>
                      <a:pt x="1240" y="890"/>
                    </a:lnTo>
                    <a:lnTo>
                      <a:pt x="1194" y="896"/>
                    </a:lnTo>
                    <a:lnTo>
                      <a:pt x="1148" y="904"/>
                    </a:lnTo>
                    <a:lnTo>
                      <a:pt x="1101" y="912"/>
                    </a:lnTo>
                    <a:lnTo>
                      <a:pt x="1054" y="923"/>
                    </a:lnTo>
                    <a:lnTo>
                      <a:pt x="1007" y="936"/>
                    </a:lnTo>
                    <a:lnTo>
                      <a:pt x="960" y="951"/>
                    </a:lnTo>
                    <a:lnTo>
                      <a:pt x="914" y="967"/>
                    </a:lnTo>
                    <a:lnTo>
                      <a:pt x="869" y="986"/>
                    </a:lnTo>
                    <a:lnTo>
                      <a:pt x="824" y="1008"/>
                    </a:lnTo>
                    <a:lnTo>
                      <a:pt x="757" y="1043"/>
                    </a:lnTo>
                    <a:lnTo>
                      <a:pt x="698" y="1075"/>
                    </a:lnTo>
                    <a:lnTo>
                      <a:pt x="648" y="1103"/>
                    </a:lnTo>
                    <a:lnTo>
                      <a:pt x="606" y="1128"/>
                    </a:lnTo>
                    <a:lnTo>
                      <a:pt x="570" y="1151"/>
                    </a:lnTo>
                    <a:lnTo>
                      <a:pt x="541" y="1170"/>
                    </a:lnTo>
                    <a:lnTo>
                      <a:pt x="517" y="1186"/>
                    </a:lnTo>
                    <a:lnTo>
                      <a:pt x="498" y="1200"/>
                    </a:lnTo>
                    <a:lnTo>
                      <a:pt x="485" y="1212"/>
                    </a:lnTo>
                    <a:lnTo>
                      <a:pt x="474" y="1222"/>
                    </a:lnTo>
                    <a:lnTo>
                      <a:pt x="468" y="1229"/>
                    </a:lnTo>
                    <a:lnTo>
                      <a:pt x="464" y="1235"/>
                    </a:lnTo>
                    <a:lnTo>
                      <a:pt x="461" y="1241"/>
                    </a:lnTo>
                    <a:lnTo>
                      <a:pt x="461" y="1244"/>
                    </a:lnTo>
                    <a:lnTo>
                      <a:pt x="0" y="316"/>
                    </a:lnTo>
                    <a:lnTo>
                      <a:pt x="8" y="315"/>
                    </a:lnTo>
                    <a:lnTo>
                      <a:pt x="33" y="312"/>
                    </a:lnTo>
                    <a:lnTo>
                      <a:pt x="53" y="308"/>
                    </a:lnTo>
                    <a:lnTo>
                      <a:pt x="76" y="302"/>
                    </a:lnTo>
                    <a:lnTo>
                      <a:pt x="104" y="295"/>
                    </a:lnTo>
                    <a:lnTo>
                      <a:pt x="136" y="286"/>
                    </a:lnTo>
                    <a:lnTo>
                      <a:pt x="173" y="273"/>
                    </a:lnTo>
                    <a:lnTo>
                      <a:pt x="214" y="258"/>
                    </a:lnTo>
                    <a:lnTo>
                      <a:pt x="258" y="240"/>
                    </a:lnTo>
                    <a:lnTo>
                      <a:pt x="308" y="218"/>
                    </a:lnTo>
                    <a:lnTo>
                      <a:pt x="363" y="192"/>
                    </a:lnTo>
                    <a:lnTo>
                      <a:pt x="421" y="163"/>
                    </a:lnTo>
                    <a:lnTo>
                      <a:pt x="484" y="128"/>
                    </a:lnTo>
                    <a:lnTo>
                      <a:pt x="551" y="90"/>
                    </a:lnTo>
                    <a:lnTo>
                      <a:pt x="582" y="73"/>
                    </a:lnTo>
                    <a:lnTo>
                      <a:pt x="611" y="59"/>
                    </a:lnTo>
                    <a:lnTo>
                      <a:pt x="640" y="46"/>
                    </a:lnTo>
                    <a:lnTo>
                      <a:pt x="670" y="36"/>
                    </a:lnTo>
                    <a:lnTo>
                      <a:pt x="699" y="26"/>
                    </a:lnTo>
                    <a:lnTo>
                      <a:pt x="729" y="19"/>
                    </a:lnTo>
                    <a:lnTo>
                      <a:pt x="757" y="13"/>
                    </a:lnTo>
                    <a:lnTo>
                      <a:pt x="785" y="7"/>
                    </a:lnTo>
                    <a:lnTo>
                      <a:pt x="813" y="4"/>
                    </a:lnTo>
                    <a:lnTo>
                      <a:pt x="840" y="1"/>
                    </a:lnTo>
                    <a:lnTo>
                      <a:pt x="867" y="0"/>
                    </a:lnTo>
                    <a:lnTo>
                      <a:pt x="894" y="0"/>
                    </a:lnTo>
                    <a:lnTo>
                      <a:pt x="919" y="1"/>
                    </a:lnTo>
                    <a:lnTo>
                      <a:pt x="944" y="2"/>
                    </a:lnTo>
                    <a:lnTo>
                      <a:pt x="968" y="5"/>
                    </a:lnTo>
                    <a:lnTo>
                      <a:pt x="991" y="7"/>
                    </a:lnTo>
                    <a:lnTo>
                      <a:pt x="1035" y="16"/>
                    </a:lnTo>
                    <a:lnTo>
                      <a:pt x="1075" y="24"/>
                    </a:lnTo>
                    <a:lnTo>
                      <a:pt x="1109" y="34"/>
                    </a:lnTo>
                    <a:lnTo>
                      <a:pt x="1139" y="43"/>
                    </a:lnTo>
                    <a:lnTo>
                      <a:pt x="1181" y="60"/>
                    </a:lnTo>
                    <a:lnTo>
                      <a:pt x="1196" y="66"/>
                    </a:lnTo>
                    <a:lnTo>
                      <a:pt x="1915" y="95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69" name="Freeform 397"/>
              <p:cNvSpPr>
                <a:spLocks/>
              </p:cNvSpPr>
              <p:nvPr/>
            </p:nvSpPr>
            <p:spPr bwMode="auto">
              <a:xfrm>
                <a:off x="4741" y="2486"/>
                <a:ext cx="60" cy="27"/>
              </a:xfrm>
              <a:custGeom>
                <a:avLst/>
                <a:gdLst>
                  <a:gd name="T0" fmla="*/ 0 w 1371"/>
                  <a:gd name="T1" fmla="*/ 0 h 620"/>
                  <a:gd name="T2" fmla="*/ 0 w 1371"/>
                  <a:gd name="T3" fmla="*/ 0 h 620"/>
                  <a:gd name="T4" fmla="*/ 0 w 1371"/>
                  <a:gd name="T5" fmla="*/ 0 h 620"/>
                  <a:gd name="T6" fmla="*/ 0 w 1371"/>
                  <a:gd name="T7" fmla="*/ 0 h 620"/>
                  <a:gd name="T8" fmla="*/ 0 w 1371"/>
                  <a:gd name="T9" fmla="*/ 0 h 620"/>
                  <a:gd name="T10" fmla="*/ 0 w 1371"/>
                  <a:gd name="T11" fmla="*/ 0 h 620"/>
                  <a:gd name="T12" fmla="*/ 0 w 1371"/>
                  <a:gd name="T13" fmla="*/ 0 h 620"/>
                  <a:gd name="T14" fmla="*/ 0 w 1371"/>
                  <a:gd name="T15" fmla="*/ 0 h 620"/>
                  <a:gd name="T16" fmla="*/ 0 w 1371"/>
                  <a:gd name="T17" fmla="*/ 0 h 620"/>
                  <a:gd name="T18" fmla="*/ 0 w 1371"/>
                  <a:gd name="T19" fmla="*/ 0 h 620"/>
                  <a:gd name="T20" fmla="*/ 0 w 1371"/>
                  <a:gd name="T21" fmla="*/ 0 h 620"/>
                  <a:gd name="T22" fmla="*/ 0 w 1371"/>
                  <a:gd name="T23" fmla="*/ 0 h 620"/>
                  <a:gd name="T24" fmla="*/ 0 w 1371"/>
                  <a:gd name="T25" fmla="*/ 0 h 620"/>
                  <a:gd name="T26" fmla="*/ 0 w 1371"/>
                  <a:gd name="T27" fmla="*/ 0 h 620"/>
                  <a:gd name="T28" fmla="*/ 0 w 1371"/>
                  <a:gd name="T29" fmla="*/ 0 h 620"/>
                  <a:gd name="T30" fmla="*/ 0 w 1371"/>
                  <a:gd name="T31" fmla="*/ 0 h 620"/>
                  <a:gd name="T32" fmla="*/ 0 w 1371"/>
                  <a:gd name="T33" fmla="*/ 0 h 620"/>
                  <a:gd name="T34" fmla="*/ 0 w 1371"/>
                  <a:gd name="T35" fmla="*/ 0 h 620"/>
                  <a:gd name="T36" fmla="*/ 0 w 1371"/>
                  <a:gd name="T37" fmla="*/ 0 h 620"/>
                  <a:gd name="T38" fmla="*/ 0 w 1371"/>
                  <a:gd name="T39" fmla="*/ 0 h 620"/>
                  <a:gd name="T40" fmla="*/ 0 w 1371"/>
                  <a:gd name="T41" fmla="*/ 0 h 620"/>
                  <a:gd name="T42" fmla="*/ 0 w 1371"/>
                  <a:gd name="T43" fmla="*/ 0 h 620"/>
                  <a:gd name="T44" fmla="*/ 0 w 1371"/>
                  <a:gd name="T45" fmla="*/ 0 h 620"/>
                  <a:gd name="T46" fmla="*/ 0 w 1371"/>
                  <a:gd name="T47" fmla="*/ 0 h 620"/>
                  <a:gd name="T48" fmla="*/ 0 w 1371"/>
                  <a:gd name="T49" fmla="*/ 0 h 620"/>
                  <a:gd name="T50" fmla="*/ 0 w 1371"/>
                  <a:gd name="T51" fmla="*/ 0 h 620"/>
                  <a:gd name="T52" fmla="*/ 0 w 1371"/>
                  <a:gd name="T53" fmla="*/ 0 h 620"/>
                  <a:gd name="T54" fmla="*/ 0 w 1371"/>
                  <a:gd name="T55" fmla="*/ 0 h 620"/>
                  <a:gd name="T56" fmla="*/ 0 w 1371"/>
                  <a:gd name="T57" fmla="*/ 0 h 620"/>
                  <a:gd name="T58" fmla="*/ 0 w 1371"/>
                  <a:gd name="T59" fmla="*/ 0 h 620"/>
                  <a:gd name="T60" fmla="*/ 0 w 1371"/>
                  <a:gd name="T61" fmla="*/ 0 h 620"/>
                  <a:gd name="T62" fmla="*/ 0 w 1371"/>
                  <a:gd name="T63" fmla="*/ 0 h 620"/>
                  <a:gd name="T64" fmla="*/ 0 w 1371"/>
                  <a:gd name="T65" fmla="*/ 0 h 620"/>
                  <a:gd name="T66" fmla="*/ 0 w 1371"/>
                  <a:gd name="T67" fmla="*/ 0 h 620"/>
                  <a:gd name="T68" fmla="*/ 0 w 1371"/>
                  <a:gd name="T69" fmla="*/ 0 h 620"/>
                  <a:gd name="T70" fmla="*/ 0 w 1371"/>
                  <a:gd name="T71" fmla="*/ 0 h 620"/>
                  <a:gd name="T72" fmla="*/ 0 w 1371"/>
                  <a:gd name="T73" fmla="*/ 0 h 620"/>
                  <a:gd name="T74" fmla="*/ 0 w 1371"/>
                  <a:gd name="T75" fmla="*/ 0 h 620"/>
                  <a:gd name="T76" fmla="*/ 0 w 1371"/>
                  <a:gd name="T77" fmla="*/ 0 h 620"/>
                  <a:gd name="T78" fmla="*/ 0 w 1371"/>
                  <a:gd name="T79" fmla="*/ 0 h 620"/>
                  <a:gd name="T80" fmla="*/ 0 w 1371"/>
                  <a:gd name="T81" fmla="*/ 0 h 620"/>
                  <a:gd name="T82" fmla="*/ 0 w 1371"/>
                  <a:gd name="T83" fmla="*/ 0 h 620"/>
                  <a:gd name="T84" fmla="*/ 0 w 1371"/>
                  <a:gd name="T85" fmla="*/ 0 h 620"/>
                  <a:gd name="T86" fmla="*/ 0 w 1371"/>
                  <a:gd name="T87" fmla="*/ 0 h 620"/>
                  <a:gd name="T88" fmla="*/ 0 w 1371"/>
                  <a:gd name="T89" fmla="*/ 0 h 620"/>
                  <a:gd name="T90" fmla="*/ 0 w 1371"/>
                  <a:gd name="T91" fmla="*/ 0 h 620"/>
                  <a:gd name="T92" fmla="*/ 0 w 1371"/>
                  <a:gd name="T93" fmla="*/ 0 h 620"/>
                  <a:gd name="T94" fmla="*/ 0 w 1371"/>
                  <a:gd name="T95" fmla="*/ 0 h 620"/>
                  <a:gd name="T96" fmla="*/ 0 w 1371"/>
                  <a:gd name="T97" fmla="*/ 0 h 620"/>
                  <a:gd name="T98" fmla="*/ 0 w 1371"/>
                  <a:gd name="T99" fmla="*/ 0 h 620"/>
                  <a:gd name="T100" fmla="*/ 0 w 1371"/>
                  <a:gd name="T101" fmla="*/ 0 h 620"/>
                  <a:gd name="T102" fmla="*/ 0 w 1371"/>
                  <a:gd name="T103" fmla="*/ 0 h 620"/>
                  <a:gd name="T104" fmla="*/ 0 w 1371"/>
                  <a:gd name="T105" fmla="*/ 0 h 620"/>
                  <a:gd name="T106" fmla="*/ 0 w 1371"/>
                  <a:gd name="T107" fmla="*/ 0 h 620"/>
                  <a:gd name="T108" fmla="*/ 0 w 1371"/>
                  <a:gd name="T109" fmla="*/ 0 h 620"/>
                  <a:gd name="T110" fmla="*/ 0 w 1371"/>
                  <a:gd name="T111" fmla="*/ 0 h 620"/>
                  <a:gd name="T112" fmla="*/ 0 w 1371"/>
                  <a:gd name="T113" fmla="*/ 0 h 620"/>
                  <a:gd name="T114" fmla="*/ 0 w 1371"/>
                  <a:gd name="T115" fmla="*/ 0 h 620"/>
                  <a:gd name="T116" fmla="*/ 0 w 1371"/>
                  <a:gd name="T117" fmla="*/ 0 h 620"/>
                  <a:gd name="T118" fmla="*/ 0 w 1371"/>
                  <a:gd name="T119" fmla="*/ 0 h 620"/>
                  <a:gd name="T120" fmla="*/ 0 w 1371"/>
                  <a:gd name="T121" fmla="*/ 0 h 62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71"/>
                  <a:gd name="T184" fmla="*/ 0 h 620"/>
                  <a:gd name="T185" fmla="*/ 1371 w 1371"/>
                  <a:gd name="T186" fmla="*/ 620 h 62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71" h="620">
                    <a:moveTo>
                      <a:pt x="1183" y="189"/>
                    </a:moveTo>
                    <a:lnTo>
                      <a:pt x="1133" y="163"/>
                    </a:lnTo>
                    <a:lnTo>
                      <a:pt x="1085" y="137"/>
                    </a:lnTo>
                    <a:lnTo>
                      <a:pt x="1037" y="112"/>
                    </a:lnTo>
                    <a:lnTo>
                      <a:pt x="991" y="89"/>
                    </a:lnTo>
                    <a:lnTo>
                      <a:pt x="947" y="68"/>
                    </a:lnTo>
                    <a:lnTo>
                      <a:pt x="907" y="49"/>
                    </a:lnTo>
                    <a:lnTo>
                      <a:pt x="871" y="31"/>
                    </a:lnTo>
                    <a:lnTo>
                      <a:pt x="839" y="15"/>
                    </a:lnTo>
                    <a:lnTo>
                      <a:pt x="824" y="25"/>
                    </a:lnTo>
                    <a:lnTo>
                      <a:pt x="809" y="34"/>
                    </a:lnTo>
                    <a:lnTo>
                      <a:pt x="796" y="44"/>
                    </a:lnTo>
                    <a:lnTo>
                      <a:pt x="782" y="55"/>
                    </a:lnTo>
                    <a:lnTo>
                      <a:pt x="769" y="64"/>
                    </a:lnTo>
                    <a:lnTo>
                      <a:pt x="756" y="75"/>
                    </a:lnTo>
                    <a:lnTo>
                      <a:pt x="744" y="84"/>
                    </a:lnTo>
                    <a:lnTo>
                      <a:pt x="732" y="93"/>
                    </a:lnTo>
                    <a:lnTo>
                      <a:pt x="719" y="105"/>
                    </a:lnTo>
                    <a:lnTo>
                      <a:pt x="703" y="114"/>
                    </a:lnTo>
                    <a:lnTo>
                      <a:pt x="686" y="123"/>
                    </a:lnTo>
                    <a:lnTo>
                      <a:pt x="668" y="129"/>
                    </a:lnTo>
                    <a:lnTo>
                      <a:pt x="649" y="134"/>
                    </a:lnTo>
                    <a:lnTo>
                      <a:pt x="628" y="138"/>
                    </a:lnTo>
                    <a:lnTo>
                      <a:pt x="607" y="140"/>
                    </a:lnTo>
                    <a:lnTo>
                      <a:pt x="585" y="141"/>
                    </a:lnTo>
                    <a:lnTo>
                      <a:pt x="562" y="141"/>
                    </a:lnTo>
                    <a:lnTo>
                      <a:pt x="539" y="140"/>
                    </a:lnTo>
                    <a:lnTo>
                      <a:pt x="515" y="139"/>
                    </a:lnTo>
                    <a:lnTo>
                      <a:pt x="491" y="136"/>
                    </a:lnTo>
                    <a:lnTo>
                      <a:pt x="466" y="133"/>
                    </a:lnTo>
                    <a:lnTo>
                      <a:pt x="442" y="128"/>
                    </a:lnTo>
                    <a:lnTo>
                      <a:pt x="417" y="123"/>
                    </a:lnTo>
                    <a:lnTo>
                      <a:pt x="392" y="117"/>
                    </a:lnTo>
                    <a:lnTo>
                      <a:pt x="342" y="104"/>
                    </a:lnTo>
                    <a:lnTo>
                      <a:pt x="293" y="89"/>
                    </a:lnTo>
                    <a:lnTo>
                      <a:pt x="245" y="74"/>
                    </a:lnTo>
                    <a:lnTo>
                      <a:pt x="201" y="58"/>
                    </a:lnTo>
                    <a:lnTo>
                      <a:pt x="159" y="41"/>
                    </a:lnTo>
                    <a:lnTo>
                      <a:pt x="120" y="27"/>
                    </a:lnTo>
                    <a:lnTo>
                      <a:pt x="88" y="12"/>
                    </a:lnTo>
                    <a:lnTo>
                      <a:pt x="60" y="0"/>
                    </a:lnTo>
                    <a:lnTo>
                      <a:pt x="48" y="49"/>
                    </a:lnTo>
                    <a:lnTo>
                      <a:pt x="35" y="100"/>
                    </a:lnTo>
                    <a:lnTo>
                      <a:pt x="22" y="154"/>
                    </a:lnTo>
                    <a:lnTo>
                      <a:pt x="11" y="209"/>
                    </a:lnTo>
                    <a:lnTo>
                      <a:pt x="7" y="237"/>
                    </a:lnTo>
                    <a:lnTo>
                      <a:pt x="4" y="264"/>
                    </a:lnTo>
                    <a:lnTo>
                      <a:pt x="2" y="291"/>
                    </a:lnTo>
                    <a:lnTo>
                      <a:pt x="0" y="319"/>
                    </a:lnTo>
                    <a:lnTo>
                      <a:pt x="2" y="345"/>
                    </a:lnTo>
                    <a:lnTo>
                      <a:pt x="4" y="371"/>
                    </a:lnTo>
                    <a:lnTo>
                      <a:pt x="9" y="396"/>
                    </a:lnTo>
                    <a:lnTo>
                      <a:pt x="15" y="419"/>
                    </a:lnTo>
                    <a:lnTo>
                      <a:pt x="21" y="434"/>
                    </a:lnTo>
                    <a:lnTo>
                      <a:pt x="28" y="449"/>
                    </a:lnTo>
                    <a:lnTo>
                      <a:pt x="34" y="463"/>
                    </a:lnTo>
                    <a:lnTo>
                      <a:pt x="41" y="476"/>
                    </a:lnTo>
                    <a:lnTo>
                      <a:pt x="49" y="487"/>
                    </a:lnTo>
                    <a:lnTo>
                      <a:pt x="58" y="499"/>
                    </a:lnTo>
                    <a:lnTo>
                      <a:pt x="67" y="509"/>
                    </a:lnTo>
                    <a:lnTo>
                      <a:pt x="77" y="519"/>
                    </a:lnTo>
                    <a:lnTo>
                      <a:pt x="88" y="528"/>
                    </a:lnTo>
                    <a:lnTo>
                      <a:pt x="98" y="536"/>
                    </a:lnTo>
                    <a:lnTo>
                      <a:pt x="111" y="544"/>
                    </a:lnTo>
                    <a:lnTo>
                      <a:pt x="124" y="550"/>
                    </a:lnTo>
                    <a:lnTo>
                      <a:pt x="136" y="556"/>
                    </a:lnTo>
                    <a:lnTo>
                      <a:pt x="151" y="562"/>
                    </a:lnTo>
                    <a:lnTo>
                      <a:pt x="165" y="568"/>
                    </a:lnTo>
                    <a:lnTo>
                      <a:pt x="180" y="572"/>
                    </a:lnTo>
                    <a:lnTo>
                      <a:pt x="213" y="580"/>
                    </a:lnTo>
                    <a:lnTo>
                      <a:pt x="249" y="586"/>
                    </a:lnTo>
                    <a:lnTo>
                      <a:pt x="288" y="593"/>
                    </a:lnTo>
                    <a:lnTo>
                      <a:pt x="330" y="597"/>
                    </a:lnTo>
                    <a:lnTo>
                      <a:pt x="424" y="604"/>
                    </a:lnTo>
                    <a:lnTo>
                      <a:pt x="532" y="610"/>
                    </a:lnTo>
                    <a:lnTo>
                      <a:pt x="591" y="613"/>
                    </a:lnTo>
                    <a:lnTo>
                      <a:pt x="650" y="617"/>
                    </a:lnTo>
                    <a:lnTo>
                      <a:pt x="709" y="619"/>
                    </a:lnTo>
                    <a:lnTo>
                      <a:pt x="770" y="620"/>
                    </a:lnTo>
                    <a:lnTo>
                      <a:pt x="830" y="620"/>
                    </a:lnTo>
                    <a:lnTo>
                      <a:pt x="890" y="619"/>
                    </a:lnTo>
                    <a:lnTo>
                      <a:pt x="947" y="617"/>
                    </a:lnTo>
                    <a:lnTo>
                      <a:pt x="1003" y="612"/>
                    </a:lnTo>
                    <a:lnTo>
                      <a:pt x="1057" y="607"/>
                    </a:lnTo>
                    <a:lnTo>
                      <a:pt x="1107" y="600"/>
                    </a:lnTo>
                    <a:lnTo>
                      <a:pt x="1131" y="597"/>
                    </a:lnTo>
                    <a:lnTo>
                      <a:pt x="1153" y="592"/>
                    </a:lnTo>
                    <a:lnTo>
                      <a:pt x="1175" y="586"/>
                    </a:lnTo>
                    <a:lnTo>
                      <a:pt x="1196" y="581"/>
                    </a:lnTo>
                    <a:lnTo>
                      <a:pt x="1216" y="575"/>
                    </a:lnTo>
                    <a:lnTo>
                      <a:pt x="1235" y="568"/>
                    </a:lnTo>
                    <a:lnTo>
                      <a:pt x="1251" y="560"/>
                    </a:lnTo>
                    <a:lnTo>
                      <a:pt x="1268" y="552"/>
                    </a:lnTo>
                    <a:lnTo>
                      <a:pt x="1282" y="544"/>
                    </a:lnTo>
                    <a:lnTo>
                      <a:pt x="1295" y="535"/>
                    </a:lnTo>
                    <a:lnTo>
                      <a:pt x="1307" y="525"/>
                    </a:lnTo>
                    <a:lnTo>
                      <a:pt x="1316" y="514"/>
                    </a:lnTo>
                    <a:lnTo>
                      <a:pt x="1333" y="494"/>
                    </a:lnTo>
                    <a:lnTo>
                      <a:pt x="1346" y="473"/>
                    </a:lnTo>
                    <a:lnTo>
                      <a:pt x="1353" y="462"/>
                    </a:lnTo>
                    <a:lnTo>
                      <a:pt x="1358" y="452"/>
                    </a:lnTo>
                    <a:lnTo>
                      <a:pt x="1362" y="442"/>
                    </a:lnTo>
                    <a:lnTo>
                      <a:pt x="1365" y="431"/>
                    </a:lnTo>
                    <a:lnTo>
                      <a:pt x="1368" y="422"/>
                    </a:lnTo>
                    <a:lnTo>
                      <a:pt x="1370" y="411"/>
                    </a:lnTo>
                    <a:lnTo>
                      <a:pt x="1371" y="402"/>
                    </a:lnTo>
                    <a:lnTo>
                      <a:pt x="1371" y="392"/>
                    </a:lnTo>
                    <a:lnTo>
                      <a:pt x="1371" y="382"/>
                    </a:lnTo>
                    <a:lnTo>
                      <a:pt x="1369" y="372"/>
                    </a:lnTo>
                    <a:lnTo>
                      <a:pt x="1367" y="362"/>
                    </a:lnTo>
                    <a:lnTo>
                      <a:pt x="1364" y="352"/>
                    </a:lnTo>
                    <a:lnTo>
                      <a:pt x="1360" y="343"/>
                    </a:lnTo>
                    <a:lnTo>
                      <a:pt x="1355" y="332"/>
                    </a:lnTo>
                    <a:lnTo>
                      <a:pt x="1349" y="323"/>
                    </a:lnTo>
                    <a:lnTo>
                      <a:pt x="1342" y="312"/>
                    </a:lnTo>
                    <a:lnTo>
                      <a:pt x="1335" y="303"/>
                    </a:lnTo>
                    <a:lnTo>
                      <a:pt x="1325" y="292"/>
                    </a:lnTo>
                    <a:lnTo>
                      <a:pt x="1316" y="283"/>
                    </a:lnTo>
                    <a:lnTo>
                      <a:pt x="1306" y="273"/>
                    </a:lnTo>
                    <a:lnTo>
                      <a:pt x="1281" y="252"/>
                    </a:lnTo>
                    <a:lnTo>
                      <a:pt x="1252" y="232"/>
                    </a:lnTo>
                    <a:lnTo>
                      <a:pt x="1219" y="211"/>
                    </a:lnTo>
                    <a:lnTo>
                      <a:pt x="1183" y="189"/>
                    </a:lnTo>
                    <a:close/>
                  </a:path>
                </a:pathLst>
              </a:custGeom>
              <a:solidFill>
                <a:srgbClr val="F8FA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70" name="Freeform 398"/>
              <p:cNvSpPr>
                <a:spLocks/>
              </p:cNvSpPr>
              <p:nvPr/>
            </p:nvSpPr>
            <p:spPr bwMode="auto">
              <a:xfrm>
                <a:off x="4744" y="2459"/>
                <a:ext cx="34" cy="33"/>
              </a:xfrm>
              <a:custGeom>
                <a:avLst/>
                <a:gdLst>
                  <a:gd name="T0" fmla="*/ 0 w 791"/>
                  <a:gd name="T1" fmla="*/ 0 h 768"/>
                  <a:gd name="T2" fmla="*/ 0 w 791"/>
                  <a:gd name="T3" fmla="*/ 0 h 768"/>
                  <a:gd name="T4" fmla="*/ 0 w 791"/>
                  <a:gd name="T5" fmla="*/ 0 h 768"/>
                  <a:gd name="T6" fmla="*/ 0 w 791"/>
                  <a:gd name="T7" fmla="*/ 0 h 768"/>
                  <a:gd name="T8" fmla="*/ 0 w 791"/>
                  <a:gd name="T9" fmla="*/ 0 h 768"/>
                  <a:gd name="T10" fmla="*/ 0 w 791"/>
                  <a:gd name="T11" fmla="*/ 0 h 768"/>
                  <a:gd name="T12" fmla="*/ 0 w 791"/>
                  <a:gd name="T13" fmla="*/ 0 h 768"/>
                  <a:gd name="T14" fmla="*/ 0 w 791"/>
                  <a:gd name="T15" fmla="*/ 0 h 768"/>
                  <a:gd name="T16" fmla="*/ 0 w 791"/>
                  <a:gd name="T17" fmla="*/ 0 h 768"/>
                  <a:gd name="T18" fmla="*/ 0 w 791"/>
                  <a:gd name="T19" fmla="*/ 0 h 768"/>
                  <a:gd name="T20" fmla="*/ 0 w 791"/>
                  <a:gd name="T21" fmla="*/ 0 h 768"/>
                  <a:gd name="T22" fmla="*/ 0 w 791"/>
                  <a:gd name="T23" fmla="*/ 0 h 768"/>
                  <a:gd name="T24" fmla="*/ 0 w 791"/>
                  <a:gd name="T25" fmla="*/ 0 h 768"/>
                  <a:gd name="T26" fmla="*/ 0 w 791"/>
                  <a:gd name="T27" fmla="*/ 0 h 768"/>
                  <a:gd name="T28" fmla="*/ 0 w 791"/>
                  <a:gd name="T29" fmla="*/ 0 h 768"/>
                  <a:gd name="T30" fmla="*/ 0 w 791"/>
                  <a:gd name="T31" fmla="*/ 0 h 768"/>
                  <a:gd name="T32" fmla="*/ 0 w 791"/>
                  <a:gd name="T33" fmla="*/ 0 h 768"/>
                  <a:gd name="T34" fmla="*/ 0 w 791"/>
                  <a:gd name="T35" fmla="*/ 0 h 768"/>
                  <a:gd name="T36" fmla="*/ 0 w 791"/>
                  <a:gd name="T37" fmla="*/ 0 h 768"/>
                  <a:gd name="T38" fmla="*/ 0 w 791"/>
                  <a:gd name="T39" fmla="*/ 0 h 768"/>
                  <a:gd name="T40" fmla="*/ 0 w 791"/>
                  <a:gd name="T41" fmla="*/ 0 h 768"/>
                  <a:gd name="T42" fmla="*/ 0 w 791"/>
                  <a:gd name="T43" fmla="*/ 0 h 768"/>
                  <a:gd name="T44" fmla="*/ 0 w 791"/>
                  <a:gd name="T45" fmla="*/ 0 h 768"/>
                  <a:gd name="T46" fmla="*/ 0 w 791"/>
                  <a:gd name="T47" fmla="*/ 0 h 768"/>
                  <a:gd name="T48" fmla="*/ 0 w 791"/>
                  <a:gd name="T49" fmla="*/ 0 h 768"/>
                  <a:gd name="T50" fmla="*/ 0 w 791"/>
                  <a:gd name="T51" fmla="*/ 0 h 768"/>
                  <a:gd name="T52" fmla="*/ 0 w 791"/>
                  <a:gd name="T53" fmla="*/ 0 h 768"/>
                  <a:gd name="T54" fmla="*/ 0 w 791"/>
                  <a:gd name="T55" fmla="*/ 0 h 768"/>
                  <a:gd name="T56" fmla="*/ 0 w 791"/>
                  <a:gd name="T57" fmla="*/ 0 h 768"/>
                  <a:gd name="T58" fmla="*/ 0 w 791"/>
                  <a:gd name="T59" fmla="*/ 0 h 768"/>
                  <a:gd name="T60" fmla="*/ 0 w 791"/>
                  <a:gd name="T61" fmla="*/ 0 h 768"/>
                  <a:gd name="T62" fmla="*/ 0 w 791"/>
                  <a:gd name="T63" fmla="*/ 0 h 768"/>
                  <a:gd name="T64" fmla="*/ 0 w 791"/>
                  <a:gd name="T65" fmla="*/ 0 h 768"/>
                  <a:gd name="T66" fmla="*/ 0 w 791"/>
                  <a:gd name="T67" fmla="*/ 0 h 768"/>
                  <a:gd name="T68" fmla="*/ 0 w 791"/>
                  <a:gd name="T69" fmla="*/ 0 h 768"/>
                  <a:gd name="T70" fmla="*/ 0 w 791"/>
                  <a:gd name="T71" fmla="*/ 0 h 768"/>
                  <a:gd name="T72" fmla="*/ 0 w 791"/>
                  <a:gd name="T73" fmla="*/ 0 h 768"/>
                  <a:gd name="T74" fmla="*/ 0 w 791"/>
                  <a:gd name="T75" fmla="*/ 0 h 768"/>
                  <a:gd name="T76" fmla="*/ 0 w 791"/>
                  <a:gd name="T77" fmla="*/ 0 h 768"/>
                  <a:gd name="T78" fmla="*/ 0 w 791"/>
                  <a:gd name="T79" fmla="*/ 0 h 768"/>
                  <a:gd name="T80" fmla="*/ 0 w 791"/>
                  <a:gd name="T81" fmla="*/ 0 h 768"/>
                  <a:gd name="T82" fmla="*/ 0 w 791"/>
                  <a:gd name="T83" fmla="*/ 0 h 7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791"/>
                  <a:gd name="T127" fmla="*/ 0 h 768"/>
                  <a:gd name="T128" fmla="*/ 791 w 791"/>
                  <a:gd name="T129" fmla="*/ 768 h 76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791" h="768">
                    <a:moveTo>
                      <a:pt x="672" y="720"/>
                    </a:moveTo>
                    <a:lnTo>
                      <a:pt x="684" y="711"/>
                    </a:lnTo>
                    <a:lnTo>
                      <a:pt x="696" y="702"/>
                    </a:lnTo>
                    <a:lnTo>
                      <a:pt x="709" y="691"/>
                    </a:lnTo>
                    <a:lnTo>
                      <a:pt x="722" y="682"/>
                    </a:lnTo>
                    <a:lnTo>
                      <a:pt x="736" y="671"/>
                    </a:lnTo>
                    <a:lnTo>
                      <a:pt x="749" y="661"/>
                    </a:lnTo>
                    <a:lnTo>
                      <a:pt x="764" y="652"/>
                    </a:lnTo>
                    <a:lnTo>
                      <a:pt x="779" y="642"/>
                    </a:lnTo>
                    <a:lnTo>
                      <a:pt x="761" y="634"/>
                    </a:lnTo>
                    <a:lnTo>
                      <a:pt x="746" y="627"/>
                    </a:lnTo>
                    <a:lnTo>
                      <a:pt x="733" y="620"/>
                    </a:lnTo>
                    <a:lnTo>
                      <a:pt x="722" y="615"/>
                    </a:lnTo>
                    <a:lnTo>
                      <a:pt x="713" y="611"/>
                    </a:lnTo>
                    <a:lnTo>
                      <a:pt x="707" y="609"/>
                    </a:lnTo>
                    <a:lnTo>
                      <a:pt x="703" y="607"/>
                    </a:lnTo>
                    <a:lnTo>
                      <a:pt x="701" y="606"/>
                    </a:lnTo>
                    <a:lnTo>
                      <a:pt x="703" y="592"/>
                    </a:lnTo>
                    <a:lnTo>
                      <a:pt x="707" y="553"/>
                    </a:lnTo>
                    <a:lnTo>
                      <a:pt x="714" y="492"/>
                    </a:lnTo>
                    <a:lnTo>
                      <a:pt x="723" y="414"/>
                    </a:lnTo>
                    <a:lnTo>
                      <a:pt x="737" y="322"/>
                    </a:lnTo>
                    <a:lnTo>
                      <a:pt x="752" y="222"/>
                    </a:lnTo>
                    <a:lnTo>
                      <a:pt x="761" y="169"/>
                    </a:lnTo>
                    <a:lnTo>
                      <a:pt x="770" y="116"/>
                    </a:lnTo>
                    <a:lnTo>
                      <a:pt x="781" y="62"/>
                    </a:lnTo>
                    <a:lnTo>
                      <a:pt x="791" y="9"/>
                    </a:lnTo>
                    <a:lnTo>
                      <a:pt x="764" y="14"/>
                    </a:lnTo>
                    <a:lnTo>
                      <a:pt x="736" y="18"/>
                    </a:lnTo>
                    <a:lnTo>
                      <a:pt x="706" y="22"/>
                    </a:lnTo>
                    <a:lnTo>
                      <a:pt x="673" y="25"/>
                    </a:lnTo>
                    <a:lnTo>
                      <a:pt x="640" y="28"/>
                    </a:lnTo>
                    <a:lnTo>
                      <a:pt x="605" y="31"/>
                    </a:lnTo>
                    <a:lnTo>
                      <a:pt x="568" y="32"/>
                    </a:lnTo>
                    <a:lnTo>
                      <a:pt x="529" y="33"/>
                    </a:lnTo>
                    <a:lnTo>
                      <a:pt x="441" y="32"/>
                    </a:lnTo>
                    <a:lnTo>
                      <a:pt x="359" y="28"/>
                    </a:lnTo>
                    <a:lnTo>
                      <a:pt x="282" y="25"/>
                    </a:lnTo>
                    <a:lnTo>
                      <a:pt x="214" y="20"/>
                    </a:lnTo>
                    <a:lnTo>
                      <a:pt x="151" y="15"/>
                    </a:lnTo>
                    <a:lnTo>
                      <a:pt x="98" y="10"/>
                    </a:lnTo>
                    <a:lnTo>
                      <a:pt x="53" y="4"/>
                    </a:lnTo>
                    <a:lnTo>
                      <a:pt x="18" y="0"/>
                    </a:lnTo>
                    <a:lnTo>
                      <a:pt x="18" y="88"/>
                    </a:lnTo>
                    <a:lnTo>
                      <a:pt x="16" y="170"/>
                    </a:lnTo>
                    <a:lnTo>
                      <a:pt x="13" y="246"/>
                    </a:lnTo>
                    <a:lnTo>
                      <a:pt x="10" y="315"/>
                    </a:lnTo>
                    <a:lnTo>
                      <a:pt x="8" y="378"/>
                    </a:lnTo>
                    <a:lnTo>
                      <a:pt x="7" y="431"/>
                    </a:lnTo>
                    <a:lnTo>
                      <a:pt x="7" y="454"/>
                    </a:lnTo>
                    <a:lnTo>
                      <a:pt x="8" y="476"/>
                    </a:lnTo>
                    <a:lnTo>
                      <a:pt x="10" y="494"/>
                    </a:lnTo>
                    <a:lnTo>
                      <a:pt x="12" y="510"/>
                    </a:lnTo>
                    <a:lnTo>
                      <a:pt x="15" y="521"/>
                    </a:lnTo>
                    <a:lnTo>
                      <a:pt x="15" y="533"/>
                    </a:lnTo>
                    <a:lnTo>
                      <a:pt x="13" y="546"/>
                    </a:lnTo>
                    <a:lnTo>
                      <a:pt x="12" y="561"/>
                    </a:lnTo>
                    <a:lnTo>
                      <a:pt x="10" y="576"/>
                    </a:lnTo>
                    <a:lnTo>
                      <a:pt x="7" y="592"/>
                    </a:lnTo>
                    <a:lnTo>
                      <a:pt x="4" y="609"/>
                    </a:lnTo>
                    <a:lnTo>
                      <a:pt x="0" y="627"/>
                    </a:lnTo>
                    <a:lnTo>
                      <a:pt x="28" y="639"/>
                    </a:lnTo>
                    <a:lnTo>
                      <a:pt x="60" y="654"/>
                    </a:lnTo>
                    <a:lnTo>
                      <a:pt x="99" y="668"/>
                    </a:lnTo>
                    <a:lnTo>
                      <a:pt x="141" y="685"/>
                    </a:lnTo>
                    <a:lnTo>
                      <a:pt x="185" y="701"/>
                    </a:lnTo>
                    <a:lnTo>
                      <a:pt x="233" y="716"/>
                    </a:lnTo>
                    <a:lnTo>
                      <a:pt x="282" y="731"/>
                    </a:lnTo>
                    <a:lnTo>
                      <a:pt x="332" y="744"/>
                    </a:lnTo>
                    <a:lnTo>
                      <a:pt x="357" y="750"/>
                    </a:lnTo>
                    <a:lnTo>
                      <a:pt x="382" y="755"/>
                    </a:lnTo>
                    <a:lnTo>
                      <a:pt x="406" y="760"/>
                    </a:lnTo>
                    <a:lnTo>
                      <a:pt x="431" y="763"/>
                    </a:lnTo>
                    <a:lnTo>
                      <a:pt x="455" y="766"/>
                    </a:lnTo>
                    <a:lnTo>
                      <a:pt x="479" y="767"/>
                    </a:lnTo>
                    <a:lnTo>
                      <a:pt x="502" y="768"/>
                    </a:lnTo>
                    <a:lnTo>
                      <a:pt x="525" y="768"/>
                    </a:lnTo>
                    <a:lnTo>
                      <a:pt x="547" y="767"/>
                    </a:lnTo>
                    <a:lnTo>
                      <a:pt x="568" y="765"/>
                    </a:lnTo>
                    <a:lnTo>
                      <a:pt x="589" y="761"/>
                    </a:lnTo>
                    <a:lnTo>
                      <a:pt x="608" y="756"/>
                    </a:lnTo>
                    <a:lnTo>
                      <a:pt x="626" y="750"/>
                    </a:lnTo>
                    <a:lnTo>
                      <a:pt x="643" y="741"/>
                    </a:lnTo>
                    <a:lnTo>
                      <a:pt x="659" y="732"/>
                    </a:lnTo>
                    <a:lnTo>
                      <a:pt x="672" y="720"/>
                    </a:lnTo>
                    <a:close/>
                  </a:path>
                </a:pathLst>
              </a:custGeom>
              <a:solidFill>
                <a:srgbClr val="B1F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71" name="Freeform 399"/>
              <p:cNvSpPr>
                <a:spLocks/>
              </p:cNvSpPr>
              <p:nvPr/>
            </p:nvSpPr>
            <p:spPr bwMode="auto">
              <a:xfrm>
                <a:off x="4690" y="2487"/>
                <a:ext cx="53" cy="29"/>
              </a:xfrm>
              <a:custGeom>
                <a:avLst/>
                <a:gdLst>
                  <a:gd name="T0" fmla="*/ 0 w 1217"/>
                  <a:gd name="T1" fmla="*/ 0 h 679"/>
                  <a:gd name="T2" fmla="*/ 0 w 1217"/>
                  <a:gd name="T3" fmla="*/ 0 h 679"/>
                  <a:gd name="T4" fmla="*/ 0 w 1217"/>
                  <a:gd name="T5" fmla="*/ 0 h 679"/>
                  <a:gd name="T6" fmla="*/ 0 w 1217"/>
                  <a:gd name="T7" fmla="*/ 0 h 679"/>
                  <a:gd name="T8" fmla="*/ 0 w 1217"/>
                  <a:gd name="T9" fmla="*/ 0 h 679"/>
                  <a:gd name="T10" fmla="*/ 0 w 1217"/>
                  <a:gd name="T11" fmla="*/ 0 h 679"/>
                  <a:gd name="T12" fmla="*/ 0 w 1217"/>
                  <a:gd name="T13" fmla="*/ 0 h 679"/>
                  <a:gd name="T14" fmla="*/ 0 w 1217"/>
                  <a:gd name="T15" fmla="*/ 0 h 679"/>
                  <a:gd name="T16" fmla="*/ 0 w 1217"/>
                  <a:gd name="T17" fmla="*/ 0 h 679"/>
                  <a:gd name="T18" fmla="*/ 0 w 1217"/>
                  <a:gd name="T19" fmla="*/ 0 h 679"/>
                  <a:gd name="T20" fmla="*/ 0 w 1217"/>
                  <a:gd name="T21" fmla="*/ 0 h 679"/>
                  <a:gd name="T22" fmla="*/ 0 w 1217"/>
                  <a:gd name="T23" fmla="*/ 0 h 679"/>
                  <a:gd name="T24" fmla="*/ 0 w 1217"/>
                  <a:gd name="T25" fmla="*/ 0 h 679"/>
                  <a:gd name="T26" fmla="*/ 0 w 1217"/>
                  <a:gd name="T27" fmla="*/ 0 h 679"/>
                  <a:gd name="T28" fmla="*/ 0 w 1217"/>
                  <a:gd name="T29" fmla="*/ 0 h 679"/>
                  <a:gd name="T30" fmla="*/ 0 w 1217"/>
                  <a:gd name="T31" fmla="*/ 0 h 679"/>
                  <a:gd name="T32" fmla="*/ 0 w 1217"/>
                  <a:gd name="T33" fmla="*/ 0 h 679"/>
                  <a:gd name="T34" fmla="*/ 0 w 1217"/>
                  <a:gd name="T35" fmla="*/ 0 h 679"/>
                  <a:gd name="T36" fmla="*/ 0 w 1217"/>
                  <a:gd name="T37" fmla="*/ 0 h 679"/>
                  <a:gd name="T38" fmla="*/ 0 w 1217"/>
                  <a:gd name="T39" fmla="*/ 0 h 679"/>
                  <a:gd name="T40" fmla="*/ 0 w 1217"/>
                  <a:gd name="T41" fmla="*/ 0 h 679"/>
                  <a:gd name="T42" fmla="*/ 0 w 1217"/>
                  <a:gd name="T43" fmla="*/ 0 h 679"/>
                  <a:gd name="T44" fmla="*/ 0 w 1217"/>
                  <a:gd name="T45" fmla="*/ 0 h 679"/>
                  <a:gd name="T46" fmla="*/ 0 w 1217"/>
                  <a:gd name="T47" fmla="*/ 0 h 679"/>
                  <a:gd name="T48" fmla="*/ 0 w 1217"/>
                  <a:gd name="T49" fmla="*/ 0 h 679"/>
                  <a:gd name="T50" fmla="*/ 0 w 1217"/>
                  <a:gd name="T51" fmla="*/ 0 h 679"/>
                  <a:gd name="T52" fmla="*/ 0 w 1217"/>
                  <a:gd name="T53" fmla="*/ 0 h 679"/>
                  <a:gd name="T54" fmla="*/ 0 w 1217"/>
                  <a:gd name="T55" fmla="*/ 0 h 679"/>
                  <a:gd name="T56" fmla="*/ 0 w 1217"/>
                  <a:gd name="T57" fmla="*/ 0 h 679"/>
                  <a:gd name="T58" fmla="*/ 0 w 1217"/>
                  <a:gd name="T59" fmla="*/ 0 h 679"/>
                  <a:gd name="T60" fmla="*/ 0 w 1217"/>
                  <a:gd name="T61" fmla="*/ 0 h 679"/>
                  <a:gd name="T62" fmla="*/ 0 w 1217"/>
                  <a:gd name="T63" fmla="*/ 0 h 679"/>
                  <a:gd name="T64" fmla="*/ 0 w 1217"/>
                  <a:gd name="T65" fmla="*/ 0 h 679"/>
                  <a:gd name="T66" fmla="*/ 0 w 1217"/>
                  <a:gd name="T67" fmla="*/ 0 h 679"/>
                  <a:gd name="T68" fmla="*/ 0 w 1217"/>
                  <a:gd name="T69" fmla="*/ 0 h 679"/>
                  <a:gd name="T70" fmla="*/ 0 w 1217"/>
                  <a:gd name="T71" fmla="*/ 0 h 679"/>
                  <a:gd name="T72" fmla="*/ 0 w 1217"/>
                  <a:gd name="T73" fmla="*/ 0 h 679"/>
                  <a:gd name="T74" fmla="*/ 0 w 1217"/>
                  <a:gd name="T75" fmla="*/ 0 h 679"/>
                  <a:gd name="T76" fmla="*/ 0 w 1217"/>
                  <a:gd name="T77" fmla="*/ 0 h 679"/>
                  <a:gd name="T78" fmla="*/ 0 w 1217"/>
                  <a:gd name="T79" fmla="*/ 0 h 679"/>
                  <a:gd name="T80" fmla="*/ 0 w 1217"/>
                  <a:gd name="T81" fmla="*/ 0 h 679"/>
                  <a:gd name="T82" fmla="*/ 0 w 1217"/>
                  <a:gd name="T83" fmla="*/ 0 h 679"/>
                  <a:gd name="T84" fmla="*/ 0 w 1217"/>
                  <a:gd name="T85" fmla="*/ 0 h 679"/>
                  <a:gd name="T86" fmla="*/ 0 w 1217"/>
                  <a:gd name="T87" fmla="*/ 0 h 679"/>
                  <a:gd name="T88" fmla="*/ 0 w 1217"/>
                  <a:gd name="T89" fmla="*/ 0 h 679"/>
                  <a:gd name="T90" fmla="*/ 0 w 1217"/>
                  <a:gd name="T91" fmla="*/ 0 h 679"/>
                  <a:gd name="T92" fmla="*/ 0 w 1217"/>
                  <a:gd name="T93" fmla="*/ 0 h 679"/>
                  <a:gd name="T94" fmla="*/ 0 w 1217"/>
                  <a:gd name="T95" fmla="*/ 0 h 67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217"/>
                  <a:gd name="T145" fmla="*/ 0 h 679"/>
                  <a:gd name="T146" fmla="*/ 1217 w 1217"/>
                  <a:gd name="T147" fmla="*/ 679 h 67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217" h="679">
                    <a:moveTo>
                      <a:pt x="1161" y="173"/>
                    </a:moveTo>
                    <a:lnTo>
                      <a:pt x="1155" y="158"/>
                    </a:lnTo>
                    <a:lnTo>
                      <a:pt x="1150" y="142"/>
                    </a:lnTo>
                    <a:lnTo>
                      <a:pt x="1146" y="126"/>
                    </a:lnTo>
                    <a:lnTo>
                      <a:pt x="1141" y="111"/>
                    </a:lnTo>
                    <a:lnTo>
                      <a:pt x="1137" y="94"/>
                    </a:lnTo>
                    <a:lnTo>
                      <a:pt x="1132" y="77"/>
                    </a:lnTo>
                    <a:lnTo>
                      <a:pt x="1127" y="61"/>
                    </a:lnTo>
                    <a:lnTo>
                      <a:pt x="1124" y="44"/>
                    </a:lnTo>
                    <a:lnTo>
                      <a:pt x="1123" y="59"/>
                    </a:lnTo>
                    <a:lnTo>
                      <a:pt x="1121" y="59"/>
                    </a:lnTo>
                    <a:lnTo>
                      <a:pt x="1117" y="58"/>
                    </a:lnTo>
                    <a:lnTo>
                      <a:pt x="1109" y="58"/>
                    </a:lnTo>
                    <a:lnTo>
                      <a:pt x="1099" y="58"/>
                    </a:lnTo>
                    <a:lnTo>
                      <a:pt x="1084" y="59"/>
                    </a:lnTo>
                    <a:lnTo>
                      <a:pt x="1067" y="63"/>
                    </a:lnTo>
                    <a:lnTo>
                      <a:pt x="1044" y="69"/>
                    </a:lnTo>
                    <a:lnTo>
                      <a:pt x="1018" y="77"/>
                    </a:lnTo>
                    <a:lnTo>
                      <a:pt x="1010" y="81"/>
                    </a:lnTo>
                    <a:lnTo>
                      <a:pt x="1002" y="82"/>
                    </a:lnTo>
                    <a:lnTo>
                      <a:pt x="994" y="83"/>
                    </a:lnTo>
                    <a:lnTo>
                      <a:pt x="985" y="83"/>
                    </a:lnTo>
                    <a:lnTo>
                      <a:pt x="967" y="81"/>
                    </a:lnTo>
                    <a:lnTo>
                      <a:pt x="947" y="76"/>
                    </a:lnTo>
                    <a:lnTo>
                      <a:pt x="925" y="71"/>
                    </a:lnTo>
                    <a:lnTo>
                      <a:pt x="903" y="64"/>
                    </a:lnTo>
                    <a:lnTo>
                      <a:pt x="879" y="56"/>
                    </a:lnTo>
                    <a:lnTo>
                      <a:pt x="854" y="47"/>
                    </a:lnTo>
                    <a:lnTo>
                      <a:pt x="828" y="38"/>
                    </a:lnTo>
                    <a:lnTo>
                      <a:pt x="801" y="28"/>
                    </a:lnTo>
                    <a:lnTo>
                      <a:pt x="773" y="21"/>
                    </a:lnTo>
                    <a:lnTo>
                      <a:pt x="745" y="13"/>
                    </a:lnTo>
                    <a:lnTo>
                      <a:pt x="715" y="8"/>
                    </a:lnTo>
                    <a:lnTo>
                      <a:pt x="685" y="3"/>
                    </a:lnTo>
                    <a:lnTo>
                      <a:pt x="671" y="1"/>
                    </a:lnTo>
                    <a:lnTo>
                      <a:pt x="656" y="1"/>
                    </a:lnTo>
                    <a:lnTo>
                      <a:pt x="640" y="0"/>
                    </a:lnTo>
                    <a:lnTo>
                      <a:pt x="626" y="1"/>
                    </a:lnTo>
                    <a:lnTo>
                      <a:pt x="594" y="4"/>
                    </a:lnTo>
                    <a:lnTo>
                      <a:pt x="564" y="9"/>
                    </a:lnTo>
                    <a:lnTo>
                      <a:pt x="534" y="16"/>
                    </a:lnTo>
                    <a:lnTo>
                      <a:pt x="505" y="23"/>
                    </a:lnTo>
                    <a:lnTo>
                      <a:pt x="477" y="32"/>
                    </a:lnTo>
                    <a:lnTo>
                      <a:pt x="449" y="41"/>
                    </a:lnTo>
                    <a:lnTo>
                      <a:pt x="421" y="51"/>
                    </a:lnTo>
                    <a:lnTo>
                      <a:pt x="395" y="61"/>
                    </a:lnTo>
                    <a:lnTo>
                      <a:pt x="348" y="80"/>
                    </a:lnTo>
                    <a:lnTo>
                      <a:pt x="308" y="95"/>
                    </a:lnTo>
                    <a:lnTo>
                      <a:pt x="290" y="101"/>
                    </a:lnTo>
                    <a:lnTo>
                      <a:pt x="275" y="106"/>
                    </a:lnTo>
                    <a:lnTo>
                      <a:pt x="268" y="107"/>
                    </a:lnTo>
                    <a:lnTo>
                      <a:pt x="263" y="107"/>
                    </a:lnTo>
                    <a:lnTo>
                      <a:pt x="257" y="108"/>
                    </a:lnTo>
                    <a:lnTo>
                      <a:pt x="253" y="107"/>
                    </a:lnTo>
                    <a:lnTo>
                      <a:pt x="238" y="105"/>
                    </a:lnTo>
                    <a:lnTo>
                      <a:pt x="220" y="105"/>
                    </a:lnTo>
                    <a:lnTo>
                      <a:pt x="198" y="106"/>
                    </a:lnTo>
                    <a:lnTo>
                      <a:pt x="175" y="107"/>
                    </a:lnTo>
                    <a:lnTo>
                      <a:pt x="151" y="110"/>
                    </a:lnTo>
                    <a:lnTo>
                      <a:pt x="126" y="112"/>
                    </a:lnTo>
                    <a:lnTo>
                      <a:pt x="102" y="115"/>
                    </a:lnTo>
                    <a:lnTo>
                      <a:pt x="82" y="118"/>
                    </a:lnTo>
                    <a:lnTo>
                      <a:pt x="75" y="133"/>
                    </a:lnTo>
                    <a:lnTo>
                      <a:pt x="69" y="147"/>
                    </a:lnTo>
                    <a:lnTo>
                      <a:pt x="63" y="161"/>
                    </a:lnTo>
                    <a:lnTo>
                      <a:pt x="58" y="175"/>
                    </a:lnTo>
                    <a:lnTo>
                      <a:pt x="51" y="189"/>
                    </a:lnTo>
                    <a:lnTo>
                      <a:pt x="45" y="204"/>
                    </a:lnTo>
                    <a:lnTo>
                      <a:pt x="39" y="217"/>
                    </a:lnTo>
                    <a:lnTo>
                      <a:pt x="33" y="231"/>
                    </a:lnTo>
                    <a:lnTo>
                      <a:pt x="22" y="254"/>
                    </a:lnTo>
                    <a:lnTo>
                      <a:pt x="15" y="276"/>
                    </a:lnTo>
                    <a:lnTo>
                      <a:pt x="9" y="299"/>
                    </a:lnTo>
                    <a:lnTo>
                      <a:pt x="3" y="321"/>
                    </a:lnTo>
                    <a:lnTo>
                      <a:pt x="1" y="343"/>
                    </a:lnTo>
                    <a:lnTo>
                      <a:pt x="0" y="364"/>
                    </a:lnTo>
                    <a:lnTo>
                      <a:pt x="0" y="385"/>
                    </a:lnTo>
                    <a:lnTo>
                      <a:pt x="2" y="405"/>
                    </a:lnTo>
                    <a:lnTo>
                      <a:pt x="5" y="424"/>
                    </a:lnTo>
                    <a:lnTo>
                      <a:pt x="11" y="443"/>
                    </a:lnTo>
                    <a:lnTo>
                      <a:pt x="17" y="462"/>
                    </a:lnTo>
                    <a:lnTo>
                      <a:pt x="24" y="480"/>
                    </a:lnTo>
                    <a:lnTo>
                      <a:pt x="33" y="496"/>
                    </a:lnTo>
                    <a:lnTo>
                      <a:pt x="43" y="513"/>
                    </a:lnTo>
                    <a:lnTo>
                      <a:pt x="53" y="529"/>
                    </a:lnTo>
                    <a:lnTo>
                      <a:pt x="66" y="544"/>
                    </a:lnTo>
                    <a:lnTo>
                      <a:pt x="78" y="559"/>
                    </a:lnTo>
                    <a:lnTo>
                      <a:pt x="93" y="572"/>
                    </a:lnTo>
                    <a:lnTo>
                      <a:pt x="108" y="585"/>
                    </a:lnTo>
                    <a:lnTo>
                      <a:pt x="123" y="597"/>
                    </a:lnTo>
                    <a:lnTo>
                      <a:pt x="140" y="609"/>
                    </a:lnTo>
                    <a:lnTo>
                      <a:pt x="157" y="619"/>
                    </a:lnTo>
                    <a:lnTo>
                      <a:pt x="175" y="629"/>
                    </a:lnTo>
                    <a:lnTo>
                      <a:pt x="193" y="637"/>
                    </a:lnTo>
                    <a:lnTo>
                      <a:pt x="213" y="644"/>
                    </a:lnTo>
                    <a:lnTo>
                      <a:pt x="233" y="652"/>
                    </a:lnTo>
                    <a:lnTo>
                      <a:pt x="253" y="657"/>
                    </a:lnTo>
                    <a:lnTo>
                      <a:pt x="272" y="662"/>
                    </a:lnTo>
                    <a:lnTo>
                      <a:pt x="293" y="666"/>
                    </a:lnTo>
                    <a:lnTo>
                      <a:pt x="315" y="668"/>
                    </a:lnTo>
                    <a:lnTo>
                      <a:pt x="336" y="670"/>
                    </a:lnTo>
                    <a:lnTo>
                      <a:pt x="358" y="670"/>
                    </a:lnTo>
                    <a:lnTo>
                      <a:pt x="443" y="673"/>
                    </a:lnTo>
                    <a:lnTo>
                      <a:pt x="530" y="676"/>
                    </a:lnTo>
                    <a:lnTo>
                      <a:pt x="573" y="678"/>
                    </a:lnTo>
                    <a:lnTo>
                      <a:pt x="616" y="679"/>
                    </a:lnTo>
                    <a:lnTo>
                      <a:pt x="660" y="679"/>
                    </a:lnTo>
                    <a:lnTo>
                      <a:pt x="704" y="679"/>
                    </a:lnTo>
                    <a:lnTo>
                      <a:pt x="749" y="677"/>
                    </a:lnTo>
                    <a:lnTo>
                      <a:pt x="794" y="674"/>
                    </a:lnTo>
                    <a:lnTo>
                      <a:pt x="838" y="668"/>
                    </a:lnTo>
                    <a:lnTo>
                      <a:pt x="884" y="661"/>
                    </a:lnTo>
                    <a:lnTo>
                      <a:pt x="907" y="656"/>
                    </a:lnTo>
                    <a:lnTo>
                      <a:pt x="931" y="651"/>
                    </a:lnTo>
                    <a:lnTo>
                      <a:pt x="954" y="645"/>
                    </a:lnTo>
                    <a:lnTo>
                      <a:pt x="978" y="638"/>
                    </a:lnTo>
                    <a:lnTo>
                      <a:pt x="1002" y="631"/>
                    </a:lnTo>
                    <a:lnTo>
                      <a:pt x="1026" y="623"/>
                    </a:lnTo>
                    <a:lnTo>
                      <a:pt x="1050" y="614"/>
                    </a:lnTo>
                    <a:lnTo>
                      <a:pt x="1075" y="604"/>
                    </a:lnTo>
                    <a:lnTo>
                      <a:pt x="1092" y="596"/>
                    </a:lnTo>
                    <a:lnTo>
                      <a:pt x="1106" y="589"/>
                    </a:lnTo>
                    <a:lnTo>
                      <a:pt x="1121" y="581"/>
                    </a:lnTo>
                    <a:lnTo>
                      <a:pt x="1133" y="572"/>
                    </a:lnTo>
                    <a:lnTo>
                      <a:pt x="1146" y="563"/>
                    </a:lnTo>
                    <a:lnTo>
                      <a:pt x="1156" y="554"/>
                    </a:lnTo>
                    <a:lnTo>
                      <a:pt x="1167" y="544"/>
                    </a:lnTo>
                    <a:lnTo>
                      <a:pt x="1176" y="534"/>
                    </a:lnTo>
                    <a:lnTo>
                      <a:pt x="1183" y="523"/>
                    </a:lnTo>
                    <a:lnTo>
                      <a:pt x="1191" y="513"/>
                    </a:lnTo>
                    <a:lnTo>
                      <a:pt x="1197" y="502"/>
                    </a:lnTo>
                    <a:lnTo>
                      <a:pt x="1202" y="489"/>
                    </a:lnTo>
                    <a:lnTo>
                      <a:pt x="1206" y="478"/>
                    </a:lnTo>
                    <a:lnTo>
                      <a:pt x="1211" y="465"/>
                    </a:lnTo>
                    <a:lnTo>
                      <a:pt x="1213" y="453"/>
                    </a:lnTo>
                    <a:lnTo>
                      <a:pt x="1215" y="439"/>
                    </a:lnTo>
                    <a:lnTo>
                      <a:pt x="1216" y="426"/>
                    </a:lnTo>
                    <a:lnTo>
                      <a:pt x="1217" y="411"/>
                    </a:lnTo>
                    <a:lnTo>
                      <a:pt x="1216" y="396"/>
                    </a:lnTo>
                    <a:lnTo>
                      <a:pt x="1216" y="382"/>
                    </a:lnTo>
                    <a:lnTo>
                      <a:pt x="1212" y="352"/>
                    </a:lnTo>
                    <a:lnTo>
                      <a:pt x="1205" y="319"/>
                    </a:lnTo>
                    <a:lnTo>
                      <a:pt x="1197" y="285"/>
                    </a:lnTo>
                    <a:lnTo>
                      <a:pt x="1187" y="249"/>
                    </a:lnTo>
                    <a:lnTo>
                      <a:pt x="1175" y="212"/>
                    </a:lnTo>
                    <a:lnTo>
                      <a:pt x="1161" y="173"/>
                    </a:lnTo>
                    <a:close/>
                  </a:path>
                </a:pathLst>
              </a:custGeom>
              <a:solidFill>
                <a:srgbClr val="F8FA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72" name="Freeform 400"/>
              <p:cNvSpPr>
                <a:spLocks/>
              </p:cNvSpPr>
              <p:nvPr/>
            </p:nvSpPr>
            <p:spPr bwMode="auto">
              <a:xfrm>
                <a:off x="4694" y="2463"/>
                <a:ext cx="45" cy="29"/>
              </a:xfrm>
              <a:custGeom>
                <a:avLst/>
                <a:gdLst>
                  <a:gd name="T0" fmla="*/ 0 w 1042"/>
                  <a:gd name="T1" fmla="*/ 0 h 667"/>
                  <a:gd name="T2" fmla="*/ 0 w 1042"/>
                  <a:gd name="T3" fmla="*/ 0 h 667"/>
                  <a:gd name="T4" fmla="*/ 0 w 1042"/>
                  <a:gd name="T5" fmla="*/ 0 h 667"/>
                  <a:gd name="T6" fmla="*/ 0 w 1042"/>
                  <a:gd name="T7" fmla="*/ 0 h 667"/>
                  <a:gd name="T8" fmla="*/ 0 w 1042"/>
                  <a:gd name="T9" fmla="*/ 0 h 667"/>
                  <a:gd name="T10" fmla="*/ 0 w 1042"/>
                  <a:gd name="T11" fmla="*/ 0 h 667"/>
                  <a:gd name="T12" fmla="*/ 0 w 1042"/>
                  <a:gd name="T13" fmla="*/ 0 h 667"/>
                  <a:gd name="T14" fmla="*/ 0 w 1042"/>
                  <a:gd name="T15" fmla="*/ 0 h 667"/>
                  <a:gd name="T16" fmla="*/ 0 w 1042"/>
                  <a:gd name="T17" fmla="*/ 0 h 667"/>
                  <a:gd name="T18" fmla="*/ 0 w 1042"/>
                  <a:gd name="T19" fmla="*/ 0 h 667"/>
                  <a:gd name="T20" fmla="*/ 0 w 1042"/>
                  <a:gd name="T21" fmla="*/ 0 h 667"/>
                  <a:gd name="T22" fmla="*/ 0 w 1042"/>
                  <a:gd name="T23" fmla="*/ 0 h 667"/>
                  <a:gd name="T24" fmla="*/ 0 w 1042"/>
                  <a:gd name="T25" fmla="*/ 0 h 667"/>
                  <a:gd name="T26" fmla="*/ 0 w 1042"/>
                  <a:gd name="T27" fmla="*/ 0 h 667"/>
                  <a:gd name="T28" fmla="*/ 0 w 1042"/>
                  <a:gd name="T29" fmla="*/ 0 h 667"/>
                  <a:gd name="T30" fmla="*/ 0 w 1042"/>
                  <a:gd name="T31" fmla="*/ 0 h 667"/>
                  <a:gd name="T32" fmla="*/ 0 w 1042"/>
                  <a:gd name="T33" fmla="*/ 0 h 667"/>
                  <a:gd name="T34" fmla="*/ 0 w 1042"/>
                  <a:gd name="T35" fmla="*/ 0 h 667"/>
                  <a:gd name="T36" fmla="*/ 0 w 1042"/>
                  <a:gd name="T37" fmla="*/ 0 h 667"/>
                  <a:gd name="T38" fmla="*/ 0 w 1042"/>
                  <a:gd name="T39" fmla="*/ 0 h 667"/>
                  <a:gd name="T40" fmla="*/ 0 w 1042"/>
                  <a:gd name="T41" fmla="*/ 0 h 667"/>
                  <a:gd name="T42" fmla="*/ 0 w 1042"/>
                  <a:gd name="T43" fmla="*/ 0 h 667"/>
                  <a:gd name="T44" fmla="*/ 0 w 1042"/>
                  <a:gd name="T45" fmla="*/ 0 h 667"/>
                  <a:gd name="T46" fmla="*/ 0 w 1042"/>
                  <a:gd name="T47" fmla="*/ 0 h 667"/>
                  <a:gd name="T48" fmla="*/ 0 w 1042"/>
                  <a:gd name="T49" fmla="*/ 0 h 667"/>
                  <a:gd name="T50" fmla="*/ 0 w 1042"/>
                  <a:gd name="T51" fmla="*/ 0 h 667"/>
                  <a:gd name="T52" fmla="*/ 0 w 1042"/>
                  <a:gd name="T53" fmla="*/ 0 h 667"/>
                  <a:gd name="T54" fmla="*/ 0 w 1042"/>
                  <a:gd name="T55" fmla="*/ 0 h 667"/>
                  <a:gd name="T56" fmla="*/ 0 w 1042"/>
                  <a:gd name="T57" fmla="*/ 0 h 667"/>
                  <a:gd name="T58" fmla="*/ 0 w 1042"/>
                  <a:gd name="T59" fmla="*/ 0 h 667"/>
                  <a:gd name="T60" fmla="*/ 0 w 1042"/>
                  <a:gd name="T61" fmla="*/ 0 h 667"/>
                  <a:gd name="T62" fmla="*/ 0 w 1042"/>
                  <a:gd name="T63" fmla="*/ 0 h 667"/>
                  <a:gd name="T64" fmla="*/ 0 w 1042"/>
                  <a:gd name="T65" fmla="*/ 0 h 667"/>
                  <a:gd name="T66" fmla="*/ 0 w 1042"/>
                  <a:gd name="T67" fmla="*/ 0 h 667"/>
                  <a:gd name="T68" fmla="*/ 0 w 1042"/>
                  <a:gd name="T69" fmla="*/ 0 h 667"/>
                  <a:gd name="T70" fmla="*/ 0 w 1042"/>
                  <a:gd name="T71" fmla="*/ 0 h 667"/>
                  <a:gd name="T72" fmla="*/ 0 w 1042"/>
                  <a:gd name="T73" fmla="*/ 0 h 667"/>
                  <a:gd name="T74" fmla="*/ 0 w 1042"/>
                  <a:gd name="T75" fmla="*/ 0 h 667"/>
                  <a:gd name="T76" fmla="*/ 0 w 1042"/>
                  <a:gd name="T77" fmla="*/ 0 h 667"/>
                  <a:gd name="T78" fmla="*/ 0 w 1042"/>
                  <a:gd name="T79" fmla="*/ 0 h 667"/>
                  <a:gd name="T80" fmla="*/ 0 w 1042"/>
                  <a:gd name="T81" fmla="*/ 0 h 667"/>
                  <a:gd name="T82" fmla="*/ 0 w 1042"/>
                  <a:gd name="T83" fmla="*/ 0 h 667"/>
                  <a:gd name="T84" fmla="*/ 0 w 1042"/>
                  <a:gd name="T85" fmla="*/ 0 h 667"/>
                  <a:gd name="T86" fmla="*/ 0 w 1042"/>
                  <a:gd name="T87" fmla="*/ 0 h 667"/>
                  <a:gd name="T88" fmla="*/ 0 w 1042"/>
                  <a:gd name="T89" fmla="*/ 0 h 667"/>
                  <a:gd name="T90" fmla="*/ 0 w 1042"/>
                  <a:gd name="T91" fmla="*/ 0 h 667"/>
                  <a:gd name="T92" fmla="*/ 0 w 1042"/>
                  <a:gd name="T93" fmla="*/ 0 h 667"/>
                  <a:gd name="T94" fmla="*/ 0 w 1042"/>
                  <a:gd name="T95" fmla="*/ 0 h 667"/>
                  <a:gd name="T96" fmla="*/ 0 w 1042"/>
                  <a:gd name="T97" fmla="*/ 0 h 667"/>
                  <a:gd name="T98" fmla="*/ 0 w 1042"/>
                  <a:gd name="T99" fmla="*/ 0 h 667"/>
                  <a:gd name="T100" fmla="*/ 0 w 1042"/>
                  <a:gd name="T101" fmla="*/ 0 h 667"/>
                  <a:gd name="T102" fmla="*/ 0 w 1042"/>
                  <a:gd name="T103" fmla="*/ 0 h 667"/>
                  <a:gd name="T104" fmla="*/ 0 w 1042"/>
                  <a:gd name="T105" fmla="*/ 0 h 667"/>
                  <a:gd name="T106" fmla="*/ 0 w 1042"/>
                  <a:gd name="T107" fmla="*/ 0 h 667"/>
                  <a:gd name="T108" fmla="*/ 0 w 1042"/>
                  <a:gd name="T109" fmla="*/ 0 h 667"/>
                  <a:gd name="T110" fmla="*/ 0 w 1042"/>
                  <a:gd name="T111" fmla="*/ 0 h 667"/>
                  <a:gd name="T112" fmla="*/ 0 w 1042"/>
                  <a:gd name="T113" fmla="*/ 0 h 667"/>
                  <a:gd name="T114" fmla="*/ 0 w 1042"/>
                  <a:gd name="T115" fmla="*/ 0 h 66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42"/>
                  <a:gd name="T175" fmla="*/ 0 h 667"/>
                  <a:gd name="T176" fmla="*/ 1042 w 1042"/>
                  <a:gd name="T177" fmla="*/ 667 h 66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42" h="667">
                    <a:moveTo>
                      <a:pt x="171" y="656"/>
                    </a:moveTo>
                    <a:lnTo>
                      <a:pt x="175" y="657"/>
                    </a:lnTo>
                    <a:lnTo>
                      <a:pt x="181" y="656"/>
                    </a:lnTo>
                    <a:lnTo>
                      <a:pt x="186" y="656"/>
                    </a:lnTo>
                    <a:lnTo>
                      <a:pt x="193" y="655"/>
                    </a:lnTo>
                    <a:lnTo>
                      <a:pt x="208" y="650"/>
                    </a:lnTo>
                    <a:lnTo>
                      <a:pt x="226" y="644"/>
                    </a:lnTo>
                    <a:lnTo>
                      <a:pt x="266" y="629"/>
                    </a:lnTo>
                    <a:lnTo>
                      <a:pt x="313" y="610"/>
                    </a:lnTo>
                    <a:lnTo>
                      <a:pt x="339" y="600"/>
                    </a:lnTo>
                    <a:lnTo>
                      <a:pt x="367" y="590"/>
                    </a:lnTo>
                    <a:lnTo>
                      <a:pt x="395" y="581"/>
                    </a:lnTo>
                    <a:lnTo>
                      <a:pt x="423" y="572"/>
                    </a:lnTo>
                    <a:lnTo>
                      <a:pt x="452" y="565"/>
                    </a:lnTo>
                    <a:lnTo>
                      <a:pt x="482" y="558"/>
                    </a:lnTo>
                    <a:lnTo>
                      <a:pt x="512" y="553"/>
                    </a:lnTo>
                    <a:lnTo>
                      <a:pt x="544" y="550"/>
                    </a:lnTo>
                    <a:lnTo>
                      <a:pt x="558" y="549"/>
                    </a:lnTo>
                    <a:lnTo>
                      <a:pt x="574" y="550"/>
                    </a:lnTo>
                    <a:lnTo>
                      <a:pt x="589" y="550"/>
                    </a:lnTo>
                    <a:lnTo>
                      <a:pt x="603" y="552"/>
                    </a:lnTo>
                    <a:lnTo>
                      <a:pt x="633" y="557"/>
                    </a:lnTo>
                    <a:lnTo>
                      <a:pt x="663" y="562"/>
                    </a:lnTo>
                    <a:lnTo>
                      <a:pt x="691" y="570"/>
                    </a:lnTo>
                    <a:lnTo>
                      <a:pt x="719" y="577"/>
                    </a:lnTo>
                    <a:lnTo>
                      <a:pt x="746" y="587"/>
                    </a:lnTo>
                    <a:lnTo>
                      <a:pt x="772" y="596"/>
                    </a:lnTo>
                    <a:lnTo>
                      <a:pt x="797" y="605"/>
                    </a:lnTo>
                    <a:lnTo>
                      <a:pt x="821" y="613"/>
                    </a:lnTo>
                    <a:lnTo>
                      <a:pt x="843" y="620"/>
                    </a:lnTo>
                    <a:lnTo>
                      <a:pt x="865" y="625"/>
                    </a:lnTo>
                    <a:lnTo>
                      <a:pt x="885" y="630"/>
                    </a:lnTo>
                    <a:lnTo>
                      <a:pt x="903" y="632"/>
                    </a:lnTo>
                    <a:lnTo>
                      <a:pt x="912" y="632"/>
                    </a:lnTo>
                    <a:lnTo>
                      <a:pt x="920" y="631"/>
                    </a:lnTo>
                    <a:lnTo>
                      <a:pt x="928" y="630"/>
                    </a:lnTo>
                    <a:lnTo>
                      <a:pt x="936" y="626"/>
                    </a:lnTo>
                    <a:lnTo>
                      <a:pt x="962" y="618"/>
                    </a:lnTo>
                    <a:lnTo>
                      <a:pt x="985" y="612"/>
                    </a:lnTo>
                    <a:lnTo>
                      <a:pt x="1002" y="608"/>
                    </a:lnTo>
                    <a:lnTo>
                      <a:pt x="1017" y="607"/>
                    </a:lnTo>
                    <a:lnTo>
                      <a:pt x="1027" y="607"/>
                    </a:lnTo>
                    <a:lnTo>
                      <a:pt x="1035" y="607"/>
                    </a:lnTo>
                    <a:lnTo>
                      <a:pt x="1039" y="608"/>
                    </a:lnTo>
                    <a:lnTo>
                      <a:pt x="1041" y="608"/>
                    </a:lnTo>
                    <a:lnTo>
                      <a:pt x="1042" y="593"/>
                    </a:lnTo>
                    <a:lnTo>
                      <a:pt x="1034" y="557"/>
                    </a:lnTo>
                    <a:lnTo>
                      <a:pt x="1026" y="521"/>
                    </a:lnTo>
                    <a:lnTo>
                      <a:pt x="1020" y="484"/>
                    </a:lnTo>
                    <a:lnTo>
                      <a:pt x="1015" y="446"/>
                    </a:lnTo>
                    <a:lnTo>
                      <a:pt x="1010" y="410"/>
                    </a:lnTo>
                    <a:lnTo>
                      <a:pt x="1006" y="372"/>
                    </a:lnTo>
                    <a:lnTo>
                      <a:pt x="1002" y="334"/>
                    </a:lnTo>
                    <a:lnTo>
                      <a:pt x="999" y="296"/>
                    </a:lnTo>
                    <a:lnTo>
                      <a:pt x="997" y="260"/>
                    </a:lnTo>
                    <a:lnTo>
                      <a:pt x="996" y="222"/>
                    </a:lnTo>
                    <a:lnTo>
                      <a:pt x="996" y="186"/>
                    </a:lnTo>
                    <a:lnTo>
                      <a:pt x="996" y="150"/>
                    </a:lnTo>
                    <a:lnTo>
                      <a:pt x="996" y="115"/>
                    </a:lnTo>
                    <a:lnTo>
                      <a:pt x="998" y="80"/>
                    </a:lnTo>
                    <a:lnTo>
                      <a:pt x="1000" y="47"/>
                    </a:lnTo>
                    <a:lnTo>
                      <a:pt x="1002" y="15"/>
                    </a:lnTo>
                    <a:lnTo>
                      <a:pt x="1002" y="14"/>
                    </a:lnTo>
                    <a:lnTo>
                      <a:pt x="1002" y="12"/>
                    </a:lnTo>
                    <a:lnTo>
                      <a:pt x="1002" y="9"/>
                    </a:lnTo>
                    <a:lnTo>
                      <a:pt x="1003" y="8"/>
                    </a:lnTo>
                    <a:lnTo>
                      <a:pt x="1003" y="6"/>
                    </a:lnTo>
                    <a:lnTo>
                      <a:pt x="1003" y="4"/>
                    </a:lnTo>
                    <a:lnTo>
                      <a:pt x="1003" y="2"/>
                    </a:lnTo>
                    <a:lnTo>
                      <a:pt x="1003" y="0"/>
                    </a:lnTo>
                    <a:lnTo>
                      <a:pt x="965" y="12"/>
                    </a:lnTo>
                    <a:lnTo>
                      <a:pt x="921" y="25"/>
                    </a:lnTo>
                    <a:lnTo>
                      <a:pt x="871" y="39"/>
                    </a:lnTo>
                    <a:lnTo>
                      <a:pt x="817" y="52"/>
                    </a:lnTo>
                    <a:lnTo>
                      <a:pt x="760" y="66"/>
                    </a:lnTo>
                    <a:lnTo>
                      <a:pt x="699" y="78"/>
                    </a:lnTo>
                    <a:lnTo>
                      <a:pt x="637" y="91"/>
                    </a:lnTo>
                    <a:lnTo>
                      <a:pt x="572" y="101"/>
                    </a:lnTo>
                    <a:lnTo>
                      <a:pt x="541" y="104"/>
                    </a:lnTo>
                    <a:lnTo>
                      <a:pt x="508" y="106"/>
                    </a:lnTo>
                    <a:lnTo>
                      <a:pt x="477" y="107"/>
                    </a:lnTo>
                    <a:lnTo>
                      <a:pt x="446" y="105"/>
                    </a:lnTo>
                    <a:lnTo>
                      <a:pt x="416" y="103"/>
                    </a:lnTo>
                    <a:lnTo>
                      <a:pt x="386" y="99"/>
                    </a:lnTo>
                    <a:lnTo>
                      <a:pt x="357" y="95"/>
                    </a:lnTo>
                    <a:lnTo>
                      <a:pt x="328" y="89"/>
                    </a:lnTo>
                    <a:lnTo>
                      <a:pt x="301" y="82"/>
                    </a:lnTo>
                    <a:lnTo>
                      <a:pt x="275" y="75"/>
                    </a:lnTo>
                    <a:lnTo>
                      <a:pt x="249" y="67"/>
                    </a:lnTo>
                    <a:lnTo>
                      <a:pt x="225" y="58"/>
                    </a:lnTo>
                    <a:lnTo>
                      <a:pt x="181" y="42"/>
                    </a:lnTo>
                    <a:lnTo>
                      <a:pt x="142" y="26"/>
                    </a:lnTo>
                    <a:lnTo>
                      <a:pt x="142" y="66"/>
                    </a:lnTo>
                    <a:lnTo>
                      <a:pt x="141" y="106"/>
                    </a:lnTo>
                    <a:lnTo>
                      <a:pt x="138" y="147"/>
                    </a:lnTo>
                    <a:lnTo>
                      <a:pt x="134" y="188"/>
                    </a:lnTo>
                    <a:lnTo>
                      <a:pt x="128" y="228"/>
                    </a:lnTo>
                    <a:lnTo>
                      <a:pt x="122" y="269"/>
                    </a:lnTo>
                    <a:lnTo>
                      <a:pt x="113" y="310"/>
                    </a:lnTo>
                    <a:lnTo>
                      <a:pt x="104" y="350"/>
                    </a:lnTo>
                    <a:lnTo>
                      <a:pt x="94" y="390"/>
                    </a:lnTo>
                    <a:lnTo>
                      <a:pt x="83" y="431"/>
                    </a:lnTo>
                    <a:lnTo>
                      <a:pt x="70" y="471"/>
                    </a:lnTo>
                    <a:lnTo>
                      <a:pt x="58" y="511"/>
                    </a:lnTo>
                    <a:lnTo>
                      <a:pt x="44" y="550"/>
                    </a:lnTo>
                    <a:lnTo>
                      <a:pt x="30" y="590"/>
                    </a:lnTo>
                    <a:lnTo>
                      <a:pt x="15" y="629"/>
                    </a:lnTo>
                    <a:lnTo>
                      <a:pt x="0" y="667"/>
                    </a:lnTo>
                    <a:lnTo>
                      <a:pt x="20" y="664"/>
                    </a:lnTo>
                    <a:lnTo>
                      <a:pt x="44" y="661"/>
                    </a:lnTo>
                    <a:lnTo>
                      <a:pt x="69" y="659"/>
                    </a:lnTo>
                    <a:lnTo>
                      <a:pt x="93" y="656"/>
                    </a:lnTo>
                    <a:lnTo>
                      <a:pt x="116" y="655"/>
                    </a:lnTo>
                    <a:lnTo>
                      <a:pt x="138" y="654"/>
                    </a:lnTo>
                    <a:lnTo>
                      <a:pt x="156" y="654"/>
                    </a:lnTo>
                    <a:lnTo>
                      <a:pt x="171" y="656"/>
                    </a:lnTo>
                    <a:close/>
                  </a:path>
                </a:pathLst>
              </a:custGeom>
              <a:solidFill>
                <a:srgbClr val="B1F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73" name="Freeform 401"/>
              <p:cNvSpPr>
                <a:spLocks/>
              </p:cNvSpPr>
              <p:nvPr/>
            </p:nvSpPr>
            <p:spPr bwMode="auto">
              <a:xfrm>
                <a:off x="4698" y="2422"/>
                <a:ext cx="40" cy="46"/>
              </a:xfrm>
              <a:custGeom>
                <a:avLst/>
                <a:gdLst>
                  <a:gd name="T0" fmla="*/ 0 w 915"/>
                  <a:gd name="T1" fmla="*/ 0 h 1063"/>
                  <a:gd name="T2" fmla="*/ 0 w 915"/>
                  <a:gd name="T3" fmla="*/ 0 h 1063"/>
                  <a:gd name="T4" fmla="*/ 0 w 915"/>
                  <a:gd name="T5" fmla="*/ 0 h 1063"/>
                  <a:gd name="T6" fmla="*/ 0 w 915"/>
                  <a:gd name="T7" fmla="*/ 0 h 1063"/>
                  <a:gd name="T8" fmla="*/ 0 w 915"/>
                  <a:gd name="T9" fmla="*/ 0 h 1063"/>
                  <a:gd name="T10" fmla="*/ 0 w 915"/>
                  <a:gd name="T11" fmla="*/ 0 h 1063"/>
                  <a:gd name="T12" fmla="*/ 0 w 915"/>
                  <a:gd name="T13" fmla="*/ 0 h 1063"/>
                  <a:gd name="T14" fmla="*/ 0 w 915"/>
                  <a:gd name="T15" fmla="*/ 0 h 1063"/>
                  <a:gd name="T16" fmla="*/ 0 w 915"/>
                  <a:gd name="T17" fmla="*/ 0 h 1063"/>
                  <a:gd name="T18" fmla="*/ 0 w 915"/>
                  <a:gd name="T19" fmla="*/ 0 h 1063"/>
                  <a:gd name="T20" fmla="*/ 0 w 915"/>
                  <a:gd name="T21" fmla="*/ 0 h 1063"/>
                  <a:gd name="T22" fmla="*/ 0 w 915"/>
                  <a:gd name="T23" fmla="*/ 0 h 1063"/>
                  <a:gd name="T24" fmla="*/ 0 w 915"/>
                  <a:gd name="T25" fmla="*/ 0 h 1063"/>
                  <a:gd name="T26" fmla="*/ 0 w 915"/>
                  <a:gd name="T27" fmla="*/ 0 h 1063"/>
                  <a:gd name="T28" fmla="*/ 0 w 915"/>
                  <a:gd name="T29" fmla="*/ 0 h 1063"/>
                  <a:gd name="T30" fmla="*/ 0 w 915"/>
                  <a:gd name="T31" fmla="*/ 0 h 1063"/>
                  <a:gd name="T32" fmla="*/ 0 w 915"/>
                  <a:gd name="T33" fmla="*/ 0 h 1063"/>
                  <a:gd name="T34" fmla="*/ 0 w 915"/>
                  <a:gd name="T35" fmla="*/ 0 h 1063"/>
                  <a:gd name="T36" fmla="*/ 0 w 915"/>
                  <a:gd name="T37" fmla="*/ 0 h 1063"/>
                  <a:gd name="T38" fmla="*/ 0 w 915"/>
                  <a:gd name="T39" fmla="*/ 0 h 1063"/>
                  <a:gd name="T40" fmla="*/ 0 w 915"/>
                  <a:gd name="T41" fmla="*/ 0 h 1063"/>
                  <a:gd name="T42" fmla="*/ 0 w 915"/>
                  <a:gd name="T43" fmla="*/ 0 h 1063"/>
                  <a:gd name="T44" fmla="*/ 0 w 915"/>
                  <a:gd name="T45" fmla="*/ 0 h 1063"/>
                  <a:gd name="T46" fmla="*/ 0 w 915"/>
                  <a:gd name="T47" fmla="*/ 0 h 1063"/>
                  <a:gd name="T48" fmla="*/ 0 w 915"/>
                  <a:gd name="T49" fmla="*/ 0 h 1063"/>
                  <a:gd name="T50" fmla="*/ 0 w 915"/>
                  <a:gd name="T51" fmla="*/ 0 h 1063"/>
                  <a:gd name="T52" fmla="*/ 0 w 915"/>
                  <a:gd name="T53" fmla="*/ 0 h 1063"/>
                  <a:gd name="T54" fmla="*/ 0 w 915"/>
                  <a:gd name="T55" fmla="*/ 0 h 1063"/>
                  <a:gd name="T56" fmla="*/ 0 w 915"/>
                  <a:gd name="T57" fmla="*/ 0 h 1063"/>
                  <a:gd name="T58" fmla="*/ 0 w 915"/>
                  <a:gd name="T59" fmla="*/ 0 h 1063"/>
                  <a:gd name="T60" fmla="*/ 0 w 915"/>
                  <a:gd name="T61" fmla="*/ 0 h 1063"/>
                  <a:gd name="T62" fmla="*/ 0 w 915"/>
                  <a:gd name="T63" fmla="*/ 0 h 1063"/>
                  <a:gd name="T64" fmla="*/ 0 w 915"/>
                  <a:gd name="T65" fmla="*/ 0 h 1063"/>
                  <a:gd name="T66" fmla="*/ 0 w 915"/>
                  <a:gd name="T67" fmla="*/ 0 h 1063"/>
                  <a:gd name="T68" fmla="*/ 0 w 915"/>
                  <a:gd name="T69" fmla="*/ 0 h 1063"/>
                  <a:gd name="T70" fmla="*/ 0 w 915"/>
                  <a:gd name="T71" fmla="*/ 0 h 1063"/>
                  <a:gd name="T72" fmla="*/ 0 w 915"/>
                  <a:gd name="T73" fmla="*/ 0 h 1063"/>
                  <a:gd name="T74" fmla="*/ 0 w 915"/>
                  <a:gd name="T75" fmla="*/ 0 h 1063"/>
                  <a:gd name="T76" fmla="*/ 0 w 915"/>
                  <a:gd name="T77" fmla="*/ 0 h 1063"/>
                  <a:gd name="T78" fmla="*/ 0 w 915"/>
                  <a:gd name="T79" fmla="*/ 0 h 1063"/>
                  <a:gd name="T80" fmla="*/ 0 w 915"/>
                  <a:gd name="T81" fmla="*/ 0 h 1063"/>
                  <a:gd name="T82" fmla="*/ 0 w 915"/>
                  <a:gd name="T83" fmla="*/ 0 h 1063"/>
                  <a:gd name="T84" fmla="*/ 0 w 915"/>
                  <a:gd name="T85" fmla="*/ 0 h 1063"/>
                  <a:gd name="T86" fmla="*/ 0 w 915"/>
                  <a:gd name="T87" fmla="*/ 0 h 1063"/>
                  <a:gd name="T88" fmla="*/ 0 w 915"/>
                  <a:gd name="T89" fmla="*/ 0 h 1063"/>
                  <a:gd name="T90" fmla="*/ 0 w 915"/>
                  <a:gd name="T91" fmla="*/ 0 h 1063"/>
                  <a:gd name="T92" fmla="*/ 0 w 915"/>
                  <a:gd name="T93" fmla="*/ 0 h 1063"/>
                  <a:gd name="T94" fmla="*/ 0 w 915"/>
                  <a:gd name="T95" fmla="*/ 0 h 106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15"/>
                  <a:gd name="T145" fmla="*/ 0 h 1063"/>
                  <a:gd name="T146" fmla="*/ 915 w 915"/>
                  <a:gd name="T147" fmla="*/ 1063 h 106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15" h="1063">
                    <a:moveTo>
                      <a:pt x="0" y="80"/>
                    </a:moveTo>
                    <a:lnTo>
                      <a:pt x="3" y="166"/>
                    </a:lnTo>
                    <a:lnTo>
                      <a:pt x="6" y="269"/>
                    </a:lnTo>
                    <a:lnTo>
                      <a:pt x="10" y="385"/>
                    </a:lnTo>
                    <a:lnTo>
                      <a:pt x="14" y="506"/>
                    </a:lnTo>
                    <a:lnTo>
                      <a:pt x="20" y="627"/>
                    </a:lnTo>
                    <a:lnTo>
                      <a:pt x="25" y="741"/>
                    </a:lnTo>
                    <a:lnTo>
                      <a:pt x="30" y="846"/>
                    </a:lnTo>
                    <a:lnTo>
                      <a:pt x="35" y="932"/>
                    </a:lnTo>
                    <a:lnTo>
                      <a:pt x="35" y="938"/>
                    </a:lnTo>
                    <a:lnTo>
                      <a:pt x="36" y="945"/>
                    </a:lnTo>
                    <a:lnTo>
                      <a:pt x="36" y="951"/>
                    </a:lnTo>
                    <a:lnTo>
                      <a:pt x="36" y="957"/>
                    </a:lnTo>
                    <a:lnTo>
                      <a:pt x="36" y="963"/>
                    </a:lnTo>
                    <a:lnTo>
                      <a:pt x="36" y="970"/>
                    </a:lnTo>
                    <a:lnTo>
                      <a:pt x="36" y="976"/>
                    </a:lnTo>
                    <a:lnTo>
                      <a:pt x="36" y="982"/>
                    </a:lnTo>
                    <a:lnTo>
                      <a:pt x="75" y="998"/>
                    </a:lnTo>
                    <a:lnTo>
                      <a:pt x="119" y="1014"/>
                    </a:lnTo>
                    <a:lnTo>
                      <a:pt x="143" y="1023"/>
                    </a:lnTo>
                    <a:lnTo>
                      <a:pt x="169" y="1031"/>
                    </a:lnTo>
                    <a:lnTo>
                      <a:pt x="195" y="1038"/>
                    </a:lnTo>
                    <a:lnTo>
                      <a:pt x="222" y="1045"/>
                    </a:lnTo>
                    <a:lnTo>
                      <a:pt x="251" y="1051"/>
                    </a:lnTo>
                    <a:lnTo>
                      <a:pt x="280" y="1055"/>
                    </a:lnTo>
                    <a:lnTo>
                      <a:pt x="310" y="1059"/>
                    </a:lnTo>
                    <a:lnTo>
                      <a:pt x="340" y="1061"/>
                    </a:lnTo>
                    <a:lnTo>
                      <a:pt x="371" y="1063"/>
                    </a:lnTo>
                    <a:lnTo>
                      <a:pt x="402" y="1062"/>
                    </a:lnTo>
                    <a:lnTo>
                      <a:pt x="435" y="1060"/>
                    </a:lnTo>
                    <a:lnTo>
                      <a:pt x="466" y="1057"/>
                    </a:lnTo>
                    <a:lnTo>
                      <a:pt x="531" y="1047"/>
                    </a:lnTo>
                    <a:lnTo>
                      <a:pt x="593" y="1034"/>
                    </a:lnTo>
                    <a:lnTo>
                      <a:pt x="654" y="1022"/>
                    </a:lnTo>
                    <a:lnTo>
                      <a:pt x="711" y="1008"/>
                    </a:lnTo>
                    <a:lnTo>
                      <a:pt x="765" y="995"/>
                    </a:lnTo>
                    <a:lnTo>
                      <a:pt x="815" y="981"/>
                    </a:lnTo>
                    <a:lnTo>
                      <a:pt x="859" y="968"/>
                    </a:lnTo>
                    <a:lnTo>
                      <a:pt x="897" y="956"/>
                    </a:lnTo>
                    <a:lnTo>
                      <a:pt x="903" y="875"/>
                    </a:lnTo>
                    <a:lnTo>
                      <a:pt x="906" y="766"/>
                    </a:lnTo>
                    <a:lnTo>
                      <a:pt x="909" y="639"/>
                    </a:lnTo>
                    <a:lnTo>
                      <a:pt x="911" y="503"/>
                    </a:lnTo>
                    <a:lnTo>
                      <a:pt x="913" y="362"/>
                    </a:lnTo>
                    <a:lnTo>
                      <a:pt x="914" y="227"/>
                    </a:lnTo>
                    <a:lnTo>
                      <a:pt x="915" y="104"/>
                    </a:lnTo>
                    <a:lnTo>
                      <a:pt x="915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DAB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74" name="Freeform 402"/>
              <p:cNvSpPr>
                <a:spLocks/>
              </p:cNvSpPr>
              <p:nvPr/>
            </p:nvSpPr>
            <p:spPr bwMode="auto">
              <a:xfrm>
                <a:off x="4744" y="2418"/>
                <a:ext cx="41" cy="42"/>
              </a:xfrm>
              <a:custGeom>
                <a:avLst/>
                <a:gdLst>
                  <a:gd name="T0" fmla="*/ 0 w 936"/>
                  <a:gd name="T1" fmla="*/ 0 h 987"/>
                  <a:gd name="T2" fmla="*/ 0 w 936"/>
                  <a:gd name="T3" fmla="*/ 0 h 987"/>
                  <a:gd name="T4" fmla="*/ 0 w 936"/>
                  <a:gd name="T5" fmla="*/ 0 h 987"/>
                  <a:gd name="T6" fmla="*/ 0 w 936"/>
                  <a:gd name="T7" fmla="*/ 0 h 987"/>
                  <a:gd name="T8" fmla="*/ 0 w 936"/>
                  <a:gd name="T9" fmla="*/ 0 h 987"/>
                  <a:gd name="T10" fmla="*/ 0 w 936"/>
                  <a:gd name="T11" fmla="*/ 0 h 987"/>
                  <a:gd name="T12" fmla="*/ 0 w 936"/>
                  <a:gd name="T13" fmla="*/ 0 h 987"/>
                  <a:gd name="T14" fmla="*/ 0 w 936"/>
                  <a:gd name="T15" fmla="*/ 0 h 987"/>
                  <a:gd name="T16" fmla="*/ 0 w 936"/>
                  <a:gd name="T17" fmla="*/ 0 h 987"/>
                  <a:gd name="T18" fmla="*/ 0 w 936"/>
                  <a:gd name="T19" fmla="*/ 0 h 987"/>
                  <a:gd name="T20" fmla="*/ 0 w 936"/>
                  <a:gd name="T21" fmla="*/ 0 h 987"/>
                  <a:gd name="T22" fmla="*/ 0 w 936"/>
                  <a:gd name="T23" fmla="*/ 0 h 987"/>
                  <a:gd name="T24" fmla="*/ 0 w 936"/>
                  <a:gd name="T25" fmla="*/ 0 h 987"/>
                  <a:gd name="T26" fmla="*/ 0 w 936"/>
                  <a:gd name="T27" fmla="*/ 0 h 987"/>
                  <a:gd name="T28" fmla="*/ 0 w 936"/>
                  <a:gd name="T29" fmla="*/ 0 h 987"/>
                  <a:gd name="T30" fmla="*/ 0 w 936"/>
                  <a:gd name="T31" fmla="*/ 0 h 987"/>
                  <a:gd name="T32" fmla="*/ 0 w 936"/>
                  <a:gd name="T33" fmla="*/ 0 h 987"/>
                  <a:gd name="T34" fmla="*/ 0 w 936"/>
                  <a:gd name="T35" fmla="*/ 0 h 987"/>
                  <a:gd name="T36" fmla="*/ 0 w 936"/>
                  <a:gd name="T37" fmla="*/ 0 h 987"/>
                  <a:gd name="T38" fmla="*/ 0 w 936"/>
                  <a:gd name="T39" fmla="*/ 0 h 987"/>
                  <a:gd name="T40" fmla="*/ 0 w 936"/>
                  <a:gd name="T41" fmla="*/ 0 h 987"/>
                  <a:gd name="T42" fmla="*/ 0 w 936"/>
                  <a:gd name="T43" fmla="*/ 0 h 987"/>
                  <a:gd name="T44" fmla="*/ 0 w 936"/>
                  <a:gd name="T45" fmla="*/ 0 h 987"/>
                  <a:gd name="T46" fmla="*/ 0 w 936"/>
                  <a:gd name="T47" fmla="*/ 0 h 987"/>
                  <a:gd name="T48" fmla="*/ 0 w 936"/>
                  <a:gd name="T49" fmla="*/ 0 h 987"/>
                  <a:gd name="T50" fmla="*/ 0 w 936"/>
                  <a:gd name="T51" fmla="*/ 0 h 987"/>
                  <a:gd name="T52" fmla="*/ 0 w 936"/>
                  <a:gd name="T53" fmla="*/ 0 h 987"/>
                  <a:gd name="T54" fmla="*/ 0 w 936"/>
                  <a:gd name="T55" fmla="*/ 0 h 987"/>
                  <a:gd name="T56" fmla="*/ 0 w 936"/>
                  <a:gd name="T57" fmla="*/ 0 h 987"/>
                  <a:gd name="T58" fmla="*/ 0 w 936"/>
                  <a:gd name="T59" fmla="*/ 0 h 987"/>
                  <a:gd name="T60" fmla="*/ 0 w 936"/>
                  <a:gd name="T61" fmla="*/ 0 h 987"/>
                  <a:gd name="T62" fmla="*/ 0 w 936"/>
                  <a:gd name="T63" fmla="*/ 0 h 987"/>
                  <a:gd name="T64" fmla="*/ 0 w 936"/>
                  <a:gd name="T65" fmla="*/ 0 h 987"/>
                  <a:gd name="T66" fmla="*/ 0 w 936"/>
                  <a:gd name="T67" fmla="*/ 0 h 987"/>
                  <a:gd name="T68" fmla="*/ 0 w 936"/>
                  <a:gd name="T69" fmla="*/ 0 h 987"/>
                  <a:gd name="T70" fmla="*/ 0 w 936"/>
                  <a:gd name="T71" fmla="*/ 0 h 987"/>
                  <a:gd name="T72" fmla="*/ 0 w 936"/>
                  <a:gd name="T73" fmla="*/ 0 h 987"/>
                  <a:gd name="T74" fmla="*/ 0 w 936"/>
                  <a:gd name="T75" fmla="*/ 0 h 987"/>
                  <a:gd name="T76" fmla="*/ 0 w 936"/>
                  <a:gd name="T77" fmla="*/ 0 h 987"/>
                  <a:gd name="T78" fmla="*/ 0 w 936"/>
                  <a:gd name="T79" fmla="*/ 0 h 987"/>
                  <a:gd name="T80" fmla="*/ 0 w 936"/>
                  <a:gd name="T81" fmla="*/ 0 h 987"/>
                  <a:gd name="T82" fmla="*/ 0 w 936"/>
                  <a:gd name="T83" fmla="*/ 0 h 987"/>
                  <a:gd name="T84" fmla="*/ 0 w 936"/>
                  <a:gd name="T85" fmla="*/ 0 h 987"/>
                  <a:gd name="T86" fmla="*/ 0 w 936"/>
                  <a:gd name="T87" fmla="*/ 0 h 987"/>
                  <a:gd name="T88" fmla="*/ 0 w 936"/>
                  <a:gd name="T89" fmla="*/ 0 h 987"/>
                  <a:gd name="T90" fmla="*/ 0 w 936"/>
                  <a:gd name="T91" fmla="*/ 0 h 987"/>
                  <a:gd name="T92" fmla="*/ 0 w 936"/>
                  <a:gd name="T93" fmla="*/ 0 h 987"/>
                  <a:gd name="T94" fmla="*/ 0 w 936"/>
                  <a:gd name="T95" fmla="*/ 0 h 987"/>
                  <a:gd name="T96" fmla="*/ 0 w 936"/>
                  <a:gd name="T97" fmla="*/ 0 h 987"/>
                  <a:gd name="T98" fmla="*/ 0 w 936"/>
                  <a:gd name="T99" fmla="*/ 0 h 987"/>
                  <a:gd name="T100" fmla="*/ 0 w 936"/>
                  <a:gd name="T101" fmla="*/ 0 h 987"/>
                  <a:gd name="T102" fmla="*/ 0 w 936"/>
                  <a:gd name="T103" fmla="*/ 0 h 9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36"/>
                  <a:gd name="T157" fmla="*/ 0 h 987"/>
                  <a:gd name="T158" fmla="*/ 936 w 936"/>
                  <a:gd name="T159" fmla="*/ 987 h 98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36" h="987">
                    <a:moveTo>
                      <a:pt x="6" y="80"/>
                    </a:moveTo>
                    <a:lnTo>
                      <a:pt x="4" y="148"/>
                    </a:lnTo>
                    <a:lnTo>
                      <a:pt x="2" y="230"/>
                    </a:lnTo>
                    <a:lnTo>
                      <a:pt x="1" y="323"/>
                    </a:lnTo>
                    <a:lnTo>
                      <a:pt x="0" y="422"/>
                    </a:lnTo>
                    <a:lnTo>
                      <a:pt x="0" y="524"/>
                    </a:lnTo>
                    <a:lnTo>
                      <a:pt x="1" y="626"/>
                    </a:lnTo>
                    <a:lnTo>
                      <a:pt x="4" y="724"/>
                    </a:lnTo>
                    <a:lnTo>
                      <a:pt x="8" y="814"/>
                    </a:lnTo>
                    <a:lnTo>
                      <a:pt x="9" y="832"/>
                    </a:lnTo>
                    <a:lnTo>
                      <a:pt x="11" y="850"/>
                    </a:lnTo>
                    <a:lnTo>
                      <a:pt x="12" y="868"/>
                    </a:lnTo>
                    <a:lnTo>
                      <a:pt x="13" y="886"/>
                    </a:lnTo>
                    <a:lnTo>
                      <a:pt x="13" y="903"/>
                    </a:lnTo>
                    <a:lnTo>
                      <a:pt x="13" y="920"/>
                    </a:lnTo>
                    <a:lnTo>
                      <a:pt x="14" y="938"/>
                    </a:lnTo>
                    <a:lnTo>
                      <a:pt x="14" y="954"/>
                    </a:lnTo>
                    <a:lnTo>
                      <a:pt x="49" y="958"/>
                    </a:lnTo>
                    <a:lnTo>
                      <a:pt x="94" y="964"/>
                    </a:lnTo>
                    <a:lnTo>
                      <a:pt x="147" y="969"/>
                    </a:lnTo>
                    <a:lnTo>
                      <a:pt x="210" y="974"/>
                    </a:lnTo>
                    <a:lnTo>
                      <a:pt x="278" y="979"/>
                    </a:lnTo>
                    <a:lnTo>
                      <a:pt x="355" y="982"/>
                    </a:lnTo>
                    <a:lnTo>
                      <a:pt x="437" y="986"/>
                    </a:lnTo>
                    <a:lnTo>
                      <a:pt x="525" y="987"/>
                    </a:lnTo>
                    <a:lnTo>
                      <a:pt x="564" y="986"/>
                    </a:lnTo>
                    <a:lnTo>
                      <a:pt x="601" y="985"/>
                    </a:lnTo>
                    <a:lnTo>
                      <a:pt x="636" y="982"/>
                    </a:lnTo>
                    <a:lnTo>
                      <a:pt x="669" y="979"/>
                    </a:lnTo>
                    <a:lnTo>
                      <a:pt x="702" y="976"/>
                    </a:lnTo>
                    <a:lnTo>
                      <a:pt x="732" y="972"/>
                    </a:lnTo>
                    <a:lnTo>
                      <a:pt x="760" y="968"/>
                    </a:lnTo>
                    <a:lnTo>
                      <a:pt x="787" y="963"/>
                    </a:lnTo>
                    <a:lnTo>
                      <a:pt x="790" y="949"/>
                    </a:lnTo>
                    <a:lnTo>
                      <a:pt x="793" y="934"/>
                    </a:lnTo>
                    <a:lnTo>
                      <a:pt x="797" y="921"/>
                    </a:lnTo>
                    <a:lnTo>
                      <a:pt x="800" y="906"/>
                    </a:lnTo>
                    <a:lnTo>
                      <a:pt x="803" y="893"/>
                    </a:lnTo>
                    <a:lnTo>
                      <a:pt x="806" y="879"/>
                    </a:lnTo>
                    <a:lnTo>
                      <a:pt x="809" y="866"/>
                    </a:lnTo>
                    <a:lnTo>
                      <a:pt x="812" y="852"/>
                    </a:lnTo>
                    <a:lnTo>
                      <a:pt x="823" y="807"/>
                    </a:lnTo>
                    <a:lnTo>
                      <a:pt x="833" y="757"/>
                    </a:lnTo>
                    <a:lnTo>
                      <a:pt x="843" y="705"/>
                    </a:lnTo>
                    <a:lnTo>
                      <a:pt x="853" y="649"/>
                    </a:lnTo>
                    <a:lnTo>
                      <a:pt x="872" y="532"/>
                    </a:lnTo>
                    <a:lnTo>
                      <a:pt x="888" y="412"/>
                    </a:lnTo>
                    <a:lnTo>
                      <a:pt x="904" y="295"/>
                    </a:lnTo>
                    <a:lnTo>
                      <a:pt x="916" y="183"/>
                    </a:lnTo>
                    <a:lnTo>
                      <a:pt x="928" y="83"/>
                    </a:lnTo>
                    <a:lnTo>
                      <a:pt x="936" y="0"/>
                    </a:lnTo>
                    <a:lnTo>
                      <a:pt x="6" y="80"/>
                    </a:lnTo>
                    <a:close/>
                  </a:path>
                </a:pathLst>
              </a:custGeom>
              <a:solidFill>
                <a:srgbClr val="DAB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75" name="Freeform 403"/>
              <p:cNvSpPr>
                <a:spLocks/>
              </p:cNvSpPr>
              <p:nvPr/>
            </p:nvSpPr>
            <p:spPr bwMode="auto">
              <a:xfrm>
                <a:off x="4469" y="2506"/>
                <a:ext cx="53" cy="30"/>
              </a:xfrm>
              <a:custGeom>
                <a:avLst/>
                <a:gdLst>
                  <a:gd name="T0" fmla="*/ 0 w 1217"/>
                  <a:gd name="T1" fmla="*/ 0 h 679"/>
                  <a:gd name="T2" fmla="*/ 0 w 1217"/>
                  <a:gd name="T3" fmla="*/ 0 h 679"/>
                  <a:gd name="T4" fmla="*/ 0 w 1217"/>
                  <a:gd name="T5" fmla="*/ 0 h 679"/>
                  <a:gd name="T6" fmla="*/ 0 w 1217"/>
                  <a:gd name="T7" fmla="*/ 0 h 679"/>
                  <a:gd name="T8" fmla="*/ 0 w 1217"/>
                  <a:gd name="T9" fmla="*/ 0 h 679"/>
                  <a:gd name="T10" fmla="*/ 0 w 1217"/>
                  <a:gd name="T11" fmla="*/ 0 h 679"/>
                  <a:gd name="T12" fmla="*/ 0 w 1217"/>
                  <a:gd name="T13" fmla="*/ 0 h 679"/>
                  <a:gd name="T14" fmla="*/ 0 w 1217"/>
                  <a:gd name="T15" fmla="*/ 0 h 679"/>
                  <a:gd name="T16" fmla="*/ 0 w 1217"/>
                  <a:gd name="T17" fmla="*/ 0 h 679"/>
                  <a:gd name="T18" fmla="*/ 0 w 1217"/>
                  <a:gd name="T19" fmla="*/ 0 h 679"/>
                  <a:gd name="T20" fmla="*/ 0 w 1217"/>
                  <a:gd name="T21" fmla="*/ 0 h 679"/>
                  <a:gd name="T22" fmla="*/ 0 w 1217"/>
                  <a:gd name="T23" fmla="*/ 0 h 679"/>
                  <a:gd name="T24" fmla="*/ 0 w 1217"/>
                  <a:gd name="T25" fmla="*/ 0 h 679"/>
                  <a:gd name="T26" fmla="*/ 0 w 1217"/>
                  <a:gd name="T27" fmla="*/ 0 h 679"/>
                  <a:gd name="T28" fmla="*/ 0 w 1217"/>
                  <a:gd name="T29" fmla="*/ 0 h 679"/>
                  <a:gd name="T30" fmla="*/ 0 w 1217"/>
                  <a:gd name="T31" fmla="*/ 0 h 679"/>
                  <a:gd name="T32" fmla="*/ 0 w 1217"/>
                  <a:gd name="T33" fmla="*/ 0 h 679"/>
                  <a:gd name="T34" fmla="*/ 0 w 1217"/>
                  <a:gd name="T35" fmla="*/ 0 h 679"/>
                  <a:gd name="T36" fmla="*/ 0 w 1217"/>
                  <a:gd name="T37" fmla="*/ 0 h 679"/>
                  <a:gd name="T38" fmla="*/ 0 w 1217"/>
                  <a:gd name="T39" fmla="*/ 0 h 679"/>
                  <a:gd name="T40" fmla="*/ 0 w 1217"/>
                  <a:gd name="T41" fmla="*/ 0 h 679"/>
                  <a:gd name="T42" fmla="*/ 0 w 1217"/>
                  <a:gd name="T43" fmla="*/ 0 h 679"/>
                  <a:gd name="T44" fmla="*/ 0 w 1217"/>
                  <a:gd name="T45" fmla="*/ 0 h 679"/>
                  <a:gd name="T46" fmla="*/ 0 w 1217"/>
                  <a:gd name="T47" fmla="*/ 0 h 679"/>
                  <a:gd name="T48" fmla="*/ 0 w 1217"/>
                  <a:gd name="T49" fmla="*/ 0 h 679"/>
                  <a:gd name="T50" fmla="*/ 0 w 1217"/>
                  <a:gd name="T51" fmla="*/ 0 h 679"/>
                  <a:gd name="T52" fmla="*/ 0 w 1217"/>
                  <a:gd name="T53" fmla="*/ 0 h 679"/>
                  <a:gd name="T54" fmla="*/ 0 w 1217"/>
                  <a:gd name="T55" fmla="*/ 0 h 679"/>
                  <a:gd name="T56" fmla="*/ 0 w 1217"/>
                  <a:gd name="T57" fmla="*/ 0 h 679"/>
                  <a:gd name="T58" fmla="*/ 0 w 1217"/>
                  <a:gd name="T59" fmla="*/ 0 h 679"/>
                  <a:gd name="T60" fmla="*/ 0 w 1217"/>
                  <a:gd name="T61" fmla="*/ 0 h 679"/>
                  <a:gd name="T62" fmla="*/ 0 w 1217"/>
                  <a:gd name="T63" fmla="*/ 0 h 679"/>
                  <a:gd name="T64" fmla="*/ 0 w 1217"/>
                  <a:gd name="T65" fmla="*/ 0 h 679"/>
                  <a:gd name="T66" fmla="*/ 0 w 1217"/>
                  <a:gd name="T67" fmla="*/ 0 h 679"/>
                  <a:gd name="T68" fmla="*/ 0 w 1217"/>
                  <a:gd name="T69" fmla="*/ 0 h 679"/>
                  <a:gd name="T70" fmla="*/ 0 w 1217"/>
                  <a:gd name="T71" fmla="*/ 0 h 679"/>
                  <a:gd name="T72" fmla="*/ 0 w 1217"/>
                  <a:gd name="T73" fmla="*/ 0 h 679"/>
                  <a:gd name="T74" fmla="*/ 0 w 1217"/>
                  <a:gd name="T75" fmla="*/ 0 h 679"/>
                  <a:gd name="T76" fmla="*/ 0 w 1217"/>
                  <a:gd name="T77" fmla="*/ 0 h 679"/>
                  <a:gd name="T78" fmla="*/ 0 w 1217"/>
                  <a:gd name="T79" fmla="*/ 0 h 679"/>
                  <a:gd name="T80" fmla="*/ 0 w 1217"/>
                  <a:gd name="T81" fmla="*/ 0 h 679"/>
                  <a:gd name="T82" fmla="*/ 0 w 1217"/>
                  <a:gd name="T83" fmla="*/ 0 h 679"/>
                  <a:gd name="T84" fmla="*/ 0 w 1217"/>
                  <a:gd name="T85" fmla="*/ 0 h 679"/>
                  <a:gd name="T86" fmla="*/ 0 w 1217"/>
                  <a:gd name="T87" fmla="*/ 0 h 679"/>
                  <a:gd name="T88" fmla="*/ 0 w 1217"/>
                  <a:gd name="T89" fmla="*/ 0 h 679"/>
                  <a:gd name="T90" fmla="*/ 0 w 1217"/>
                  <a:gd name="T91" fmla="*/ 0 h 679"/>
                  <a:gd name="T92" fmla="*/ 0 w 1217"/>
                  <a:gd name="T93" fmla="*/ 0 h 679"/>
                  <a:gd name="T94" fmla="*/ 0 w 1217"/>
                  <a:gd name="T95" fmla="*/ 0 h 67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217"/>
                  <a:gd name="T145" fmla="*/ 0 h 679"/>
                  <a:gd name="T146" fmla="*/ 1217 w 1217"/>
                  <a:gd name="T147" fmla="*/ 679 h 67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217" h="679">
                    <a:moveTo>
                      <a:pt x="1161" y="173"/>
                    </a:moveTo>
                    <a:lnTo>
                      <a:pt x="1155" y="157"/>
                    </a:lnTo>
                    <a:lnTo>
                      <a:pt x="1150" y="142"/>
                    </a:lnTo>
                    <a:lnTo>
                      <a:pt x="1146" y="126"/>
                    </a:lnTo>
                    <a:lnTo>
                      <a:pt x="1140" y="111"/>
                    </a:lnTo>
                    <a:lnTo>
                      <a:pt x="1136" y="94"/>
                    </a:lnTo>
                    <a:lnTo>
                      <a:pt x="1132" y="77"/>
                    </a:lnTo>
                    <a:lnTo>
                      <a:pt x="1128" y="61"/>
                    </a:lnTo>
                    <a:lnTo>
                      <a:pt x="1124" y="44"/>
                    </a:lnTo>
                    <a:lnTo>
                      <a:pt x="1123" y="58"/>
                    </a:lnTo>
                    <a:lnTo>
                      <a:pt x="1121" y="58"/>
                    </a:lnTo>
                    <a:lnTo>
                      <a:pt x="1116" y="57"/>
                    </a:lnTo>
                    <a:lnTo>
                      <a:pt x="1109" y="57"/>
                    </a:lnTo>
                    <a:lnTo>
                      <a:pt x="1099" y="57"/>
                    </a:lnTo>
                    <a:lnTo>
                      <a:pt x="1084" y="58"/>
                    </a:lnTo>
                    <a:lnTo>
                      <a:pt x="1066" y="63"/>
                    </a:lnTo>
                    <a:lnTo>
                      <a:pt x="1043" y="69"/>
                    </a:lnTo>
                    <a:lnTo>
                      <a:pt x="1017" y="77"/>
                    </a:lnTo>
                    <a:lnTo>
                      <a:pt x="1010" y="80"/>
                    </a:lnTo>
                    <a:lnTo>
                      <a:pt x="1002" y="81"/>
                    </a:lnTo>
                    <a:lnTo>
                      <a:pt x="993" y="82"/>
                    </a:lnTo>
                    <a:lnTo>
                      <a:pt x="985" y="82"/>
                    </a:lnTo>
                    <a:lnTo>
                      <a:pt x="966" y="80"/>
                    </a:lnTo>
                    <a:lnTo>
                      <a:pt x="947" y="76"/>
                    </a:lnTo>
                    <a:lnTo>
                      <a:pt x="925" y="71"/>
                    </a:lnTo>
                    <a:lnTo>
                      <a:pt x="903" y="64"/>
                    </a:lnTo>
                    <a:lnTo>
                      <a:pt x="879" y="55"/>
                    </a:lnTo>
                    <a:lnTo>
                      <a:pt x="854" y="47"/>
                    </a:lnTo>
                    <a:lnTo>
                      <a:pt x="828" y="38"/>
                    </a:lnTo>
                    <a:lnTo>
                      <a:pt x="801" y="28"/>
                    </a:lnTo>
                    <a:lnTo>
                      <a:pt x="772" y="20"/>
                    </a:lnTo>
                    <a:lnTo>
                      <a:pt x="744" y="13"/>
                    </a:lnTo>
                    <a:lnTo>
                      <a:pt x="715" y="7"/>
                    </a:lnTo>
                    <a:lnTo>
                      <a:pt x="686" y="3"/>
                    </a:lnTo>
                    <a:lnTo>
                      <a:pt x="670" y="1"/>
                    </a:lnTo>
                    <a:lnTo>
                      <a:pt x="656" y="1"/>
                    </a:lnTo>
                    <a:lnTo>
                      <a:pt x="640" y="0"/>
                    </a:lnTo>
                    <a:lnTo>
                      <a:pt x="625" y="1"/>
                    </a:lnTo>
                    <a:lnTo>
                      <a:pt x="594" y="4"/>
                    </a:lnTo>
                    <a:lnTo>
                      <a:pt x="564" y="8"/>
                    </a:lnTo>
                    <a:lnTo>
                      <a:pt x="534" y="15"/>
                    </a:lnTo>
                    <a:lnTo>
                      <a:pt x="505" y="23"/>
                    </a:lnTo>
                    <a:lnTo>
                      <a:pt x="476" y="31"/>
                    </a:lnTo>
                    <a:lnTo>
                      <a:pt x="448" y="41"/>
                    </a:lnTo>
                    <a:lnTo>
                      <a:pt x="421" y="51"/>
                    </a:lnTo>
                    <a:lnTo>
                      <a:pt x="395" y="61"/>
                    </a:lnTo>
                    <a:lnTo>
                      <a:pt x="348" y="79"/>
                    </a:lnTo>
                    <a:lnTo>
                      <a:pt x="308" y="95"/>
                    </a:lnTo>
                    <a:lnTo>
                      <a:pt x="290" y="101"/>
                    </a:lnTo>
                    <a:lnTo>
                      <a:pt x="275" y="105"/>
                    </a:lnTo>
                    <a:lnTo>
                      <a:pt x="268" y="106"/>
                    </a:lnTo>
                    <a:lnTo>
                      <a:pt x="263" y="106"/>
                    </a:lnTo>
                    <a:lnTo>
                      <a:pt x="256" y="106"/>
                    </a:lnTo>
                    <a:lnTo>
                      <a:pt x="252" y="106"/>
                    </a:lnTo>
                    <a:lnTo>
                      <a:pt x="238" y="104"/>
                    </a:lnTo>
                    <a:lnTo>
                      <a:pt x="220" y="104"/>
                    </a:lnTo>
                    <a:lnTo>
                      <a:pt x="198" y="105"/>
                    </a:lnTo>
                    <a:lnTo>
                      <a:pt x="175" y="106"/>
                    </a:lnTo>
                    <a:lnTo>
                      <a:pt x="151" y="110"/>
                    </a:lnTo>
                    <a:lnTo>
                      <a:pt x="126" y="112"/>
                    </a:lnTo>
                    <a:lnTo>
                      <a:pt x="102" y="115"/>
                    </a:lnTo>
                    <a:lnTo>
                      <a:pt x="81" y="118"/>
                    </a:lnTo>
                    <a:lnTo>
                      <a:pt x="75" y="132"/>
                    </a:lnTo>
                    <a:lnTo>
                      <a:pt x="69" y="147"/>
                    </a:lnTo>
                    <a:lnTo>
                      <a:pt x="63" y="161"/>
                    </a:lnTo>
                    <a:lnTo>
                      <a:pt x="57" y="175"/>
                    </a:lnTo>
                    <a:lnTo>
                      <a:pt x="51" y="189"/>
                    </a:lnTo>
                    <a:lnTo>
                      <a:pt x="45" y="203"/>
                    </a:lnTo>
                    <a:lnTo>
                      <a:pt x="39" y="217"/>
                    </a:lnTo>
                    <a:lnTo>
                      <a:pt x="32" y="230"/>
                    </a:lnTo>
                    <a:lnTo>
                      <a:pt x="22" y="253"/>
                    </a:lnTo>
                    <a:lnTo>
                      <a:pt x="15" y="276"/>
                    </a:lnTo>
                    <a:lnTo>
                      <a:pt x="8" y="299"/>
                    </a:lnTo>
                    <a:lnTo>
                      <a:pt x="3" y="321"/>
                    </a:lnTo>
                    <a:lnTo>
                      <a:pt x="1" y="343"/>
                    </a:lnTo>
                    <a:lnTo>
                      <a:pt x="0" y="364"/>
                    </a:lnTo>
                    <a:lnTo>
                      <a:pt x="0" y="385"/>
                    </a:lnTo>
                    <a:lnTo>
                      <a:pt x="2" y="404"/>
                    </a:lnTo>
                    <a:lnTo>
                      <a:pt x="5" y="424"/>
                    </a:lnTo>
                    <a:lnTo>
                      <a:pt x="10" y="443"/>
                    </a:lnTo>
                    <a:lnTo>
                      <a:pt x="17" y="462"/>
                    </a:lnTo>
                    <a:lnTo>
                      <a:pt x="24" y="479"/>
                    </a:lnTo>
                    <a:lnTo>
                      <a:pt x="32" y="496"/>
                    </a:lnTo>
                    <a:lnTo>
                      <a:pt x="43" y="513"/>
                    </a:lnTo>
                    <a:lnTo>
                      <a:pt x="53" y="528"/>
                    </a:lnTo>
                    <a:lnTo>
                      <a:pt x="66" y="544"/>
                    </a:lnTo>
                    <a:lnTo>
                      <a:pt x="78" y="559"/>
                    </a:lnTo>
                    <a:lnTo>
                      <a:pt x="93" y="572"/>
                    </a:lnTo>
                    <a:lnTo>
                      <a:pt x="107" y="585"/>
                    </a:lnTo>
                    <a:lnTo>
                      <a:pt x="123" y="597"/>
                    </a:lnTo>
                    <a:lnTo>
                      <a:pt x="140" y="609"/>
                    </a:lnTo>
                    <a:lnTo>
                      <a:pt x="156" y="619"/>
                    </a:lnTo>
                    <a:lnTo>
                      <a:pt x="175" y="629"/>
                    </a:lnTo>
                    <a:lnTo>
                      <a:pt x="193" y="637"/>
                    </a:lnTo>
                    <a:lnTo>
                      <a:pt x="213" y="644"/>
                    </a:lnTo>
                    <a:lnTo>
                      <a:pt x="232" y="651"/>
                    </a:lnTo>
                    <a:lnTo>
                      <a:pt x="252" y="657"/>
                    </a:lnTo>
                    <a:lnTo>
                      <a:pt x="272" y="662"/>
                    </a:lnTo>
                    <a:lnTo>
                      <a:pt x="293" y="666"/>
                    </a:lnTo>
                    <a:lnTo>
                      <a:pt x="315" y="668"/>
                    </a:lnTo>
                    <a:lnTo>
                      <a:pt x="336" y="670"/>
                    </a:lnTo>
                    <a:lnTo>
                      <a:pt x="358" y="670"/>
                    </a:lnTo>
                    <a:lnTo>
                      <a:pt x="443" y="672"/>
                    </a:lnTo>
                    <a:lnTo>
                      <a:pt x="530" y="675"/>
                    </a:lnTo>
                    <a:lnTo>
                      <a:pt x="572" y="678"/>
                    </a:lnTo>
                    <a:lnTo>
                      <a:pt x="616" y="679"/>
                    </a:lnTo>
                    <a:lnTo>
                      <a:pt x="660" y="679"/>
                    </a:lnTo>
                    <a:lnTo>
                      <a:pt x="704" y="679"/>
                    </a:lnTo>
                    <a:lnTo>
                      <a:pt x="748" y="676"/>
                    </a:lnTo>
                    <a:lnTo>
                      <a:pt x="793" y="673"/>
                    </a:lnTo>
                    <a:lnTo>
                      <a:pt x="838" y="668"/>
                    </a:lnTo>
                    <a:lnTo>
                      <a:pt x="884" y="661"/>
                    </a:lnTo>
                    <a:lnTo>
                      <a:pt x="907" y="656"/>
                    </a:lnTo>
                    <a:lnTo>
                      <a:pt x="931" y="650"/>
                    </a:lnTo>
                    <a:lnTo>
                      <a:pt x="954" y="645"/>
                    </a:lnTo>
                    <a:lnTo>
                      <a:pt x="978" y="638"/>
                    </a:lnTo>
                    <a:lnTo>
                      <a:pt x="1002" y="631"/>
                    </a:lnTo>
                    <a:lnTo>
                      <a:pt x="1026" y="622"/>
                    </a:lnTo>
                    <a:lnTo>
                      <a:pt x="1050" y="614"/>
                    </a:lnTo>
                    <a:lnTo>
                      <a:pt x="1075" y="604"/>
                    </a:lnTo>
                    <a:lnTo>
                      <a:pt x="1091" y="596"/>
                    </a:lnTo>
                    <a:lnTo>
                      <a:pt x="1106" y="589"/>
                    </a:lnTo>
                    <a:lnTo>
                      <a:pt x="1121" y="581"/>
                    </a:lnTo>
                    <a:lnTo>
                      <a:pt x="1134" y="572"/>
                    </a:lnTo>
                    <a:lnTo>
                      <a:pt x="1146" y="563"/>
                    </a:lnTo>
                    <a:lnTo>
                      <a:pt x="1157" y="553"/>
                    </a:lnTo>
                    <a:lnTo>
                      <a:pt x="1167" y="544"/>
                    </a:lnTo>
                    <a:lnTo>
                      <a:pt x="1176" y="534"/>
                    </a:lnTo>
                    <a:lnTo>
                      <a:pt x="1183" y="523"/>
                    </a:lnTo>
                    <a:lnTo>
                      <a:pt x="1190" y="513"/>
                    </a:lnTo>
                    <a:lnTo>
                      <a:pt x="1197" y="501"/>
                    </a:lnTo>
                    <a:lnTo>
                      <a:pt x="1202" y="489"/>
                    </a:lnTo>
                    <a:lnTo>
                      <a:pt x="1206" y="477"/>
                    </a:lnTo>
                    <a:lnTo>
                      <a:pt x="1210" y="465"/>
                    </a:lnTo>
                    <a:lnTo>
                      <a:pt x="1212" y="452"/>
                    </a:lnTo>
                    <a:lnTo>
                      <a:pt x="1214" y="439"/>
                    </a:lnTo>
                    <a:lnTo>
                      <a:pt x="1216" y="425"/>
                    </a:lnTo>
                    <a:lnTo>
                      <a:pt x="1217" y="411"/>
                    </a:lnTo>
                    <a:lnTo>
                      <a:pt x="1216" y="396"/>
                    </a:lnTo>
                    <a:lnTo>
                      <a:pt x="1216" y="382"/>
                    </a:lnTo>
                    <a:lnTo>
                      <a:pt x="1211" y="351"/>
                    </a:lnTo>
                    <a:lnTo>
                      <a:pt x="1205" y="319"/>
                    </a:lnTo>
                    <a:lnTo>
                      <a:pt x="1197" y="285"/>
                    </a:lnTo>
                    <a:lnTo>
                      <a:pt x="1186" y="249"/>
                    </a:lnTo>
                    <a:lnTo>
                      <a:pt x="1175" y="212"/>
                    </a:lnTo>
                    <a:lnTo>
                      <a:pt x="1161" y="173"/>
                    </a:lnTo>
                    <a:close/>
                  </a:path>
                </a:pathLst>
              </a:custGeom>
              <a:solidFill>
                <a:srgbClr val="F8FA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76" name="Freeform 404"/>
              <p:cNvSpPr>
                <a:spLocks/>
              </p:cNvSpPr>
              <p:nvPr/>
            </p:nvSpPr>
            <p:spPr bwMode="auto">
              <a:xfrm>
                <a:off x="4472" y="2482"/>
                <a:ext cx="46" cy="29"/>
              </a:xfrm>
              <a:custGeom>
                <a:avLst/>
                <a:gdLst>
                  <a:gd name="T0" fmla="*/ 0 w 1043"/>
                  <a:gd name="T1" fmla="*/ 0 h 667"/>
                  <a:gd name="T2" fmla="*/ 0 w 1043"/>
                  <a:gd name="T3" fmla="*/ 0 h 667"/>
                  <a:gd name="T4" fmla="*/ 0 w 1043"/>
                  <a:gd name="T5" fmla="*/ 0 h 667"/>
                  <a:gd name="T6" fmla="*/ 0 w 1043"/>
                  <a:gd name="T7" fmla="*/ 0 h 667"/>
                  <a:gd name="T8" fmla="*/ 0 w 1043"/>
                  <a:gd name="T9" fmla="*/ 0 h 667"/>
                  <a:gd name="T10" fmla="*/ 0 w 1043"/>
                  <a:gd name="T11" fmla="*/ 0 h 667"/>
                  <a:gd name="T12" fmla="*/ 0 w 1043"/>
                  <a:gd name="T13" fmla="*/ 0 h 667"/>
                  <a:gd name="T14" fmla="*/ 0 w 1043"/>
                  <a:gd name="T15" fmla="*/ 0 h 667"/>
                  <a:gd name="T16" fmla="*/ 0 w 1043"/>
                  <a:gd name="T17" fmla="*/ 0 h 667"/>
                  <a:gd name="T18" fmla="*/ 0 w 1043"/>
                  <a:gd name="T19" fmla="*/ 0 h 667"/>
                  <a:gd name="T20" fmla="*/ 0 w 1043"/>
                  <a:gd name="T21" fmla="*/ 0 h 667"/>
                  <a:gd name="T22" fmla="*/ 0 w 1043"/>
                  <a:gd name="T23" fmla="*/ 0 h 667"/>
                  <a:gd name="T24" fmla="*/ 0 w 1043"/>
                  <a:gd name="T25" fmla="*/ 0 h 667"/>
                  <a:gd name="T26" fmla="*/ 0 w 1043"/>
                  <a:gd name="T27" fmla="*/ 0 h 667"/>
                  <a:gd name="T28" fmla="*/ 0 w 1043"/>
                  <a:gd name="T29" fmla="*/ 0 h 667"/>
                  <a:gd name="T30" fmla="*/ 0 w 1043"/>
                  <a:gd name="T31" fmla="*/ 0 h 667"/>
                  <a:gd name="T32" fmla="*/ 0 w 1043"/>
                  <a:gd name="T33" fmla="*/ 0 h 667"/>
                  <a:gd name="T34" fmla="*/ 0 w 1043"/>
                  <a:gd name="T35" fmla="*/ 0 h 667"/>
                  <a:gd name="T36" fmla="*/ 0 w 1043"/>
                  <a:gd name="T37" fmla="*/ 0 h 667"/>
                  <a:gd name="T38" fmla="*/ 0 w 1043"/>
                  <a:gd name="T39" fmla="*/ 0 h 667"/>
                  <a:gd name="T40" fmla="*/ 0 w 1043"/>
                  <a:gd name="T41" fmla="*/ 0 h 667"/>
                  <a:gd name="T42" fmla="*/ 0 w 1043"/>
                  <a:gd name="T43" fmla="*/ 0 h 667"/>
                  <a:gd name="T44" fmla="*/ 0 w 1043"/>
                  <a:gd name="T45" fmla="*/ 0 h 667"/>
                  <a:gd name="T46" fmla="*/ 0 w 1043"/>
                  <a:gd name="T47" fmla="*/ 0 h 667"/>
                  <a:gd name="T48" fmla="*/ 0 w 1043"/>
                  <a:gd name="T49" fmla="*/ 0 h 667"/>
                  <a:gd name="T50" fmla="*/ 0 w 1043"/>
                  <a:gd name="T51" fmla="*/ 0 h 667"/>
                  <a:gd name="T52" fmla="*/ 0 w 1043"/>
                  <a:gd name="T53" fmla="*/ 0 h 667"/>
                  <a:gd name="T54" fmla="*/ 0 w 1043"/>
                  <a:gd name="T55" fmla="*/ 0 h 667"/>
                  <a:gd name="T56" fmla="*/ 0 w 1043"/>
                  <a:gd name="T57" fmla="*/ 0 h 667"/>
                  <a:gd name="T58" fmla="*/ 0 w 1043"/>
                  <a:gd name="T59" fmla="*/ 0 h 667"/>
                  <a:gd name="T60" fmla="*/ 0 w 1043"/>
                  <a:gd name="T61" fmla="*/ 0 h 667"/>
                  <a:gd name="T62" fmla="*/ 0 w 1043"/>
                  <a:gd name="T63" fmla="*/ 0 h 667"/>
                  <a:gd name="T64" fmla="*/ 0 w 1043"/>
                  <a:gd name="T65" fmla="*/ 0 h 667"/>
                  <a:gd name="T66" fmla="*/ 0 w 1043"/>
                  <a:gd name="T67" fmla="*/ 0 h 667"/>
                  <a:gd name="T68" fmla="*/ 0 w 1043"/>
                  <a:gd name="T69" fmla="*/ 0 h 667"/>
                  <a:gd name="T70" fmla="*/ 0 w 1043"/>
                  <a:gd name="T71" fmla="*/ 0 h 667"/>
                  <a:gd name="T72" fmla="*/ 0 w 1043"/>
                  <a:gd name="T73" fmla="*/ 0 h 667"/>
                  <a:gd name="T74" fmla="*/ 0 w 1043"/>
                  <a:gd name="T75" fmla="*/ 0 h 667"/>
                  <a:gd name="T76" fmla="*/ 0 w 1043"/>
                  <a:gd name="T77" fmla="*/ 0 h 667"/>
                  <a:gd name="T78" fmla="*/ 0 w 1043"/>
                  <a:gd name="T79" fmla="*/ 0 h 667"/>
                  <a:gd name="T80" fmla="*/ 0 w 1043"/>
                  <a:gd name="T81" fmla="*/ 0 h 667"/>
                  <a:gd name="T82" fmla="*/ 0 w 1043"/>
                  <a:gd name="T83" fmla="*/ 0 h 667"/>
                  <a:gd name="T84" fmla="*/ 0 w 1043"/>
                  <a:gd name="T85" fmla="*/ 0 h 667"/>
                  <a:gd name="T86" fmla="*/ 0 w 1043"/>
                  <a:gd name="T87" fmla="*/ 0 h 667"/>
                  <a:gd name="T88" fmla="*/ 0 w 1043"/>
                  <a:gd name="T89" fmla="*/ 0 h 667"/>
                  <a:gd name="T90" fmla="*/ 0 w 1043"/>
                  <a:gd name="T91" fmla="*/ 0 h 667"/>
                  <a:gd name="T92" fmla="*/ 0 w 1043"/>
                  <a:gd name="T93" fmla="*/ 0 h 667"/>
                  <a:gd name="T94" fmla="*/ 0 w 1043"/>
                  <a:gd name="T95" fmla="*/ 0 h 667"/>
                  <a:gd name="T96" fmla="*/ 0 w 1043"/>
                  <a:gd name="T97" fmla="*/ 0 h 667"/>
                  <a:gd name="T98" fmla="*/ 0 w 1043"/>
                  <a:gd name="T99" fmla="*/ 0 h 667"/>
                  <a:gd name="T100" fmla="*/ 0 w 1043"/>
                  <a:gd name="T101" fmla="*/ 0 h 667"/>
                  <a:gd name="T102" fmla="*/ 0 w 1043"/>
                  <a:gd name="T103" fmla="*/ 0 h 667"/>
                  <a:gd name="T104" fmla="*/ 0 w 1043"/>
                  <a:gd name="T105" fmla="*/ 0 h 667"/>
                  <a:gd name="T106" fmla="*/ 0 w 1043"/>
                  <a:gd name="T107" fmla="*/ 0 h 667"/>
                  <a:gd name="T108" fmla="*/ 0 w 1043"/>
                  <a:gd name="T109" fmla="*/ 0 h 667"/>
                  <a:gd name="T110" fmla="*/ 0 w 1043"/>
                  <a:gd name="T111" fmla="*/ 0 h 667"/>
                  <a:gd name="T112" fmla="*/ 0 w 1043"/>
                  <a:gd name="T113" fmla="*/ 0 h 667"/>
                  <a:gd name="T114" fmla="*/ 0 w 1043"/>
                  <a:gd name="T115" fmla="*/ 0 h 66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43"/>
                  <a:gd name="T175" fmla="*/ 0 h 667"/>
                  <a:gd name="T176" fmla="*/ 1043 w 1043"/>
                  <a:gd name="T177" fmla="*/ 667 h 66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43" h="667">
                    <a:moveTo>
                      <a:pt x="171" y="655"/>
                    </a:moveTo>
                    <a:lnTo>
                      <a:pt x="175" y="655"/>
                    </a:lnTo>
                    <a:lnTo>
                      <a:pt x="182" y="655"/>
                    </a:lnTo>
                    <a:lnTo>
                      <a:pt x="187" y="655"/>
                    </a:lnTo>
                    <a:lnTo>
                      <a:pt x="194" y="654"/>
                    </a:lnTo>
                    <a:lnTo>
                      <a:pt x="209" y="650"/>
                    </a:lnTo>
                    <a:lnTo>
                      <a:pt x="227" y="644"/>
                    </a:lnTo>
                    <a:lnTo>
                      <a:pt x="267" y="628"/>
                    </a:lnTo>
                    <a:lnTo>
                      <a:pt x="314" y="610"/>
                    </a:lnTo>
                    <a:lnTo>
                      <a:pt x="340" y="600"/>
                    </a:lnTo>
                    <a:lnTo>
                      <a:pt x="367" y="590"/>
                    </a:lnTo>
                    <a:lnTo>
                      <a:pt x="395" y="580"/>
                    </a:lnTo>
                    <a:lnTo>
                      <a:pt x="424" y="572"/>
                    </a:lnTo>
                    <a:lnTo>
                      <a:pt x="453" y="564"/>
                    </a:lnTo>
                    <a:lnTo>
                      <a:pt x="483" y="557"/>
                    </a:lnTo>
                    <a:lnTo>
                      <a:pt x="513" y="553"/>
                    </a:lnTo>
                    <a:lnTo>
                      <a:pt x="544" y="550"/>
                    </a:lnTo>
                    <a:lnTo>
                      <a:pt x="559" y="549"/>
                    </a:lnTo>
                    <a:lnTo>
                      <a:pt x="575" y="550"/>
                    </a:lnTo>
                    <a:lnTo>
                      <a:pt x="589" y="550"/>
                    </a:lnTo>
                    <a:lnTo>
                      <a:pt x="605" y="552"/>
                    </a:lnTo>
                    <a:lnTo>
                      <a:pt x="634" y="556"/>
                    </a:lnTo>
                    <a:lnTo>
                      <a:pt x="663" y="562"/>
                    </a:lnTo>
                    <a:lnTo>
                      <a:pt x="691" y="569"/>
                    </a:lnTo>
                    <a:lnTo>
                      <a:pt x="720" y="577"/>
                    </a:lnTo>
                    <a:lnTo>
                      <a:pt x="747" y="587"/>
                    </a:lnTo>
                    <a:lnTo>
                      <a:pt x="773" y="596"/>
                    </a:lnTo>
                    <a:lnTo>
                      <a:pt x="798" y="604"/>
                    </a:lnTo>
                    <a:lnTo>
                      <a:pt x="822" y="613"/>
                    </a:lnTo>
                    <a:lnTo>
                      <a:pt x="844" y="620"/>
                    </a:lnTo>
                    <a:lnTo>
                      <a:pt x="866" y="625"/>
                    </a:lnTo>
                    <a:lnTo>
                      <a:pt x="885" y="629"/>
                    </a:lnTo>
                    <a:lnTo>
                      <a:pt x="904" y="631"/>
                    </a:lnTo>
                    <a:lnTo>
                      <a:pt x="912" y="631"/>
                    </a:lnTo>
                    <a:lnTo>
                      <a:pt x="921" y="630"/>
                    </a:lnTo>
                    <a:lnTo>
                      <a:pt x="929" y="629"/>
                    </a:lnTo>
                    <a:lnTo>
                      <a:pt x="936" y="626"/>
                    </a:lnTo>
                    <a:lnTo>
                      <a:pt x="962" y="618"/>
                    </a:lnTo>
                    <a:lnTo>
                      <a:pt x="985" y="612"/>
                    </a:lnTo>
                    <a:lnTo>
                      <a:pt x="1003" y="607"/>
                    </a:lnTo>
                    <a:lnTo>
                      <a:pt x="1018" y="606"/>
                    </a:lnTo>
                    <a:lnTo>
                      <a:pt x="1028" y="606"/>
                    </a:lnTo>
                    <a:lnTo>
                      <a:pt x="1035" y="606"/>
                    </a:lnTo>
                    <a:lnTo>
                      <a:pt x="1040" y="607"/>
                    </a:lnTo>
                    <a:lnTo>
                      <a:pt x="1042" y="607"/>
                    </a:lnTo>
                    <a:lnTo>
                      <a:pt x="1043" y="593"/>
                    </a:lnTo>
                    <a:lnTo>
                      <a:pt x="1034" y="556"/>
                    </a:lnTo>
                    <a:lnTo>
                      <a:pt x="1027" y="521"/>
                    </a:lnTo>
                    <a:lnTo>
                      <a:pt x="1021" y="483"/>
                    </a:lnTo>
                    <a:lnTo>
                      <a:pt x="1016" y="446"/>
                    </a:lnTo>
                    <a:lnTo>
                      <a:pt x="1010" y="409"/>
                    </a:lnTo>
                    <a:lnTo>
                      <a:pt x="1006" y="372"/>
                    </a:lnTo>
                    <a:lnTo>
                      <a:pt x="1003" y="333"/>
                    </a:lnTo>
                    <a:lnTo>
                      <a:pt x="1000" y="296"/>
                    </a:lnTo>
                    <a:lnTo>
                      <a:pt x="998" y="259"/>
                    </a:lnTo>
                    <a:lnTo>
                      <a:pt x="997" y="222"/>
                    </a:lnTo>
                    <a:lnTo>
                      <a:pt x="997" y="185"/>
                    </a:lnTo>
                    <a:lnTo>
                      <a:pt x="997" y="150"/>
                    </a:lnTo>
                    <a:lnTo>
                      <a:pt x="997" y="114"/>
                    </a:lnTo>
                    <a:lnTo>
                      <a:pt x="999" y="80"/>
                    </a:lnTo>
                    <a:lnTo>
                      <a:pt x="1001" y="47"/>
                    </a:lnTo>
                    <a:lnTo>
                      <a:pt x="1003" y="14"/>
                    </a:lnTo>
                    <a:lnTo>
                      <a:pt x="1003" y="12"/>
                    </a:lnTo>
                    <a:lnTo>
                      <a:pt x="1003" y="11"/>
                    </a:lnTo>
                    <a:lnTo>
                      <a:pt x="1003" y="9"/>
                    </a:lnTo>
                    <a:lnTo>
                      <a:pt x="1004" y="7"/>
                    </a:lnTo>
                    <a:lnTo>
                      <a:pt x="1004" y="6"/>
                    </a:lnTo>
                    <a:lnTo>
                      <a:pt x="1004" y="4"/>
                    </a:lnTo>
                    <a:lnTo>
                      <a:pt x="1004" y="2"/>
                    </a:lnTo>
                    <a:lnTo>
                      <a:pt x="1004" y="0"/>
                    </a:lnTo>
                    <a:lnTo>
                      <a:pt x="966" y="11"/>
                    </a:lnTo>
                    <a:lnTo>
                      <a:pt x="922" y="25"/>
                    </a:lnTo>
                    <a:lnTo>
                      <a:pt x="872" y="37"/>
                    </a:lnTo>
                    <a:lnTo>
                      <a:pt x="818" y="52"/>
                    </a:lnTo>
                    <a:lnTo>
                      <a:pt x="760" y="66"/>
                    </a:lnTo>
                    <a:lnTo>
                      <a:pt x="700" y="78"/>
                    </a:lnTo>
                    <a:lnTo>
                      <a:pt x="636" y="91"/>
                    </a:lnTo>
                    <a:lnTo>
                      <a:pt x="573" y="101"/>
                    </a:lnTo>
                    <a:lnTo>
                      <a:pt x="541" y="104"/>
                    </a:lnTo>
                    <a:lnTo>
                      <a:pt x="509" y="106"/>
                    </a:lnTo>
                    <a:lnTo>
                      <a:pt x="478" y="107"/>
                    </a:lnTo>
                    <a:lnTo>
                      <a:pt x="446" y="105"/>
                    </a:lnTo>
                    <a:lnTo>
                      <a:pt x="416" y="103"/>
                    </a:lnTo>
                    <a:lnTo>
                      <a:pt x="387" y="99"/>
                    </a:lnTo>
                    <a:lnTo>
                      <a:pt x="358" y="95"/>
                    </a:lnTo>
                    <a:lnTo>
                      <a:pt x="329" y="88"/>
                    </a:lnTo>
                    <a:lnTo>
                      <a:pt x="302" y="82"/>
                    </a:lnTo>
                    <a:lnTo>
                      <a:pt x="276" y="75"/>
                    </a:lnTo>
                    <a:lnTo>
                      <a:pt x="249" y="67"/>
                    </a:lnTo>
                    <a:lnTo>
                      <a:pt x="225" y="58"/>
                    </a:lnTo>
                    <a:lnTo>
                      <a:pt x="182" y="42"/>
                    </a:lnTo>
                    <a:lnTo>
                      <a:pt x="143" y="26"/>
                    </a:lnTo>
                    <a:lnTo>
                      <a:pt x="143" y="66"/>
                    </a:lnTo>
                    <a:lnTo>
                      <a:pt x="142" y="106"/>
                    </a:lnTo>
                    <a:lnTo>
                      <a:pt x="139" y="147"/>
                    </a:lnTo>
                    <a:lnTo>
                      <a:pt x="135" y="187"/>
                    </a:lnTo>
                    <a:lnTo>
                      <a:pt x="129" y="228"/>
                    </a:lnTo>
                    <a:lnTo>
                      <a:pt x="122" y="269"/>
                    </a:lnTo>
                    <a:lnTo>
                      <a:pt x="114" y="309"/>
                    </a:lnTo>
                    <a:lnTo>
                      <a:pt x="105" y="350"/>
                    </a:lnTo>
                    <a:lnTo>
                      <a:pt x="95" y="390"/>
                    </a:lnTo>
                    <a:lnTo>
                      <a:pt x="84" y="430"/>
                    </a:lnTo>
                    <a:lnTo>
                      <a:pt x="71" y="471"/>
                    </a:lnTo>
                    <a:lnTo>
                      <a:pt x="59" y="511"/>
                    </a:lnTo>
                    <a:lnTo>
                      <a:pt x="45" y="550"/>
                    </a:lnTo>
                    <a:lnTo>
                      <a:pt x="31" y="590"/>
                    </a:lnTo>
                    <a:lnTo>
                      <a:pt x="16" y="628"/>
                    </a:lnTo>
                    <a:lnTo>
                      <a:pt x="0" y="667"/>
                    </a:lnTo>
                    <a:lnTo>
                      <a:pt x="21" y="664"/>
                    </a:lnTo>
                    <a:lnTo>
                      <a:pt x="45" y="661"/>
                    </a:lnTo>
                    <a:lnTo>
                      <a:pt x="70" y="659"/>
                    </a:lnTo>
                    <a:lnTo>
                      <a:pt x="94" y="655"/>
                    </a:lnTo>
                    <a:lnTo>
                      <a:pt x="117" y="654"/>
                    </a:lnTo>
                    <a:lnTo>
                      <a:pt x="139" y="653"/>
                    </a:lnTo>
                    <a:lnTo>
                      <a:pt x="157" y="653"/>
                    </a:lnTo>
                    <a:lnTo>
                      <a:pt x="171" y="655"/>
                    </a:lnTo>
                    <a:close/>
                  </a:path>
                </a:pathLst>
              </a:custGeom>
              <a:solidFill>
                <a:srgbClr val="047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77" name="Freeform 405"/>
              <p:cNvSpPr>
                <a:spLocks/>
              </p:cNvSpPr>
              <p:nvPr/>
            </p:nvSpPr>
            <p:spPr bwMode="auto">
              <a:xfrm>
                <a:off x="4652" y="2125"/>
                <a:ext cx="89" cy="77"/>
              </a:xfrm>
              <a:custGeom>
                <a:avLst/>
                <a:gdLst>
                  <a:gd name="T0" fmla="*/ 0 w 2059"/>
                  <a:gd name="T1" fmla="*/ 0 h 1762"/>
                  <a:gd name="T2" fmla="*/ 0 w 2059"/>
                  <a:gd name="T3" fmla="*/ 0 h 1762"/>
                  <a:gd name="T4" fmla="*/ 0 w 2059"/>
                  <a:gd name="T5" fmla="*/ 0 h 1762"/>
                  <a:gd name="T6" fmla="*/ 0 w 2059"/>
                  <a:gd name="T7" fmla="*/ 0 h 1762"/>
                  <a:gd name="T8" fmla="*/ 0 w 2059"/>
                  <a:gd name="T9" fmla="*/ 0 h 1762"/>
                  <a:gd name="T10" fmla="*/ 0 w 2059"/>
                  <a:gd name="T11" fmla="*/ 0 h 1762"/>
                  <a:gd name="T12" fmla="*/ 0 w 2059"/>
                  <a:gd name="T13" fmla="*/ 0 h 1762"/>
                  <a:gd name="T14" fmla="*/ 0 w 2059"/>
                  <a:gd name="T15" fmla="*/ 0 h 1762"/>
                  <a:gd name="T16" fmla="*/ 0 w 2059"/>
                  <a:gd name="T17" fmla="*/ 0 h 1762"/>
                  <a:gd name="T18" fmla="*/ 0 w 2059"/>
                  <a:gd name="T19" fmla="*/ 0 h 1762"/>
                  <a:gd name="T20" fmla="*/ 0 w 2059"/>
                  <a:gd name="T21" fmla="*/ 0 h 1762"/>
                  <a:gd name="T22" fmla="*/ 0 w 2059"/>
                  <a:gd name="T23" fmla="*/ 0 h 1762"/>
                  <a:gd name="T24" fmla="*/ 0 w 2059"/>
                  <a:gd name="T25" fmla="*/ 0 h 1762"/>
                  <a:gd name="T26" fmla="*/ 0 w 2059"/>
                  <a:gd name="T27" fmla="*/ 0 h 1762"/>
                  <a:gd name="T28" fmla="*/ 0 w 2059"/>
                  <a:gd name="T29" fmla="*/ 0 h 1762"/>
                  <a:gd name="T30" fmla="*/ 0 w 2059"/>
                  <a:gd name="T31" fmla="*/ 0 h 1762"/>
                  <a:gd name="T32" fmla="*/ 0 w 2059"/>
                  <a:gd name="T33" fmla="*/ 0 h 1762"/>
                  <a:gd name="T34" fmla="*/ 0 w 2059"/>
                  <a:gd name="T35" fmla="*/ 0 h 1762"/>
                  <a:gd name="T36" fmla="*/ 0 w 2059"/>
                  <a:gd name="T37" fmla="*/ 0 h 1762"/>
                  <a:gd name="T38" fmla="*/ 0 w 2059"/>
                  <a:gd name="T39" fmla="*/ 0 h 1762"/>
                  <a:gd name="T40" fmla="*/ 0 w 2059"/>
                  <a:gd name="T41" fmla="*/ 0 h 1762"/>
                  <a:gd name="T42" fmla="*/ 0 w 2059"/>
                  <a:gd name="T43" fmla="*/ 0 h 1762"/>
                  <a:gd name="T44" fmla="*/ 0 w 2059"/>
                  <a:gd name="T45" fmla="*/ 0 h 1762"/>
                  <a:gd name="T46" fmla="*/ 0 w 2059"/>
                  <a:gd name="T47" fmla="*/ 0 h 1762"/>
                  <a:gd name="T48" fmla="*/ 0 w 2059"/>
                  <a:gd name="T49" fmla="*/ 0 h 1762"/>
                  <a:gd name="T50" fmla="*/ 0 w 2059"/>
                  <a:gd name="T51" fmla="*/ 0 h 1762"/>
                  <a:gd name="T52" fmla="*/ 0 w 2059"/>
                  <a:gd name="T53" fmla="*/ 0 h 1762"/>
                  <a:gd name="T54" fmla="*/ 0 w 2059"/>
                  <a:gd name="T55" fmla="*/ 0 h 1762"/>
                  <a:gd name="T56" fmla="*/ 0 w 2059"/>
                  <a:gd name="T57" fmla="*/ 0 h 1762"/>
                  <a:gd name="T58" fmla="*/ 0 w 2059"/>
                  <a:gd name="T59" fmla="*/ 0 h 1762"/>
                  <a:gd name="T60" fmla="*/ 0 w 2059"/>
                  <a:gd name="T61" fmla="*/ 0 h 1762"/>
                  <a:gd name="T62" fmla="*/ 0 w 2059"/>
                  <a:gd name="T63" fmla="*/ 0 h 1762"/>
                  <a:gd name="T64" fmla="*/ 0 w 2059"/>
                  <a:gd name="T65" fmla="*/ 0 h 1762"/>
                  <a:gd name="T66" fmla="*/ 0 w 2059"/>
                  <a:gd name="T67" fmla="*/ 0 h 1762"/>
                  <a:gd name="T68" fmla="*/ 0 w 2059"/>
                  <a:gd name="T69" fmla="*/ 0 h 1762"/>
                  <a:gd name="T70" fmla="*/ 0 w 2059"/>
                  <a:gd name="T71" fmla="*/ 0 h 1762"/>
                  <a:gd name="T72" fmla="*/ 0 w 2059"/>
                  <a:gd name="T73" fmla="*/ 0 h 1762"/>
                  <a:gd name="T74" fmla="*/ 0 w 2059"/>
                  <a:gd name="T75" fmla="*/ 0 h 1762"/>
                  <a:gd name="T76" fmla="*/ 0 w 2059"/>
                  <a:gd name="T77" fmla="*/ 0 h 1762"/>
                  <a:gd name="T78" fmla="*/ 0 w 2059"/>
                  <a:gd name="T79" fmla="*/ 0 h 1762"/>
                  <a:gd name="T80" fmla="*/ 0 w 2059"/>
                  <a:gd name="T81" fmla="*/ 0 h 1762"/>
                  <a:gd name="T82" fmla="*/ 0 w 2059"/>
                  <a:gd name="T83" fmla="*/ 0 h 1762"/>
                  <a:gd name="T84" fmla="*/ 0 w 2059"/>
                  <a:gd name="T85" fmla="*/ 0 h 1762"/>
                  <a:gd name="T86" fmla="*/ 0 w 2059"/>
                  <a:gd name="T87" fmla="*/ 0 h 1762"/>
                  <a:gd name="T88" fmla="*/ 0 w 2059"/>
                  <a:gd name="T89" fmla="*/ 0 h 1762"/>
                  <a:gd name="T90" fmla="*/ 0 w 2059"/>
                  <a:gd name="T91" fmla="*/ 0 h 1762"/>
                  <a:gd name="T92" fmla="*/ 0 w 2059"/>
                  <a:gd name="T93" fmla="*/ 0 h 1762"/>
                  <a:gd name="T94" fmla="*/ 0 w 2059"/>
                  <a:gd name="T95" fmla="*/ 0 h 1762"/>
                  <a:gd name="T96" fmla="*/ 0 w 2059"/>
                  <a:gd name="T97" fmla="*/ 0 h 1762"/>
                  <a:gd name="T98" fmla="*/ 0 w 2059"/>
                  <a:gd name="T99" fmla="*/ 0 h 1762"/>
                  <a:gd name="T100" fmla="*/ 0 w 2059"/>
                  <a:gd name="T101" fmla="*/ 0 h 1762"/>
                  <a:gd name="T102" fmla="*/ 0 w 2059"/>
                  <a:gd name="T103" fmla="*/ 0 h 1762"/>
                  <a:gd name="T104" fmla="*/ 0 w 2059"/>
                  <a:gd name="T105" fmla="*/ 0 h 1762"/>
                  <a:gd name="T106" fmla="*/ 0 w 2059"/>
                  <a:gd name="T107" fmla="*/ 0 h 1762"/>
                  <a:gd name="T108" fmla="*/ 0 w 2059"/>
                  <a:gd name="T109" fmla="*/ 0 h 1762"/>
                  <a:gd name="T110" fmla="*/ 0 w 2059"/>
                  <a:gd name="T111" fmla="*/ 0 h 1762"/>
                  <a:gd name="T112" fmla="*/ 0 w 2059"/>
                  <a:gd name="T113" fmla="*/ 0 h 1762"/>
                  <a:gd name="T114" fmla="*/ 0 w 2059"/>
                  <a:gd name="T115" fmla="*/ 0 h 1762"/>
                  <a:gd name="T116" fmla="*/ 0 w 2059"/>
                  <a:gd name="T117" fmla="*/ 0 h 1762"/>
                  <a:gd name="T118" fmla="*/ 0 w 2059"/>
                  <a:gd name="T119" fmla="*/ 0 h 17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059"/>
                  <a:gd name="T181" fmla="*/ 0 h 1762"/>
                  <a:gd name="T182" fmla="*/ 2059 w 2059"/>
                  <a:gd name="T183" fmla="*/ 1762 h 176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059" h="1762">
                    <a:moveTo>
                      <a:pt x="1423" y="586"/>
                    </a:moveTo>
                    <a:lnTo>
                      <a:pt x="1419" y="594"/>
                    </a:lnTo>
                    <a:lnTo>
                      <a:pt x="1412" y="618"/>
                    </a:lnTo>
                    <a:lnTo>
                      <a:pt x="1401" y="654"/>
                    </a:lnTo>
                    <a:lnTo>
                      <a:pt x="1385" y="695"/>
                    </a:lnTo>
                    <a:lnTo>
                      <a:pt x="1368" y="742"/>
                    </a:lnTo>
                    <a:lnTo>
                      <a:pt x="1348" y="788"/>
                    </a:lnTo>
                    <a:lnTo>
                      <a:pt x="1338" y="811"/>
                    </a:lnTo>
                    <a:lnTo>
                      <a:pt x="1329" y="832"/>
                    </a:lnTo>
                    <a:lnTo>
                      <a:pt x="1318" y="851"/>
                    </a:lnTo>
                    <a:lnTo>
                      <a:pt x="1308" y="866"/>
                    </a:lnTo>
                    <a:lnTo>
                      <a:pt x="1290" y="891"/>
                    </a:lnTo>
                    <a:lnTo>
                      <a:pt x="1272" y="915"/>
                    </a:lnTo>
                    <a:lnTo>
                      <a:pt x="1254" y="937"/>
                    </a:lnTo>
                    <a:lnTo>
                      <a:pt x="1234" y="958"/>
                    </a:lnTo>
                    <a:lnTo>
                      <a:pt x="1215" y="977"/>
                    </a:lnTo>
                    <a:lnTo>
                      <a:pt x="1196" y="995"/>
                    </a:lnTo>
                    <a:lnTo>
                      <a:pt x="1179" y="1010"/>
                    </a:lnTo>
                    <a:lnTo>
                      <a:pt x="1162" y="1025"/>
                    </a:lnTo>
                    <a:lnTo>
                      <a:pt x="1131" y="1048"/>
                    </a:lnTo>
                    <a:lnTo>
                      <a:pt x="1107" y="1065"/>
                    </a:lnTo>
                    <a:lnTo>
                      <a:pt x="1090" y="1076"/>
                    </a:lnTo>
                    <a:lnTo>
                      <a:pt x="1084" y="1079"/>
                    </a:lnTo>
                    <a:lnTo>
                      <a:pt x="1044" y="804"/>
                    </a:lnTo>
                    <a:lnTo>
                      <a:pt x="1043" y="802"/>
                    </a:lnTo>
                    <a:lnTo>
                      <a:pt x="1040" y="798"/>
                    </a:lnTo>
                    <a:lnTo>
                      <a:pt x="1037" y="797"/>
                    </a:lnTo>
                    <a:lnTo>
                      <a:pt x="1033" y="797"/>
                    </a:lnTo>
                    <a:lnTo>
                      <a:pt x="1028" y="798"/>
                    </a:lnTo>
                    <a:lnTo>
                      <a:pt x="1022" y="801"/>
                    </a:lnTo>
                    <a:lnTo>
                      <a:pt x="1015" y="807"/>
                    </a:lnTo>
                    <a:lnTo>
                      <a:pt x="1007" y="815"/>
                    </a:lnTo>
                    <a:lnTo>
                      <a:pt x="997" y="827"/>
                    </a:lnTo>
                    <a:lnTo>
                      <a:pt x="986" y="842"/>
                    </a:lnTo>
                    <a:lnTo>
                      <a:pt x="973" y="862"/>
                    </a:lnTo>
                    <a:lnTo>
                      <a:pt x="959" y="887"/>
                    </a:lnTo>
                    <a:lnTo>
                      <a:pt x="942" y="917"/>
                    </a:lnTo>
                    <a:lnTo>
                      <a:pt x="923" y="953"/>
                    </a:lnTo>
                    <a:lnTo>
                      <a:pt x="903" y="990"/>
                    </a:lnTo>
                    <a:lnTo>
                      <a:pt x="884" y="1027"/>
                    </a:lnTo>
                    <a:lnTo>
                      <a:pt x="863" y="1061"/>
                    </a:lnTo>
                    <a:lnTo>
                      <a:pt x="842" y="1094"/>
                    </a:lnTo>
                    <a:lnTo>
                      <a:pt x="822" y="1124"/>
                    </a:lnTo>
                    <a:lnTo>
                      <a:pt x="802" y="1152"/>
                    </a:lnTo>
                    <a:lnTo>
                      <a:pt x="782" y="1179"/>
                    </a:lnTo>
                    <a:lnTo>
                      <a:pt x="765" y="1202"/>
                    </a:lnTo>
                    <a:lnTo>
                      <a:pt x="731" y="1243"/>
                    </a:lnTo>
                    <a:lnTo>
                      <a:pt x="705" y="1272"/>
                    </a:lnTo>
                    <a:lnTo>
                      <a:pt x="689" y="1291"/>
                    </a:lnTo>
                    <a:lnTo>
                      <a:pt x="682" y="1297"/>
                    </a:lnTo>
                    <a:lnTo>
                      <a:pt x="682" y="1291"/>
                    </a:lnTo>
                    <a:lnTo>
                      <a:pt x="682" y="1274"/>
                    </a:lnTo>
                    <a:lnTo>
                      <a:pt x="682" y="1249"/>
                    </a:lnTo>
                    <a:lnTo>
                      <a:pt x="682" y="1218"/>
                    </a:lnTo>
                    <a:lnTo>
                      <a:pt x="682" y="1183"/>
                    </a:lnTo>
                    <a:lnTo>
                      <a:pt x="682" y="1147"/>
                    </a:lnTo>
                    <a:lnTo>
                      <a:pt x="682" y="1111"/>
                    </a:lnTo>
                    <a:lnTo>
                      <a:pt x="682" y="1079"/>
                    </a:lnTo>
                    <a:lnTo>
                      <a:pt x="683" y="1063"/>
                    </a:lnTo>
                    <a:lnTo>
                      <a:pt x="684" y="1048"/>
                    </a:lnTo>
                    <a:lnTo>
                      <a:pt x="685" y="1032"/>
                    </a:lnTo>
                    <a:lnTo>
                      <a:pt x="688" y="1016"/>
                    </a:lnTo>
                    <a:lnTo>
                      <a:pt x="694" y="985"/>
                    </a:lnTo>
                    <a:lnTo>
                      <a:pt x="700" y="957"/>
                    </a:lnTo>
                    <a:lnTo>
                      <a:pt x="706" y="932"/>
                    </a:lnTo>
                    <a:lnTo>
                      <a:pt x="712" y="913"/>
                    </a:lnTo>
                    <a:lnTo>
                      <a:pt x="716" y="900"/>
                    </a:lnTo>
                    <a:lnTo>
                      <a:pt x="717" y="896"/>
                    </a:lnTo>
                    <a:lnTo>
                      <a:pt x="707" y="910"/>
                    </a:lnTo>
                    <a:lnTo>
                      <a:pt x="682" y="951"/>
                    </a:lnTo>
                    <a:lnTo>
                      <a:pt x="646" y="1008"/>
                    </a:lnTo>
                    <a:lnTo>
                      <a:pt x="604" y="1078"/>
                    </a:lnTo>
                    <a:lnTo>
                      <a:pt x="559" y="1150"/>
                    </a:lnTo>
                    <a:lnTo>
                      <a:pt x="519" y="1220"/>
                    </a:lnTo>
                    <a:lnTo>
                      <a:pt x="501" y="1251"/>
                    </a:lnTo>
                    <a:lnTo>
                      <a:pt x="485" y="1279"/>
                    </a:lnTo>
                    <a:lnTo>
                      <a:pt x="473" y="1302"/>
                    </a:lnTo>
                    <a:lnTo>
                      <a:pt x="464" y="1320"/>
                    </a:lnTo>
                    <a:lnTo>
                      <a:pt x="457" y="1335"/>
                    </a:lnTo>
                    <a:lnTo>
                      <a:pt x="449" y="1350"/>
                    </a:lnTo>
                    <a:lnTo>
                      <a:pt x="439" y="1366"/>
                    </a:lnTo>
                    <a:lnTo>
                      <a:pt x="429" y="1380"/>
                    </a:lnTo>
                    <a:lnTo>
                      <a:pt x="406" y="1409"/>
                    </a:lnTo>
                    <a:lnTo>
                      <a:pt x="383" y="1436"/>
                    </a:lnTo>
                    <a:lnTo>
                      <a:pt x="361" y="1458"/>
                    </a:lnTo>
                    <a:lnTo>
                      <a:pt x="344" y="1476"/>
                    </a:lnTo>
                    <a:lnTo>
                      <a:pt x="331" y="1487"/>
                    </a:lnTo>
                    <a:lnTo>
                      <a:pt x="327" y="1492"/>
                    </a:lnTo>
                    <a:lnTo>
                      <a:pt x="304" y="1618"/>
                    </a:lnTo>
                    <a:lnTo>
                      <a:pt x="304" y="1749"/>
                    </a:lnTo>
                    <a:lnTo>
                      <a:pt x="301" y="1748"/>
                    </a:lnTo>
                    <a:lnTo>
                      <a:pt x="292" y="1745"/>
                    </a:lnTo>
                    <a:lnTo>
                      <a:pt x="279" y="1741"/>
                    </a:lnTo>
                    <a:lnTo>
                      <a:pt x="262" y="1734"/>
                    </a:lnTo>
                    <a:lnTo>
                      <a:pt x="245" y="1729"/>
                    </a:lnTo>
                    <a:lnTo>
                      <a:pt x="227" y="1723"/>
                    </a:lnTo>
                    <a:lnTo>
                      <a:pt x="210" y="1719"/>
                    </a:lnTo>
                    <a:lnTo>
                      <a:pt x="196" y="1716"/>
                    </a:lnTo>
                    <a:lnTo>
                      <a:pt x="188" y="1715"/>
                    </a:lnTo>
                    <a:lnTo>
                      <a:pt x="181" y="1715"/>
                    </a:lnTo>
                    <a:lnTo>
                      <a:pt x="173" y="1716"/>
                    </a:lnTo>
                    <a:lnTo>
                      <a:pt x="163" y="1717"/>
                    </a:lnTo>
                    <a:lnTo>
                      <a:pt x="145" y="1720"/>
                    </a:lnTo>
                    <a:lnTo>
                      <a:pt x="128" y="1725"/>
                    </a:lnTo>
                    <a:lnTo>
                      <a:pt x="111" y="1729"/>
                    </a:lnTo>
                    <a:lnTo>
                      <a:pt x="99" y="1734"/>
                    </a:lnTo>
                    <a:lnTo>
                      <a:pt x="89" y="1738"/>
                    </a:lnTo>
                    <a:lnTo>
                      <a:pt x="86" y="1739"/>
                    </a:lnTo>
                    <a:lnTo>
                      <a:pt x="58" y="1762"/>
                    </a:lnTo>
                    <a:lnTo>
                      <a:pt x="53" y="1742"/>
                    </a:lnTo>
                    <a:lnTo>
                      <a:pt x="39" y="1688"/>
                    </a:lnTo>
                    <a:lnTo>
                      <a:pt x="32" y="1650"/>
                    </a:lnTo>
                    <a:lnTo>
                      <a:pt x="24" y="1607"/>
                    </a:lnTo>
                    <a:lnTo>
                      <a:pt x="16" y="1559"/>
                    </a:lnTo>
                    <a:lnTo>
                      <a:pt x="9" y="1508"/>
                    </a:lnTo>
                    <a:lnTo>
                      <a:pt x="4" y="1454"/>
                    </a:lnTo>
                    <a:lnTo>
                      <a:pt x="1" y="1398"/>
                    </a:lnTo>
                    <a:lnTo>
                      <a:pt x="0" y="1370"/>
                    </a:lnTo>
                    <a:lnTo>
                      <a:pt x="0" y="1342"/>
                    </a:lnTo>
                    <a:lnTo>
                      <a:pt x="1" y="1313"/>
                    </a:lnTo>
                    <a:lnTo>
                      <a:pt x="2" y="1284"/>
                    </a:lnTo>
                    <a:lnTo>
                      <a:pt x="4" y="1257"/>
                    </a:lnTo>
                    <a:lnTo>
                      <a:pt x="8" y="1229"/>
                    </a:lnTo>
                    <a:lnTo>
                      <a:pt x="12" y="1202"/>
                    </a:lnTo>
                    <a:lnTo>
                      <a:pt x="17" y="1176"/>
                    </a:lnTo>
                    <a:lnTo>
                      <a:pt x="24" y="1150"/>
                    </a:lnTo>
                    <a:lnTo>
                      <a:pt x="32" y="1126"/>
                    </a:lnTo>
                    <a:lnTo>
                      <a:pt x="41" y="1102"/>
                    </a:lnTo>
                    <a:lnTo>
                      <a:pt x="52" y="1079"/>
                    </a:lnTo>
                    <a:lnTo>
                      <a:pt x="74" y="1037"/>
                    </a:lnTo>
                    <a:lnTo>
                      <a:pt x="93" y="1000"/>
                    </a:lnTo>
                    <a:lnTo>
                      <a:pt x="112" y="966"/>
                    </a:lnTo>
                    <a:lnTo>
                      <a:pt x="130" y="936"/>
                    </a:lnTo>
                    <a:lnTo>
                      <a:pt x="147" y="910"/>
                    </a:lnTo>
                    <a:lnTo>
                      <a:pt x="163" y="887"/>
                    </a:lnTo>
                    <a:lnTo>
                      <a:pt x="179" y="866"/>
                    </a:lnTo>
                    <a:lnTo>
                      <a:pt x="194" y="848"/>
                    </a:lnTo>
                    <a:lnTo>
                      <a:pt x="210" y="831"/>
                    </a:lnTo>
                    <a:lnTo>
                      <a:pt x="225" y="816"/>
                    </a:lnTo>
                    <a:lnTo>
                      <a:pt x="241" y="802"/>
                    </a:lnTo>
                    <a:lnTo>
                      <a:pt x="257" y="789"/>
                    </a:lnTo>
                    <a:lnTo>
                      <a:pt x="292" y="765"/>
                    </a:lnTo>
                    <a:lnTo>
                      <a:pt x="333" y="740"/>
                    </a:lnTo>
                    <a:lnTo>
                      <a:pt x="376" y="716"/>
                    </a:lnTo>
                    <a:lnTo>
                      <a:pt x="418" y="694"/>
                    </a:lnTo>
                    <a:lnTo>
                      <a:pt x="457" y="676"/>
                    </a:lnTo>
                    <a:lnTo>
                      <a:pt x="494" y="660"/>
                    </a:lnTo>
                    <a:lnTo>
                      <a:pt x="524" y="647"/>
                    </a:lnTo>
                    <a:lnTo>
                      <a:pt x="547" y="639"/>
                    </a:lnTo>
                    <a:lnTo>
                      <a:pt x="562" y="634"/>
                    </a:lnTo>
                    <a:lnTo>
                      <a:pt x="568" y="632"/>
                    </a:lnTo>
                    <a:lnTo>
                      <a:pt x="568" y="630"/>
                    </a:lnTo>
                    <a:lnTo>
                      <a:pt x="567" y="624"/>
                    </a:lnTo>
                    <a:lnTo>
                      <a:pt x="565" y="620"/>
                    </a:lnTo>
                    <a:lnTo>
                      <a:pt x="562" y="616"/>
                    </a:lnTo>
                    <a:lnTo>
                      <a:pt x="558" y="613"/>
                    </a:lnTo>
                    <a:lnTo>
                      <a:pt x="553" y="609"/>
                    </a:lnTo>
                    <a:lnTo>
                      <a:pt x="547" y="605"/>
                    </a:lnTo>
                    <a:lnTo>
                      <a:pt x="538" y="602"/>
                    </a:lnTo>
                    <a:lnTo>
                      <a:pt x="527" y="600"/>
                    </a:lnTo>
                    <a:lnTo>
                      <a:pt x="515" y="597"/>
                    </a:lnTo>
                    <a:lnTo>
                      <a:pt x="499" y="597"/>
                    </a:lnTo>
                    <a:lnTo>
                      <a:pt x="481" y="597"/>
                    </a:lnTo>
                    <a:lnTo>
                      <a:pt x="460" y="600"/>
                    </a:lnTo>
                    <a:lnTo>
                      <a:pt x="436" y="603"/>
                    </a:lnTo>
                    <a:lnTo>
                      <a:pt x="409" y="608"/>
                    </a:lnTo>
                    <a:lnTo>
                      <a:pt x="382" y="615"/>
                    </a:lnTo>
                    <a:lnTo>
                      <a:pt x="355" y="624"/>
                    </a:lnTo>
                    <a:lnTo>
                      <a:pt x="327" y="632"/>
                    </a:lnTo>
                    <a:lnTo>
                      <a:pt x="272" y="653"/>
                    </a:lnTo>
                    <a:lnTo>
                      <a:pt x="221" y="675"/>
                    </a:lnTo>
                    <a:lnTo>
                      <a:pt x="176" y="695"/>
                    </a:lnTo>
                    <a:lnTo>
                      <a:pt x="140" y="713"/>
                    </a:lnTo>
                    <a:lnTo>
                      <a:pt x="117" y="725"/>
                    </a:lnTo>
                    <a:lnTo>
                      <a:pt x="109" y="729"/>
                    </a:lnTo>
                    <a:lnTo>
                      <a:pt x="111" y="725"/>
                    </a:lnTo>
                    <a:lnTo>
                      <a:pt x="118" y="713"/>
                    </a:lnTo>
                    <a:lnTo>
                      <a:pt x="125" y="705"/>
                    </a:lnTo>
                    <a:lnTo>
                      <a:pt x="133" y="695"/>
                    </a:lnTo>
                    <a:lnTo>
                      <a:pt x="142" y="685"/>
                    </a:lnTo>
                    <a:lnTo>
                      <a:pt x="154" y="674"/>
                    </a:lnTo>
                    <a:lnTo>
                      <a:pt x="166" y="662"/>
                    </a:lnTo>
                    <a:lnTo>
                      <a:pt x="182" y="650"/>
                    </a:lnTo>
                    <a:lnTo>
                      <a:pt x="200" y="637"/>
                    </a:lnTo>
                    <a:lnTo>
                      <a:pt x="221" y="626"/>
                    </a:lnTo>
                    <a:lnTo>
                      <a:pt x="242" y="613"/>
                    </a:lnTo>
                    <a:lnTo>
                      <a:pt x="268" y="602"/>
                    </a:lnTo>
                    <a:lnTo>
                      <a:pt x="297" y="590"/>
                    </a:lnTo>
                    <a:lnTo>
                      <a:pt x="327" y="580"/>
                    </a:lnTo>
                    <a:lnTo>
                      <a:pt x="388" y="563"/>
                    </a:lnTo>
                    <a:lnTo>
                      <a:pt x="442" y="550"/>
                    </a:lnTo>
                    <a:lnTo>
                      <a:pt x="487" y="539"/>
                    </a:lnTo>
                    <a:lnTo>
                      <a:pt x="526" y="532"/>
                    </a:lnTo>
                    <a:lnTo>
                      <a:pt x="556" y="528"/>
                    </a:lnTo>
                    <a:lnTo>
                      <a:pt x="579" y="525"/>
                    </a:lnTo>
                    <a:lnTo>
                      <a:pt x="592" y="523"/>
                    </a:lnTo>
                    <a:lnTo>
                      <a:pt x="597" y="522"/>
                    </a:lnTo>
                    <a:lnTo>
                      <a:pt x="592" y="520"/>
                    </a:lnTo>
                    <a:lnTo>
                      <a:pt x="578" y="514"/>
                    </a:lnTo>
                    <a:lnTo>
                      <a:pt x="557" y="505"/>
                    </a:lnTo>
                    <a:lnTo>
                      <a:pt x="529" y="492"/>
                    </a:lnTo>
                    <a:lnTo>
                      <a:pt x="495" y="479"/>
                    </a:lnTo>
                    <a:lnTo>
                      <a:pt x="456" y="465"/>
                    </a:lnTo>
                    <a:lnTo>
                      <a:pt x="413" y="451"/>
                    </a:lnTo>
                    <a:lnTo>
                      <a:pt x="368" y="437"/>
                    </a:lnTo>
                    <a:lnTo>
                      <a:pt x="320" y="424"/>
                    </a:lnTo>
                    <a:lnTo>
                      <a:pt x="273" y="412"/>
                    </a:lnTo>
                    <a:lnTo>
                      <a:pt x="228" y="402"/>
                    </a:lnTo>
                    <a:lnTo>
                      <a:pt x="188" y="392"/>
                    </a:lnTo>
                    <a:lnTo>
                      <a:pt x="154" y="385"/>
                    </a:lnTo>
                    <a:lnTo>
                      <a:pt x="127" y="379"/>
                    </a:lnTo>
                    <a:lnTo>
                      <a:pt x="109" y="374"/>
                    </a:lnTo>
                    <a:lnTo>
                      <a:pt x="104" y="373"/>
                    </a:lnTo>
                    <a:lnTo>
                      <a:pt x="109" y="371"/>
                    </a:lnTo>
                    <a:lnTo>
                      <a:pt x="127" y="364"/>
                    </a:lnTo>
                    <a:lnTo>
                      <a:pt x="155" y="355"/>
                    </a:lnTo>
                    <a:lnTo>
                      <a:pt x="192" y="344"/>
                    </a:lnTo>
                    <a:lnTo>
                      <a:pt x="214" y="339"/>
                    </a:lnTo>
                    <a:lnTo>
                      <a:pt x="238" y="333"/>
                    </a:lnTo>
                    <a:lnTo>
                      <a:pt x="264" y="328"/>
                    </a:lnTo>
                    <a:lnTo>
                      <a:pt x="292" y="322"/>
                    </a:lnTo>
                    <a:lnTo>
                      <a:pt x="322" y="318"/>
                    </a:lnTo>
                    <a:lnTo>
                      <a:pt x="353" y="315"/>
                    </a:lnTo>
                    <a:lnTo>
                      <a:pt x="385" y="312"/>
                    </a:lnTo>
                    <a:lnTo>
                      <a:pt x="419" y="311"/>
                    </a:lnTo>
                    <a:lnTo>
                      <a:pt x="484" y="310"/>
                    </a:lnTo>
                    <a:lnTo>
                      <a:pt x="542" y="310"/>
                    </a:lnTo>
                    <a:lnTo>
                      <a:pt x="592" y="312"/>
                    </a:lnTo>
                    <a:lnTo>
                      <a:pt x="634" y="314"/>
                    </a:lnTo>
                    <a:lnTo>
                      <a:pt x="667" y="317"/>
                    </a:lnTo>
                    <a:lnTo>
                      <a:pt x="692" y="319"/>
                    </a:lnTo>
                    <a:lnTo>
                      <a:pt x="706" y="321"/>
                    </a:lnTo>
                    <a:lnTo>
                      <a:pt x="712" y="322"/>
                    </a:lnTo>
                    <a:lnTo>
                      <a:pt x="706" y="318"/>
                    </a:lnTo>
                    <a:lnTo>
                      <a:pt x="695" y="307"/>
                    </a:lnTo>
                    <a:lnTo>
                      <a:pt x="676" y="290"/>
                    </a:lnTo>
                    <a:lnTo>
                      <a:pt x="654" y="269"/>
                    </a:lnTo>
                    <a:lnTo>
                      <a:pt x="631" y="246"/>
                    </a:lnTo>
                    <a:lnTo>
                      <a:pt x="607" y="222"/>
                    </a:lnTo>
                    <a:lnTo>
                      <a:pt x="585" y="199"/>
                    </a:lnTo>
                    <a:lnTo>
                      <a:pt x="568" y="178"/>
                    </a:lnTo>
                    <a:lnTo>
                      <a:pt x="550" y="158"/>
                    </a:lnTo>
                    <a:lnTo>
                      <a:pt x="527" y="136"/>
                    </a:lnTo>
                    <a:lnTo>
                      <a:pt x="501" y="113"/>
                    </a:lnTo>
                    <a:lnTo>
                      <a:pt x="475" y="90"/>
                    </a:lnTo>
                    <a:lnTo>
                      <a:pt x="451" y="71"/>
                    </a:lnTo>
                    <a:lnTo>
                      <a:pt x="431" y="56"/>
                    </a:lnTo>
                    <a:lnTo>
                      <a:pt x="418" y="45"/>
                    </a:lnTo>
                    <a:lnTo>
                      <a:pt x="413" y="41"/>
                    </a:lnTo>
                    <a:lnTo>
                      <a:pt x="422" y="44"/>
                    </a:lnTo>
                    <a:lnTo>
                      <a:pt x="445" y="54"/>
                    </a:lnTo>
                    <a:lnTo>
                      <a:pt x="480" y="69"/>
                    </a:lnTo>
                    <a:lnTo>
                      <a:pt x="523" y="87"/>
                    </a:lnTo>
                    <a:lnTo>
                      <a:pt x="570" y="107"/>
                    </a:lnTo>
                    <a:lnTo>
                      <a:pt x="619" y="128"/>
                    </a:lnTo>
                    <a:lnTo>
                      <a:pt x="665" y="148"/>
                    </a:lnTo>
                    <a:lnTo>
                      <a:pt x="705" y="167"/>
                    </a:lnTo>
                    <a:lnTo>
                      <a:pt x="725" y="176"/>
                    </a:lnTo>
                    <a:lnTo>
                      <a:pt x="746" y="188"/>
                    </a:lnTo>
                    <a:lnTo>
                      <a:pt x="768" y="201"/>
                    </a:lnTo>
                    <a:lnTo>
                      <a:pt x="791" y="215"/>
                    </a:lnTo>
                    <a:lnTo>
                      <a:pt x="838" y="245"/>
                    </a:lnTo>
                    <a:lnTo>
                      <a:pt x="883" y="276"/>
                    </a:lnTo>
                    <a:lnTo>
                      <a:pt x="923" y="305"/>
                    </a:lnTo>
                    <a:lnTo>
                      <a:pt x="957" y="329"/>
                    </a:lnTo>
                    <a:lnTo>
                      <a:pt x="978" y="344"/>
                    </a:lnTo>
                    <a:lnTo>
                      <a:pt x="987" y="350"/>
                    </a:lnTo>
                    <a:lnTo>
                      <a:pt x="987" y="348"/>
                    </a:lnTo>
                    <a:lnTo>
                      <a:pt x="988" y="343"/>
                    </a:lnTo>
                    <a:lnTo>
                      <a:pt x="990" y="334"/>
                    </a:lnTo>
                    <a:lnTo>
                      <a:pt x="991" y="322"/>
                    </a:lnTo>
                    <a:lnTo>
                      <a:pt x="992" y="308"/>
                    </a:lnTo>
                    <a:lnTo>
                      <a:pt x="992" y="292"/>
                    </a:lnTo>
                    <a:lnTo>
                      <a:pt x="990" y="276"/>
                    </a:lnTo>
                    <a:lnTo>
                      <a:pt x="987" y="259"/>
                    </a:lnTo>
                    <a:lnTo>
                      <a:pt x="984" y="249"/>
                    </a:lnTo>
                    <a:lnTo>
                      <a:pt x="979" y="240"/>
                    </a:lnTo>
                    <a:lnTo>
                      <a:pt x="974" y="230"/>
                    </a:lnTo>
                    <a:lnTo>
                      <a:pt x="968" y="218"/>
                    </a:lnTo>
                    <a:lnTo>
                      <a:pt x="954" y="195"/>
                    </a:lnTo>
                    <a:lnTo>
                      <a:pt x="940" y="173"/>
                    </a:lnTo>
                    <a:lnTo>
                      <a:pt x="925" y="152"/>
                    </a:lnTo>
                    <a:lnTo>
                      <a:pt x="913" y="137"/>
                    </a:lnTo>
                    <a:lnTo>
                      <a:pt x="903" y="125"/>
                    </a:lnTo>
                    <a:lnTo>
                      <a:pt x="900" y="121"/>
                    </a:lnTo>
                    <a:lnTo>
                      <a:pt x="905" y="122"/>
                    </a:lnTo>
                    <a:lnTo>
                      <a:pt x="919" y="124"/>
                    </a:lnTo>
                    <a:lnTo>
                      <a:pt x="939" y="127"/>
                    </a:lnTo>
                    <a:lnTo>
                      <a:pt x="964" y="134"/>
                    </a:lnTo>
                    <a:lnTo>
                      <a:pt x="992" y="143"/>
                    </a:lnTo>
                    <a:lnTo>
                      <a:pt x="1021" y="156"/>
                    </a:lnTo>
                    <a:lnTo>
                      <a:pt x="1037" y="163"/>
                    </a:lnTo>
                    <a:lnTo>
                      <a:pt x="1051" y="170"/>
                    </a:lnTo>
                    <a:lnTo>
                      <a:pt x="1065" y="180"/>
                    </a:lnTo>
                    <a:lnTo>
                      <a:pt x="1078" y="190"/>
                    </a:lnTo>
                    <a:lnTo>
                      <a:pt x="1104" y="211"/>
                    </a:lnTo>
                    <a:lnTo>
                      <a:pt x="1126" y="232"/>
                    </a:lnTo>
                    <a:lnTo>
                      <a:pt x="1146" y="249"/>
                    </a:lnTo>
                    <a:lnTo>
                      <a:pt x="1164" y="266"/>
                    </a:lnTo>
                    <a:lnTo>
                      <a:pt x="1179" y="280"/>
                    </a:lnTo>
                    <a:lnTo>
                      <a:pt x="1190" y="290"/>
                    </a:lnTo>
                    <a:lnTo>
                      <a:pt x="1196" y="296"/>
                    </a:lnTo>
                    <a:lnTo>
                      <a:pt x="1198" y="299"/>
                    </a:lnTo>
                    <a:lnTo>
                      <a:pt x="1200" y="295"/>
                    </a:lnTo>
                    <a:lnTo>
                      <a:pt x="1207" y="286"/>
                    </a:lnTo>
                    <a:lnTo>
                      <a:pt x="1216" y="270"/>
                    </a:lnTo>
                    <a:lnTo>
                      <a:pt x="1231" y="251"/>
                    </a:lnTo>
                    <a:lnTo>
                      <a:pt x="1248" y="231"/>
                    </a:lnTo>
                    <a:lnTo>
                      <a:pt x="1271" y="207"/>
                    </a:lnTo>
                    <a:lnTo>
                      <a:pt x="1285" y="195"/>
                    </a:lnTo>
                    <a:lnTo>
                      <a:pt x="1298" y="184"/>
                    </a:lnTo>
                    <a:lnTo>
                      <a:pt x="1314" y="172"/>
                    </a:lnTo>
                    <a:lnTo>
                      <a:pt x="1331" y="162"/>
                    </a:lnTo>
                    <a:lnTo>
                      <a:pt x="1368" y="138"/>
                    </a:lnTo>
                    <a:lnTo>
                      <a:pt x="1409" y="112"/>
                    </a:lnTo>
                    <a:lnTo>
                      <a:pt x="1451" y="86"/>
                    </a:lnTo>
                    <a:lnTo>
                      <a:pt x="1491" y="60"/>
                    </a:lnTo>
                    <a:lnTo>
                      <a:pt x="1528" y="37"/>
                    </a:lnTo>
                    <a:lnTo>
                      <a:pt x="1557" y="18"/>
                    </a:lnTo>
                    <a:lnTo>
                      <a:pt x="1576" y="5"/>
                    </a:lnTo>
                    <a:lnTo>
                      <a:pt x="1583" y="0"/>
                    </a:lnTo>
                    <a:lnTo>
                      <a:pt x="1577" y="9"/>
                    </a:lnTo>
                    <a:lnTo>
                      <a:pt x="1560" y="28"/>
                    </a:lnTo>
                    <a:lnTo>
                      <a:pt x="1537" y="58"/>
                    </a:lnTo>
                    <a:lnTo>
                      <a:pt x="1510" y="92"/>
                    </a:lnTo>
                    <a:lnTo>
                      <a:pt x="1482" y="128"/>
                    </a:lnTo>
                    <a:lnTo>
                      <a:pt x="1457" y="163"/>
                    </a:lnTo>
                    <a:lnTo>
                      <a:pt x="1446" y="178"/>
                    </a:lnTo>
                    <a:lnTo>
                      <a:pt x="1438" y="192"/>
                    </a:lnTo>
                    <a:lnTo>
                      <a:pt x="1432" y="205"/>
                    </a:lnTo>
                    <a:lnTo>
                      <a:pt x="1429" y="213"/>
                    </a:lnTo>
                    <a:lnTo>
                      <a:pt x="1424" y="231"/>
                    </a:lnTo>
                    <a:lnTo>
                      <a:pt x="1419" y="254"/>
                    </a:lnTo>
                    <a:lnTo>
                      <a:pt x="1414" y="278"/>
                    </a:lnTo>
                    <a:lnTo>
                      <a:pt x="1410" y="303"/>
                    </a:lnTo>
                    <a:lnTo>
                      <a:pt x="1406" y="325"/>
                    </a:lnTo>
                    <a:lnTo>
                      <a:pt x="1403" y="344"/>
                    </a:lnTo>
                    <a:lnTo>
                      <a:pt x="1401" y="358"/>
                    </a:lnTo>
                    <a:lnTo>
                      <a:pt x="1400" y="362"/>
                    </a:lnTo>
                    <a:lnTo>
                      <a:pt x="1408" y="362"/>
                    </a:lnTo>
                    <a:lnTo>
                      <a:pt x="1432" y="362"/>
                    </a:lnTo>
                    <a:lnTo>
                      <a:pt x="1467" y="362"/>
                    </a:lnTo>
                    <a:lnTo>
                      <a:pt x="1511" y="362"/>
                    </a:lnTo>
                    <a:lnTo>
                      <a:pt x="1558" y="364"/>
                    </a:lnTo>
                    <a:lnTo>
                      <a:pt x="1605" y="367"/>
                    </a:lnTo>
                    <a:lnTo>
                      <a:pt x="1628" y="369"/>
                    </a:lnTo>
                    <a:lnTo>
                      <a:pt x="1650" y="372"/>
                    </a:lnTo>
                    <a:lnTo>
                      <a:pt x="1669" y="375"/>
                    </a:lnTo>
                    <a:lnTo>
                      <a:pt x="1686" y="380"/>
                    </a:lnTo>
                    <a:lnTo>
                      <a:pt x="1720" y="389"/>
                    </a:lnTo>
                    <a:lnTo>
                      <a:pt x="1752" y="400"/>
                    </a:lnTo>
                    <a:lnTo>
                      <a:pt x="1784" y="413"/>
                    </a:lnTo>
                    <a:lnTo>
                      <a:pt x="1813" y="425"/>
                    </a:lnTo>
                    <a:lnTo>
                      <a:pt x="1838" y="436"/>
                    </a:lnTo>
                    <a:lnTo>
                      <a:pt x="1858" y="445"/>
                    </a:lnTo>
                    <a:lnTo>
                      <a:pt x="1871" y="452"/>
                    </a:lnTo>
                    <a:lnTo>
                      <a:pt x="1876" y="454"/>
                    </a:lnTo>
                    <a:lnTo>
                      <a:pt x="1875" y="456"/>
                    </a:lnTo>
                    <a:lnTo>
                      <a:pt x="1874" y="459"/>
                    </a:lnTo>
                    <a:lnTo>
                      <a:pt x="1870" y="465"/>
                    </a:lnTo>
                    <a:lnTo>
                      <a:pt x="1866" y="471"/>
                    </a:lnTo>
                    <a:lnTo>
                      <a:pt x="1859" y="478"/>
                    </a:lnTo>
                    <a:lnTo>
                      <a:pt x="1852" y="483"/>
                    </a:lnTo>
                    <a:lnTo>
                      <a:pt x="1847" y="485"/>
                    </a:lnTo>
                    <a:lnTo>
                      <a:pt x="1842" y="487"/>
                    </a:lnTo>
                    <a:lnTo>
                      <a:pt x="1836" y="488"/>
                    </a:lnTo>
                    <a:lnTo>
                      <a:pt x="1830" y="488"/>
                    </a:lnTo>
                    <a:lnTo>
                      <a:pt x="1817" y="489"/>
                    </a:lnTo>
                    <a:lnTo>
                      <a:pt x="1804" y="493"/>
                    </a:lnTo>
                    <a:lnTo>
                      <a:pt x="1792" y="497"/>
                    </a:lnTo>
                    <a:lnTo>
                      <a:pt x="1780" y="503"/>
                    </a:lnTo>
                    <a:lnTo>
                      <a:pt x="1770" y="508"/>
                    </a:lnTo>
                    <a:lnTo>
                      <a:pt x="1762" y="512"/>
                    </a:lnTo>
                    <a:lnTo>
                      <a:pt x="1757" y="516"/>
                    </a:lnTo>
                    <a:lnTo>
                      <a:pt x="1755" y="517"/>
                    </a:lnTo>
                    <a:lnTo>
                      <a:pt x="1763" y="522"/>
                    </a:lnTo>
                    <a:lnTo>
                      <a:pt x="1784" y="538"/>
                    </a:lnTo>
                    <a:lnTo>
                      <a:pt x="1814" y="561"/>
                    </a:lnTo>
                    <a:lnTo>
                      <a:pt x="1851" y="591"/>
                    </a:lnTo>
                    <a:lnTo>
                      <a:pt x="1871" y="609"/>
                    </a:lnTo>
                    <a:lnTo>
                      <a:pt x="1891" y="628"/>
                    </a:lnTo>
                    <a:lnTo>
                      <a:pt x="1910" y="646"/>
                    </a:lnTo>
                    <a:lnTo>
                      <a:pt x="1929" y="667"/>
                    </a:lnTo>
                    <a:lnTo>
                      <a:pt x="1947" y="688"/>
                    </a:lnTo>
                    <a:lnTo>
                      <a:pt x="1964" y="709"/>
                    </a:lnTo>
                    <a:lnTo>
                      <a:pt x="1978" y="731"/>
                    </a:lnTo>
                    <a:lnTo>
                      <a:pt x="1991" y="752"/>
                    </a:lnTo>
                    <a:lnTo>
                      <a:pt x="2001" y="775"/>
                    </a:lnTo>
                    <a:lnTo>
                      <a:pt x="2009" y="799"/>
                    </a:lnTo>
                    <a:lnTo>
                      <a:pt x="2018" y="824"/>
                    </a:lnTo>
                    <a:lnTo>
                      <a:pt x="2025" y="850"/>
                    </a:lnTo>
                    <a:lnTo>
                      <a:pt x="2030" y="877"/>
                    </a:lnTo>
                    <a:lnTo>
                      <a:pt x="2035" y="905"/>
                    </a:lnTo>
                    <a:lnTo>
                      <a:pt x="2041" y="932"/>
                    </a:lnTo>
                    <a:lnTo>
                      <a:pt x="2044" y="960"/>
                    </a:lnTo>
                    <a:lnTo>
                      <a:pt x="2050" y="1013"/>
                    </a:lnTo>
                    <a:lnTo>
                      <a:pt x="2054" y="1063"/>
                    </a:lnTo>
                    <a:lnTo>
                      <a:pt x="2057" y="1107"/>
                    </a:lnTo>
                    <a:lnTo>
                      <a:pt x="2059" y="1143"/>
                    </a:lnTo>
                    <a:lnTo>
                      <a:pt x="2059" y="1158"/>
                    </a:lnTo>
                    <a:lnTo>
                      <a:pt x="2059" y="1176"/>
                    </a:lnTo>
                    <a:lnTo>
                      <a:pt x="2058" y="1195"/>
                    </a:lnTo>
                    <a:lnTo>
                      <a:pt x="2057" y="1214"/>
                    </a:lnTo>
                    <a:lnTo>
                      <a:pt x="2053" y="1255"/>
                    </a:lnTo>
                    <a:lnTo>
                      <a:pt x="2047" y="1296"/>
                    </a:lnTo>
                    <a:lnTo>
                      <a:pt x="2041" y="1332"/>
                    </a:lnTo>
                    <a:lnTo>
                      <a:pt x="2035" y="1361"/>
                    </a:lnTo>
                    <a:lnTo>
                      <a:pt x="2032" y="1381"/>
                    </a:lnTo>
                    <a:lnTo>
                      <a:pt x="2030" y="1388"/>
                    </a:lnTo>
                    <a:lnTo>
                      <a:pt x="2029" y="1387"/>
                    </a:lnTo>
                    <a:lnTo>
                      <a:pt x="2025" y="1383"/>
                    </a:lnTo>
                    <a:lnTo>
                      <a:pt x="2018" y="1377"/>
                    </a:lnTo>
                    <a:lnTo>
                      <a:pt x="2009" y="1366"/>
                    </a:lnTo>
                    <a:lnTo>
                      <a:pt x="2000" y="1351"/>
                    </a:lnTo>
                    <a:lnTo>
                      <a:pt x="1990" y="1330"/>
                    </a:lnTo>
                    <a:lnTo>
                      <a:pt x="1978" y="1305"/>
                    </a:lnTo>
                    <a:lnTo>
                      <a:pt x="1968" y="1274"/>
                    </a:lnTo>
                    <a:lnTo>
                      <a:pt x="1956" y="1236"/>
                    </a:lnTo>
                    <a:lnTo>
                      <a:pt x="1946" y="1196"/>
                    </a:lnTo>
                    <a:lnTo>
                      <a:pt x="1934" y="1154"/>
                    </a:lnTo>
                    <a:lnTo>
                      <a:pt x="1925" y="1113"/>
                    </a:lnTo>
                    <a:lnTo>
                      <a:pt x="1917" y="1077"/>
                    </a:lnTo>
                    <a:lnTo>
                      <a:pt x="1910" y="1048"/>
                    </a:lnTo>
                    <a:lnTo>
                      <a:pt x="1906" y="1029"/>
                    </a:lnTo>
                    <a:lnTo>
                      <a:pt x="1904" y="1022"/>
                    </a:lnTo>
                    <a:lnTo>
                      <a:pt x="1853" y="1090"/>
                    </a:lnTo>
                    <a:lnTo>
                      <a:pt x="1852" y="1085"/>
                    </a:lnTo>
                    <a:lnTo>
                      <a:pt x="1848" y="1070"/>
                    </a:lnTo>
                    <a:lnTo>
                      <a:pt x="1843" y="1048"/>
                    </a:lnTo>
                    <a:lnTo>
                      <a:pt x="1835" y="1022"/>
                    </a:lnTo>
                    <a:lnTo>
                      <a:pt x="1828" y="992"/>
                    </a:lnTo>
                    <a:lnTo>
                      <a:pt x="1819" y="964"/>
                    </a:lnTo>
                    <a:lnTo>
                      <a:pt x="1810" y="939"/>
                    </a:lnTo>
                    <a:lnTo>
                      <a:pt x="1801" y="918"/>
                    </a:lnTo>
                    <a:lnTo>
                      <a:pt x="1793" y="901"/>
                    </a:lnTo>
                    <a:lnTo>
                      <a:pt x="1783" y="883"/>
                    </a:lnTo>
                    <a:lnTo>
                      <a:pt x="1775" y="865"/>
                    </a:lnTo>
                    <a:lnTo>
                      <a:pt x="1767" y="850"/>
                    </a:lnTo>
                    <a:lnTo>
                      <a:pt x="1760" y="836"/>
                    </a:lnTo>
                    <a:lnTo>
                      <a:pt x="1754" y="825"/>
                    </a:lnTo>
                    <a:lnTo>
                      <a:pt x="1751" y="817"/>
                    </a:lnTo>
                    <a:lnTo>
                      <a:pt x="1750" y="815"/>
                    </a:lnTo>
                    <a:lnTo>
                      <a:pt x="1748" y="817"/>
                    </a:lnTo>
                    <a:lnTo>
                      <a:pt x="1745" y="825"/>
                    </a:lnTo>
                    <a:lnTo>
                      <a:pt x="1740" y="835"/>
                    </a:lnTo>
                    <a:lnTo>
                      <a:pt x="1736" y="848"/>
                    </a:lnTo>
                    <a:lnTo>
                      <a:pt x="1731" y="863"/>
                    </a:lnTo>
                    <a:lnTo>
                      <a:pt x="1728" y="878"/>
                    </a:lnTo>
                    <a:lnTo>
                      <a:pt x="1727" y="886"/>
                    </a:lnTo>
                    <a:lnTo>
                      <a:pt x="1726" y="893"/>
                    </a:lnTo>
                    <a:lnTo>
                      <a:pt x="1726" y="900"/>
                    </a:lnTo>
                    <a:lnTo>
                      <a:pt x="1727" y="907"/>
                    </a:lnTo>
                    <a:lnTo>
                      <a:pt x="1727" y="913"/>
                    </a:lnTo>
                    <a:lnTo>
                      <a:pt x="1727" y="918"/>
                    </a:lnTo>
                    <a:lnTo>
                      <a:pt x="1727" y="924"/>
                    </a:lnTo>
                    <a:lnTo>
                      <a:pt x="1726" y="929"/>
                    </a:lnTo>
                    <a:lnTo>
                      <a:pt x="1722" y="936"/>
                    </a:lnTo>
                    <a:lnTo>
                      <a:pt x="1718" y="942"/>
                    </a:lnTo>
                    <a:lnTo>
                      <a:pt x="1712" y="948"/>
                    </a:lnTo>
                    <a:lnTo>
                      <a:pt x="1708" y="951"/>
                    </a:lnTo>
                    <a:lnTo>
                      <a:pt x="1705" y="952"/>
                    </a:lnTo>
                    <a:lnTo>
                      <a:pt x="1704" y="953"/>
                    </a:lnTo>
                    <a:lnTo>
                      <a:pt x="1703" y="953"/>
                    </a:lnTo>
                    <a:lnTo>
                      <a:pt x="1699" y="953"/>
                    </a:lnTo>
                    <a:lnTo>
                      <a:pt x="1690" y="949"/>
                    </a:lnTo>
                    <a:lnTo>
                      <a:pt x="1678" y="941"/>
                    </a:lnTo>
                    <a:lnTo>
                      <a:pt x="1660" y="927"/>
                    </a:lnTo>
                    <a:lnTo>
                      <a:pt x="1636" y="904"/>
                    </a:lnTo>
                    <a:lnTo>
                      <a:pt x="1605" y="872"/>
                    </a:lnTo>
                    <a:lnTo>
                      <a:pt x="1566" y="827"/>
                    </a:lnTo>
                    <a:lnTo>
                      <a:pt x="1546" y="802"/>
                    </a:lnTo>
                    <a:lnTo>
                      <a:pt x="1527" y="777"/>
                    </a:lnTo>
                    <a:lnTo>
                      <a:pt x="1510" y="754"/>
                    </a:lnTo>
                    <a:lnTo>
                      <a:pt x="1495" y="731"/>
                    </a:lnTo>
                    <a:lnTo>
                      <a:pt x="1482" y="710"/>
                    </a:lnTo>
                    <a:lnTo>
                      <a:pt x="1470" y="690"/>
                    </a:lnTo>
                    <a:lnTo>
                      <a:pt x="1460" y="671"/>
                    </a:lnTo>
                    <a:lnTo>
                      <a:pt x="1452" y="655"/>
                    </a:lnTo>
                    <a:lnTo>
                      <a:pt x="1438" y="626"/>
                    </a:lnTo>
                    <a:lnTo>
                      <a:pt x="1429" y="604"/>
                    </a:lnTo>
                    <a:lnTo>
                      <a:pt x="1424" y="590"/>
                    </a:lnTo>
                    <a:lnTo>
                      <a:pt x="1423" y="586"/>
                    </a:lnTo>
                    <a:close/>
                  </a:path>
                </a:pathLst>
              </a:custGeom>
              <a:solidFill>
                <a:srgbClr val="531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78" name="Freeform 406"/>
              <p:cNvSpPr>
                <a:spLocks/>
              </p:cNvSpPr>
              <p:nvPr/>
            </p:nvSpPr>
            <p:spPr bwMode="auto">
              <a:xfrm>
                <a:off x="4489" y="2244"/>
                <a:ext cx="24" cy="33"/>
              </a:xfrm>
              <a:custGeom>
                <a:avLst/>
                <a:gdLst>
                  <a:gd name="T0" fmla="*/ 0 w 541"/>
                  <a:gd name="T1" fmla="*/ 0 h 755"/>
                  <a:gd name="T2" fmla="*/ 0 w 541"/>
                  <a:gd name="T3" fmla="*/ 0 h 755"/>
                  <a:gd name="T4" fmla="*/ 0 w 541"/>
                  <a:gd name="T5" fmla="*/ 0 h 755"/>
                  <a:gd name="T6" fmla="*/ 0 w 541"/>
                  <a:gd name="T7" fmla="*/ 0 h 755"/>
                  <a:gd name="T8" fmla="*/ 0 w 541"/>
                  <a:gd name="T9" fmla="*/ 0 h 755"/>
                  <a:gd name="T10" fmla="*/ 0 w 541"/>
                  <a:gd name="T11" fmla="*/ 0 h 755"/>
                  <a:gd name="T12" fmla="*/ 0 w 541"/>
                  <a:gd name="T13" fmla="*/ 0 h 755"/>
                  <a:gd name="T14" fmla="*/ 0 w 541"/>
                  <a:gd name="T15" fmla="*/ 0 h 755"/>
                  <a:gd name="T16" fmla="*/ 0 w 541"/>
                  <a:gd name="T17" fmla="*/ 0 h 755"/>
                  <a:gd name="T18" fmla="*/ 0 w 541"/>
                  <a:gd name="T19" fmla="*/ 0 h 755"/>
                  <a:gd name="T20" fmla="*/ 0 w 541"/>
                  <a:gd name="T21" fmla="*/ 0 h 755"/>
                  <a:gd name="T22" fmla="*/ 0 w 541"/>
                  <a:gd name="T23" fmla="*/ 0 h 755"/>
                  <a:gd name="T24" fmla="*/ 0 w 541"/>
                  <a:gd name="T25" fmla="*/ 0 h 755"/>
                  <a:gd name="T26" fmla="*/ 0 w 541"/>
                  <a:gd name="T27" fmla="*/ 0 h 755"/>
                  <a:gd name="T28" fmla="*/ 0 w 541"/>
                  <a:gd name="T29" fmla="*/ 0 h 755"/>
                  <a:gd name="T30" fmla="*/ 0 w 541"/>
                  <a:gd name="T31" fmla="*/ 0 h 755"/>
                  <a:gd name="T32" fmla="*/ 0 w 541"/>
                  <a:gd name="T33" fmla="*/ 0 h 755"/>
                  <a:gd name="T34" fmla="*/ 0 w 541"/>
                  <a:gd name="T35" fmla="*/ 0 h 755"/>
                  <a:gd name="T36" fmla="*/ 0 w 541"/>
                  <a:gd name="T37" fmla="*/ 0 h 755"/>
                  <a:gd name="T38" fmla="*/ 0 w 541"/>
                  <a:gd name="T39" fmla="*/ 0 h 755"/>
                  <a:gd name="T40" fmla="*/ 0 w 541"/>
                  <a:gd name="T41" fmla="*/ 0 h 755"/>
                  <a:gd name="T42" fmla="*/ 0 w 541"/>
                  <a:gd name="T43" fmla="*/ 0 h 755"/>
                  <a:gd name="T44" fmla="*/ 0 w 541"/>
                  <a:gd name="T45" fmla="*/ 0 h 755"/>
                  <a:gd name="T46" fmla="*/ 0 w 541"/>
                  <a:gd name="T47" fmla="*/ 0 h 755"/>
                  <a:gd name="T48" fmla="*/ 0 w 541"/>
                  <a:gd name="T49" fmla="*/ 0 h 755"/>
                  <a:gd name="T50" fmla="*/ 0 w 541"/>
                  <a:gd name="T51" fmla="*/ 0 h 755"/>
                  <a:gd name="T52" fmla="*/ 0 w 541"/>
                  <a:gd name="T53" fmla="*/ 0 h 755"/>
                  <a:gd name="T54" fmla="*/ 0 w 541"/>
                  <a:gd name="T55" fmla="*/ 0 h 755"/>
                  <a:gd name="T56" fmla="*/ 0 w 541"/>
                  <a:gd name="T57" fmla="*/ 0 h 755"/>
                  <a:gd name="T58" fmla="*/ 0 w 541"/>
                  <a:gd name="T59" fmla="*/ 0 h 755"/>
                  <a:gd name="T60" fmla="*/ 0 w 541"/>
                  <a:gd name="T61" fmla="*/ 0 h 755"/>
                  <a:gd name="T62" fmla="*/ 0 w 541"/>
                  <a:gd name="T63" fmla="*/ 0 h 755"/>
                  <a:gd name="T64" fmla="*/ 0 w 541"/>
                  <a:gd name="T65" fmla="*/ 0 h 755"/>
                  <a:gd name="T66" fmla="*/ 0 w 541"/>
                  <a:gd name="T67" fmla="*/ 0 h 755"/>
                  <a:gd name="T68" fmla="*/ 0 w 541"/>
                  <a:gd name="T69" fmla="*/ 0 h 7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41"/>
                  <a:gd name="T106" fmla="*/ 0 h 755"/>
                  <a:gd name="T107" fmla="*/ 541 w 541"/>
                  <a:gd name="T108" fmla="*/ 755 h 7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41" h="755">
                    <a:moveTo>
                      <a:pt x="523" y="0"/>
                    </a:moveTo>
                    <a:lnTo>
                      <a:pt x="309" y="67"/>
                    </a:lnTo>
                    <a:lnTo>
                      <a:pt x="344" y="183"/>
                    </a:lnTo>
                    <a:lnTo>
                      <a:pt x="334" y="201"/>
                    </a:lnTo>
                    <a:lnTo>
                      <a:pt x="305" y="249"/>
                    </a:lnTo>
                    <a:lnTo>
                      <a:pt x="262" y="317"/>
                    </a:lnTo>
                    <a:lnTo>
                      <a:pt x="210" y="397"/>
                    </a:lnTo>
                    <a:lnTo>
                      <a:pt x="182" y="437"/>
                    </a:lnTo>
                    <a:lnTo>
                      <a:pt x="154" y="477"/>
                    </a:lnTo>
                    <a:lnTo>
                      <a:pt x="124" y="514"/>
                    </a:lnTo>
                    <a:lnTo>
                      <a:pt x="96" y="549"/>
                    </a:lnTo>
                    <a:lnTo>
                      <a:pt x="83" y="564"/>
                    </a:lnTo>
                    <a:lnTo>
                      <a:pt x="69" y="578"/>
                    </a:lnTo>
                    <a:lnTo>
                      <a:pt x="57" y="590"/>
                    </a:lnTo>
                    <a:lnTo>
                      <a:pt x="44" y="602"/>
                    </a:lnTo>
                    <a:lnTo>
                      <a:pt x="32" y="611"/>
                    </a:lnTo>
                    <a:lnTo>
                      <a:pt x="20" y="619"/>
                    </a:lnTo>
                    <a:lnTo>
                      <a:pt x="10" y="624"/>
                    </a:lnTo>
                    <a:lnTo>
                      <a:pt x="0" y="627"/>
                    </a:lnTo>
                    <a:lnTo>
                      <a:pt x="8" y="635"/>
                    </a:lnTo>
                    <a:lnTo>
                      <a:pt x="28" y="656"/>
                    </a:lnTo>
                    <a:lnTo>
                      <a:pt x="43" y="670"/>
                    </a:lnTo>
                    <a:lnTo>
                      <a:pt x="61" y="684"/>
                    </a:lnTo>
                    <a:lnTo>
                      <a:pt x="81" y="699"/>
                    </a:lnTo>
                    <a:lnTo>
                      <a:pt x="103" y="713"/>
                    </a:lnTo>
                    <a:lnTo>
                      <a:pt x="115" y="720"/>
                    </a:lnTo>
                    <a:lnTo>
                      <a:pt x="128" y="727"/>
                    </a:lnTo>
                    <a:lnTo>
                      <a:pt x="141" y="732"/>
                    </a:lnTo>
                    <a:lnTo>
                      <a:pt x="155" y="738"/>
                    </a:lnTo>
                    <a:lnTo>
                      <a:pt x="168" y="743"/>
                    </a:lnTo>
                    <a:lnTo>
                      <a:pt x="183" y="747"/>
                    </a:lnTo>
                    <a:lnTo>
                      <a:pt x="198" y="751"/>
                    </a:lnTo>
                    <a:lnTo>
                      <a:pt x="213" y="753"/>
                    </a:lnTo>
                    <a:lnTo>
                      <a:pt x="229" y="754"/>
                    </a:lnTo>
                    <a:lnTo>
                      <a:pt x="244" y="755"/>
                    </a:lnTo>
                    <a:lnTo>
                      <a:pt x="261" y="754"/>
                    </a:lnTo>
                    <a:lnTo>
                      <a:pt x="277" y="752"/>
                    </a:lnTo>
                    <a:lnTo>
                      <a:pt x="293" y="749"/>
                    </a:lnTo>
                    <a:lnTo>
                      <a:pt x="310" y="745"/>
                    </a:lnTo>
                    <a:lnTo>
                      <a:pt x="327" y="738"/>
                    </a:lnTo>
                    <a:lnTo>
                      <a:pt x="344" y="730"/>
                    </a:lnTo>
                    <a:lnTo>
                      <a:pt x="377" y="713"/>
                    </a:lnTo>
                    <a:lnTo>
                      <a:pt x="404" y="697"/>
                    </a:lnTo>
                    <a:lnTo>
                      <a:pt x="415" y="687"/>
                    </a:lnTo>
                    <a:lnTo>
                      <a:pt x="427" y="679"/>
                    </a:lnTo>
                    <a:lnTo>
                      <a:pt x="436" y="671"/>
                    </a:lnTo>
                    <a:lnTo>
                      <a:pt x="445" y="661"/>
                    </a:lnTo>
                    <a:lnTo>
                      <a:pt x="454" y="653"/>
                    </a:lnTo>
                    <a:lnTo>
                      <a:pt x="461" y="644"/>
                    </a:lnTo>
                    <a:lnTo>
                      <a:pt x="468" y="634"/>
                    </a:lnTo>
                    <a:lnTo>
                      <a:pt x="474" y="625"/>
                    </a:lnTo>
                    <a:lnTo>
                      <a:pt x="484" y="605"/>
                    </a:lnTo>
                    <a:lnTo>
                      <a:pt x="492" y="584"/>
                    </a:lnTo>
                    <a:lnTo>
                      <a:pt x="499" y="562"/>
                    </a:lnTo>
                    <a:lnTo>
                      <a:pt x="503" y="538"/>
                    </a:lnTo>
                    <a:lnTo>
                      <a:pt x="507" y="512"/>
                    </a:lnTo>
                    <a:lnTo>
                      <a:pt x="510" y="485"/>
                    </a:lnTo>
                    <a:lnTo>
                      <a:pt x="517" y="424"/>
                    </a:lnTo>
                    <a:lnTo>
                      <a:pt x="528" y="352"/>
                    </a:lnTo>
                    <a:lnTo>
                      <a:pt x="533" y="314"/>
                    </a:lnTo>
                    <a:lnTo>
                      <a:pt x="537" y="278"/>
                    </a:lnTo>
                    <a:lnTo>
                      <a:pt x="540" y="243"/>
                    </a:lnTo>
                    <a:lnTo>
                      <a:pt x="541" y="210"/>
                    </a:lnTo>
                    <a:lnTo>
                      <a:pt x="541" y="179"/>
                    </a:lnTo>
                    <a:lnTo>
                      <a:pt x="541" y="150"/>
                    </a:lnTo>
                    <a:lnTo>
                      <a:pt x="540" y="123"/>
                    </a:lnTo>
                    <a:lnTo>
                      <a:pt x="538" y="98"/>
                    </a:lnTo>
                    <a:lnTo>
                      <a:pt x="533" y="57"/>
                    </a:lnTo>
                    <a:lnTo>
                      <a:pt x="528" y="27"/>
                    </a:lnTo>
                    <a:lnTo>
                      <a:pt x="524" y="7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rgbClr val="F8F6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79" name="Freeform 407"/>
              <p:cNvSpPr>
                <a:spLocks/>
              </p:cNvSpPr>
              <p:nvPr/>
            </p:nvSpPr>
            <p:spPr bwMode="auto">
              <a:xfrm>
                <a:off x="4450" y="2250"/>
                <a:ext cx="39" cy="31"/>
              </a:xfrm>
              <a:custGeom>
                <a:avLst/>
                <a:gdLst>
                  <a:gd name="T0" fmla="*/ 0 w 907"/>
                  <a:gd name="T1" fmla="*/ 0 h 724"/>
                  <a:gd name="T2" fmla="*/ 0 w 907"/>
                  <a:gd name="T3" fmla="*/ 0 h 724"/>
                  <a:gd name="T4" fmla="*/ 0 w 907"/>
                  <a:gd name="T5" fmla="*/ 0 h 724"/>
                  <a:gd name="T6" fmla="*/ 0 w 907"/>
                  <a:gd name="T7" fmla="*/ 0 h 724"/>
                  <a:gd name="T8" fmla="*/ 0 w 907"/>
                  <a:gd name="T9" fmla="*/ 0 h 724"/>
                  <a:gd name="T10" fmla="*/ 0 w 907"/>
                  <a:gd name="T11" fmla="*/ 0 h 724"/>
                  <a:gd name="T12" fmla="*/ 0 w 907"/>
                  <a:gd name="T13" fmla="*/ 0 h 724"/>
                  <a:gd name="T14" fmla="*/ 0 w 907"/>
                  <a:gd name="T15" fmla="*/ 0 h 724"/>
                  <a:gd name="T16" fmla="*/ 0 w 907"/>
                  <a:gd name="T17" fmla="*/ 0 h 724"/>
                  <a:gd name="T18" fmla="*/ 0 w 907"/>
                  <a:gd name="T19" fmla="*/ 0 h 724"/>
                  <a:gd name="T20" fmla="*/ 0 w 907"/>
                  <a:gd name="T21" fmla="*/ 0 h 724"/>
                  <a:gd name="T22" fmla="*/ 0 w 907"/>
                  <a:gd name="T23" fmla="*/ 0 h 724"/>
                  <a:gd name="T24" fmla="*/ 0 w 907"/>
                  <a:gd name="T25" fmla="*/ 0 h 724"/>
                  <a:gd name="T26" fmla="*/ 0 w 907"/>
                  <a:gd name="T27" fmla="*/ 0 h 724"/>
                  <a:gd name="T28" fmla="*/ 0 w 907"/>
                  <a:gd name="T29" fmla="*/ 0 h 724"/>
                  <a:gd name="T30" fmla="*/ 0 w 907"/>
                  <a:gd name="T31" fmla="*/ 0 h 724"/>
                  <a:gd name="T32" fmla="*/ 0 w 907"/>
                  <a:gd name="T33" fmla="*/ 0 h 724"/>
                  <a:gd name="T34" fmla="*/ 0 w 907"/>
                  <a:gd name="T35" fmla="*/ 0 h 724"/>
                  <a:gd name="T36" fmla="*/ 0 w 907"/>
                  <a:gd name="T37" fmla="*/ 0 h 724"/>
                  <a:gd name="T38" fmla="*/ 0 w 907"/>
                  <a:gd name="T39" fmla="*/ 0 h 724"/>
                  <a:gd name="T40" fmla="*/ 0 w 907"/>
                  <a:gd name="T41" fmla="*/ 0 h 724"/>
                  <a:gd name="T42" fmla="*/ 0 w 907"/>
                  <a:gd name="T43" fmla="*/ 0 h 724"/>
                  <a:gd name="T44" fmla="*/ 0 w 907"/>
                  <a:gd name="T45" fmla="*/ 0 h 724"/>
                  <a:gd name="T46" fmla="*/ 0 w 907"/>
                  <a:gd name="T47" fmla="*/ 0 h 724"/>
                  <a:gd name="T48" fmla="*/ 0 w 907"/>
                  <a:gd name="T49" fmla="*/ 0 h 724"/>
                  <a:gd name="T50" fmla="*/ 0 w 907"/>
                  <a:gd name="T51" fmla="*/ 0 h 724"/>
                  <a:gd name="T52" fmla="*/ 0 w 907"/>
                  <a:gd name="T53" fmla="*/ 0 h 724"/>
                  <a:gd name="T54" fmla="*/ 0 w 907"/>
                  <a:gd name="T55" fmla="*/ 0 h 724"/>
                  <a:gd name="T56" fmla="*/ 0 w 907"/>
                  <a:gd name="T57" fmla="*/ 0 h 724"/>
                  <a:gd name="T58" fmla="*/ 0 w 907"/>
                  <a:gd name="T59" fmla="*/ 0 h 724"/>
                  <a:gd name="T60" fmla="*/ 0 w 907"/>
                  <a:gd name="T61" fmla="*/ 0 h 724"/>
                  <a:gd name="T62" fmla="*/ 0 w 907"/>
                  <a:gd name="T63" fmla="*/ 0 h 724"/>
                  <a:gd name="T64" fmla="*/ 0 w 907"/>
                  <a:gd name="T65" fmla="*/ 0 h 724"/>
                  <a:gd name="T66" fmla="*/ 0 w 907"/>
                  <a:gd name="T67" fmla="*/ 0 h 724"/>
                  <a:gd name="T68" fmla="*/ 0 w 907"/>
                  <a:gd name="T69" fmla="*/ 0 h 724"/>
                  <a:gd name="T70" fmla="*/ 0 w 907"/>
                  <a:gd name="T71" fmla="*/ 0 h 724"/>
                  <a:gd name="T72" fmla="*/ 0 w 907"/>
                  <a:gd name="T73" fmla="*/ 0 h 724"/>
                  <a:gd name="T74" fmla="*/ 0 w 907"/>
                  <a:gd name="T75" fmla="*/ 0 h 7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7"/>
                  <a:gd name="T115" fmla="*/ 0 h 724"/>
                  <a:gd name="T116" fmla="*/ 907 w 907"/>
                  <a:gd name="T117" fmla="*/ 724 h 72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7" h="724">
                    <a:moveTo>
                      <a:pt x="345" y="0"/>
                    </a:moveTo>
                    <a:lnTo>
                      <a:pt x="337" y="1"/>
                    </a:lnTo>
                    <a:lnTo>
                      <a:pt x="314" y="5"/>
                    </a:lnTo>
                    <a:lnTo>
                      <a:pt x="297" y="8"/>
                    </a:lnTo>
                    <a:lnTo>
                      <a:pt x="279" y="12"/>
                    </a:lnTo>
                    <a:lnTo>
                      <a:pt x="257" y="17"/>
                    </a:lnTo>
                    <a:lnTo>
                      <a:pt x="233" y="23"/>
                    </a:lnTo>
                    <a:lnTo>
                      <a:pt x="208" y="32"/>
                    </a:lnTo>
                    <a:lnTo>
                      <a:pt x="181" y="42"/>
                    </a:lnTo>
                    <a:lnTo>
                      <a:pt x="151" y="54"/>
                    </a:lnTo>
                    <a:lnTo>
                      <a:pt x="122" y="68"/>
                    </a:lnTo>
                    <a:lnTo>
                      <a:pt x="92" y="85"/>
                    </a:lnTo>
                    <a:lnTo>
                      <a:pt x="62" y="104"/>
                    </a:lnTo>
                    <a:lnTo>
                      <a:pt x="31" y="125"/>
                    </a:lnTo>
                    <a:lnTo>
                      <a:pt x="0" y="149"/>
                    </a:lnTo>
                    <a:lnTo>
                      <a:pt x="14" y="170"/>
                    </a:lnTo>
                    <a:lnTo>
                      <a:pt x="49" y="226"/>
                    </a:lnTo>
                    <a:lnTo>
                      <a:pt x="101" y="306"/>
                    </a:lnTo>
                    <a:lnTo>
                      <a:pt x="166" y="399"/>
                    </a:lnTo>
                    <a:lnTo>
                      <a:pt x="200" y="448"/>
                    </a:lnTo>
                    <a:lnTo>
                      <a:pt x="236" y="495"/>
                    </a:lnTo>
                    <a:lnTo>
                      <a:pt x="270" y="542"/>
                    </a:lnTo>
                    <a:lnTo>
                      <a:pt x="306" y="585"/>
                    </a:lnTo>
                    <a:lnTo>
                      <a:pt x="322" y="605"/>
                    </a:lnTo>
                    <a:lnTo>
                      <a:pt x="339" y="624"/>
                    </a:lnTo>
                    <a:lnTo>
                      <a:pt x="355" y="641"/>
                    </a:lnTo>
                    <a:lnTo>
                      <a:pt x="370" y="657"/>
                    </a:lnTo>
                    <a:lnTo>
                      <a:pt x="386" y="671"/>
                    </a:lnTo>
                    <a:lnTo>
                      <a:pt x="400" y="683"/>
                    </a:lnTo>
                    <a:lnTo>
                      <a:pt x="413" y="692"/>
                    </a:lnTo>
                    <a:lnTo>
                      <a:pt x="426" y="700"/>
                    </a:lnTo>
                    <a:lnTo>
                      <a:pt x="437" y="706"/>
                    </a:lnTo>
                    <a:lnTo>
                      <a:pt x="449" y="711"/>
                    </a:lnTo>
                    <a:lnTo>
                      <a:pt x="461" y="715"/>
                    </a:lnTo>
                    <a:lnTo>
                      <a:pt x="473" y="718"/>
                    </a:lnTo>
                    <a:lnTo>
                      <a:pt x="484" y="721"/>
                    </a:lnTo>
                    <a:lnTo>
                      <a:pt x="495" y="723"/>
                    </a:lnTo>
                    <a:lnTo>
                      <a:pt x="507" y="723"/>
                    </a:lnTo>
                    <a:lnTo>
                      <a:pt x="518" y="724"/>
                    </a:lnTo>
                    <a:lnTo>
                      <a:pt x="530" y="723"/>
                    </a:lnTo>
                    <a:lnTo>
                      <a:pt x="541" y="722"/>
                    </a:lnTo>
                    <a:lnTo>
                      <a:pt x="552" y="720"/>
                    </a:lnTo>
                    <a:lnTo>
                      <a:pt x="563" y="717"/>
                    </a:lnTo>
                    <a:lnTo>
                      <a:pt x="584" y="712"/>
                    </a:lnTo>
                    <a:lnTo>
                      <a:pt x="605" y="704"/>
                    </a:lnTo>
                    <a:lnTo>
                      <a:pt x="624" y="696"/>
                    </a:lnTo>
                    <a:lnTo>
                      <a:pt x="642" y="686"/>
                    </a:lnTo>
                    <a:lnTo>
                      <a:pt x="659" y="677"/>
                    </a:lnTo>
                    <a:lnTo>
                      <a:pt x="675" y="666"/>
                    </a:lnTo>
                    <a:lnTo>
                      <a:pt x="703" y="647"/>
                    </a:lnTo>
                    <a:lnTo>
                      <a:pt x="724" y="631"/>
                    </a:lnTo>
                    <a:lnTo>
                      <a:pt x="745" y="616"/>
                    </a:lnTo>
                    <a:lnTo>
                      <a:pt x="772" y="597"/>
                    </a:lnTo>
                    <a:lnTo>
                      <a:pt x="802" y="577"/>
                    </a:lnTo>
                    <a:lnTo>
                      <a:pt x="832" y="555"/>
                    </a:lnTo>
                    <a:lnTo>
                      <a:pt x="861" y="536"/>
                    </a:lnTo>
                    <a:lnTo>
                      <a:pt x="884" y="520"/>
                    </a:lnTo>
                    <a:lnTo>
                      <a:pt x="901" y="509"/>
                    </a:lnTo>
                    <a:lnTo>
                      <a:pt x="907" y="505"/>
                    </a:lnTo>
                    <a:lnTo>
                      <a:pt x="897" y="506"/>
                    </a:lnTo>
                    <a:lnTo>
                      <a:pt x="884" y="505"/>
                    </a:lnTo>
                    <a:lnTo>
                      <a:pt x="871" y="502"/>
                    </a:lnTo>
                    <a:lnTo>
                      <a:pt x="856" y="495"/>
                    </a:lnTo>
                    <a:lnTo>
                      <a:pt x="841" y="489"/>
                    </a:lnTo>
                    <a:lnTo>
                      <a:pt x="823" y="480"/>
                    </a:lnTo>
                    <a:lnTo>
                      <a:pt x="804" y="469"/>
                    </a:lnTo>
                    <a:lnTo>
                      <a:pt x="785" y="458"/>
                    </a:lnTo>
                    <a:lnTo>
                      <a:pt x="745" y="432"/>
                    </a:lnTo>
                    <a:lnTo>
                      <a:pt x="702" y="402"/>
                    </a:lnTo>
                    <a:lnTo>
                      <a:pt x="658" y="368"/>
                    </a:lnTo>
                    <a:lnTo>
                      <a:pt x="614" y="334"/>
                    </a:lnTo>
                    <a:lnTo>
                      <a:pt x="532" y="265"/>
                    </a:lnTo>
                    <a:lnTo>
                      <a:pt x="463" y="206"/>
                    </a:lnTo>
                    <a:lnTo>
                      <a:pt x="415" y="163"/>
                    </a:lnTo>
                    <a:lnTo>
                      <a:pt x="398" y="146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F8F6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80" name="Freeform 408"/>
              <p:cNvSpPr>
                <a:spLocks/>
              </p:cNvSpPr>
              <p:nvPr/>
            </p:nvSpPr>
            <p:spPr bwMode="auto">
              <a:xfrm>
                <a:off x="4431" y="2164"/>
                <a:ext cx="88" cy="95"/>
              </a:xfrm>
              <a:custGeom>
                <a:avLst/>
                <a:gdLst>
                  <a:gd name="T0" fmla="*/ 0 w 2013"/>
                  <a:gd name="T1" fmla="*/ 0 h 2195"/>
                  <a:gd name="T2" fmla="*/ 0 w 2013"/>
                  <a:gd name="T3" fmla="*/ 0 h 2195"/>
                  <a:gd name="T4" fmla="*/ 0 w 2013"/>
                  <a:gd name="T5" fmla="*/ 0 h 2195"/>
                  <a:gd name="T6" fmla="*/ 0 w 2013"/>
                  <a:gd name="T7" fmla="*/ 0 h 2195"/>
                  <a:gd name="T8" fmla="*/ 0 w 2013"/>
                  <a:gd name="T9" fmla="*/ 0 h 2195"/>
                  <a:gd name="T10" fmla="*/ 0 w 2013"/>
                  <a:gd name="T11" fmla="*/ 0 h 2195"/>
                  <a:gd name="T12" fmla="*/ 0 w 2013"/>
                  <a:gd name="T13" fmla="*/ 0 h 2195"/>
                  <a:gd name="T14" fmla="*/ 0 w 2013"/>
                  <a:gd name="T15" fmla="*/ 0 h 2195"/>
                  <a:gd name="T16" fmla="*/ 0 w 2013"/>
                  <a:gd name="T17" fmla="*/ 0 h 2195"/>
                  <a:gd name="T18" fmla="*/ 0 w 2013"/>
                  <a:gd name="T19" fmla="*/ 0 h 2195"/>
                  <a:gd name="T20" fmla="*/ 0 w 2013"/>
                  <a:gd name="T21" fmla="*/ 0 h 2195"/>
                  <a:gd name="T22" fmla="*/ 0 w 2013"/>
                  <a:gd name="T23" fmla="*/ 0 h 2195"/>
                  <a:gd name="T24" fmla="*/ 0 w 2013"/>
                  <a:gd name="T25" fmla="*/ 0 h 2195"/>
                  <a:gd name="T26" fmla="*/ 0 w 2013"/>
                  <a:gd name="T27" fmla="*/ 0 h 2195"/>
                  <a:gd name="T28" fmla="*/ 0 w 2013"/>
                  <a:gd name="T29" fmla="*/ 0 h 2195"/>
                  <a:gd name="T30" fmla="*/ 0 w 2013"/>
                  <a:gd name="T31" fmla="*/ 0 h 2195"/>
                  <a:gd name="T32" fmla="*/ 0 w 2013"/>
                  <a:gd name="T33" fmla="*/ 0 h 2195"/>
                  <a:gd name="T34" fmla="*/ 0 w 2013"/>
                  <a:gd name="T35" fmla="*/ 0 h 2195"/>
                  <a:gd name="T36" fmla="*/ 0 w 2013"/>
                  <a:gd name="T37" fmla="*/ 0 h 2195"/>
                  <a:gd name="T38" fmla="*/ 0 w 2013"/>
                  <a:gd name="T39" fmla="*/ 0 h 2195"/>
                  <a:gd name="T40" fmla="*/ 0 w 2013"/>
                  <a:gd name="T41" fmla="*/ 0 h 2195"/>
                  <a:gd name="T42" fmla="*/ 0 w 2013"/>
                  <a:gd name="T43" fmla="*/ 0 h 2195"/>
                  <a:gd name="T44" fmla="*/ 0 w 2013"/>
                  <a:gd name="T45" fmla="*/ 0 h 2195"/>
                  <a:gd name="T46" fmla="*/ 0 w 2013"/>
                  <a:gd name="T47" fmla="*/ 0 h 2195"/>
                  <a:gd name="T48" fmla="*/ 0 w 2013"/>
                  <a:gd name="T49" fmla="*/ 0 h 2195"/>
                  <a:gd name="T50" fmla="*/ 0 w 2013"/>
                  <a:gd name="T51" fmla="*/ 0 h 2195"/>
                  <a:gd name="T52" fmla="*/ 0 w 2013"/>
                  <a:gd name="T53" fmla="*/ 0 h 2195"/>
                  <a:gd name="T54" fmla="*/ 0 w 2013"/>
                  <a:gd name="T55" fmla="*/ 0 h 2195"/>
                  <a:gd name="T56" fmla="*/ 0 w 2013"/>
                  <a:gd name="T57" fmla="*/ 0 h 2195"/>
                  <a:gd name="T58" fmla="*/ 0 w 2013"/>
                  <a:gd name="T59" fmla="*/ 0 h 2195"/>
                  <a:gd name="T60" fmla="*/ 0 w 2013"/>
                  <a:gd name="T61" fmla="*/ 0 h 2195"/>
                  <a:gd name="T62" fmla="*/ 0 w 2013"/>
                  <a:gd name="T63" fmla="*/ 0 h 2195"/>
                  <a:gd name="T64" fmla="*/ 0 w 2013"/>
                  <a:gd name="T65" fmla="*/ 0 h 2195"/>
                  <a:gd name="T66" fmla="*/ 0 w 2013"/>
                  <a:gd name="T67" fmla="*/ 0 h 2195"/>
                  <a:gd name="T68" fmla="*/ 0 w 2013"/>
                  <a:gd name="T69" fmla="*/ 0 h 2195"/>
                  <a:gd name="T70" fmla="*/ 0 w 2013"/>
                  <a:gd name="T71" fmla="*/ 0 h 2195"/>
                  <a:gd name="T72" fmla="*/ 0 w 2013"/>
                  <a:gd name="T73" fmla="*/ 0 h 2195"/>
                  <a:gd name="T74" fmla="*/ 0 w 2013"/>
                  <a:gd name="T75" fmla="*/ 0 h 2195"/>
                  <a:gd name="T76" fmla="*/ 0 w 2013"/>
                  <a:gd name="T77" fmla="*/ 0 h 2195"/>
                  <a:gd name="T78" fmla="*/ 0 w 2013"/>
                  <a:gd name="T79" fmla="*/ 0 h 2195"/>
                  <a:gd name="T80" fmla="*/ 0 w 2013"/>
                  <a:gd name="T81" fmla="*/ 0 h 2195"/>
                  <a:gd name="T82" fmla="*/ 0 w 2013"/>
                  <a:gd name="T83" fmla="*/ 0 h 2195"/>
                  <a:gd name="T84" fmla="*/ 0 w 2013"/>
                  <a:gd name="T85" fmla="*/ 0 h 2195"/>
                  <a:gd name="T86" fmla="*/ 0 w 2013"/>
                  <a:gd name="T87" fmla="*/ 0 h 2195"/>
                  <a:gd name="T88" fmla="*/ 0 w 2013"/>
                  <a:gd name="T89" fmla="*/ 0 h 2195"/>
                  <a:gd name="T90" fmla="*/ 0 w 2013"/>
                  <a:gd name="T91" fmla="*/ 0 h 2195"/>
                  <a:gd name="T92" fmla="*/ 0 w 2013"/>
                  <a:gd name="T93" fmla="*/ 0 h 2195"/>
                  <a:gd name="T94" fmla="*/ 0 w 2013"/>
                  <a:gd name="T95" fmla="*/ 0 h 2195"/>
                  <a:gd name="T96" fmla="*/ 0 w 2013"/>
                  <a:gd name="T97" fmla="*/ 0 h 2195"/>
                  <a:gd name="T98" fmla="*/ 0 w 2013"/>
                  <a:gd name="T99" fmla="*/ 0 h 2195"/>
                  <a:gd name="T100" fmla="*/ 0 w 2013"/>
                  <a:gd name="T101" fmla="*/ 0 h 219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013"/>
                  <a:gd name="T154" fmla="*/ 0 h 2195"/>
                  <a:gd name="T155" fmla="*/ 2013 w 2013"/>
                  <a:gd name="T156" fmla="*/ 2195 h 219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013" h="2195">
                    <a:moveTo>
                      <a:pt x="2013" y="760"/>
                    </a:moveTo>
                    <a:lnTo>
                      <a:pt x="2012" y="774"/>
                    </a:lnTo>
                    <a:lnTo>
                      <a:pt x="2007" y="811"/>
                    </a:lnTo>
                    <a:lnTo>
                      <a:pt x="2001" y="868"/>
                    </a:lnTo>
                    <a:lnTo>
                      <a:pt x="1995" y="938"/>
                    </a:lnTo>
                    <a:lnTo>
                      <a:pt x="1989" y="1017"/>
                    </a:lnTo>
                    <a:lnTo>
                      <a:pt x="1982" y="1099"/>
                    </a:lnTo>
                    <a:lnTo>
                      <a:pt x="1980" y="1140"/>
                    </a:lnTo>
                    <a:lnTo>
                      <a:pt x="1978" y="1180"/>
                    </a:lnTo>
                    <a:lnTo>
                      <a:pt x="1977" y="1219"/>
                    </a:lnTo>
                    <a:lnTo>
                      <a:pt x="1977" y="1255"/>
                    </a:lnTo>
                    <a:lnTo>
                      <a:pt x="1978" y="1327"/>
                    </a:lnTo>
                    <a:lnTo>
                      <a:pt x="1979" y="1401"/>
                    </a:lnTo>
                    <a:lnTo>
                      <a:pt x="1979" y="1440"/>
                    </a:lnTo>
                    <a:lnTo>
                      <a:pt x="1978" y="1478"/>
                    </a:lnTo>
                    <a:lnTo>
                      <a:pt x="1976" y="1517"/>
                    </a:lnTo>
                    <a:lnTo>
                      <a:pt x="1973" y="1556"/>
                    </a:lnTo>
                    <a:lnTo>
                      <a:pt x="1969" y="1594"/>
                    </a:lnTo>
                    <a:lnTo>
                      <a:pt x="1962" y="1633"/>
                    </a:lnTo>
                    <a:lnTo>
                      <a:pt x="1957" y="1651"/>
                    </a:lnTo>
                    <a:lnTo>
                      <a:pt x="1952" y="1670"/>
                    </a:lnTo>
                    <a:lnTo>
                      <a:pt x="1947" y="1689"/>
                    </a:lnTo>
                    <a:lnTo>
                      <a:pt x="1941" y="1708"/>
                    </a:lnTo>
                    <a:lnTo>
                      <a:pt x="1933" y="1726"/>
                    </a:lnTo>
                    <a:lnTo>
                      <a:pt x="1926" y="1745"/>
                    </a:lnTo>
                    <a:lnTo>
                      <a:pt x="1918" y="1763"/>
                    </a:lnTo>
                    <a:lnTo>
                      <a:pt x="1908" y="1781"/>
                    </a:lnTo>
                    <a:lnTo>
                      <a:pt x="1898" y="1798"/>
                    </a:lnTo>
                    <a:lnTo>
                      <a:pt x="1888" y="1816"/>
                    </a:lnTo>
                    <a:lnTo>
                      <a:pt x="1875" y="1834"/>
                    </a:lnTo>
                    <a:lnTo>
                      <a:pt x="1863" y="1850"/>
                    </a:lnTo>
                    <a:lnTo>
                      <a:pt x="1834" y="1884"/>
                    </a:lnTo>
                    <a:lnTo>
                      <a:pt x="1805" y="1917"/>
                    </a:lnTo>
                    <a:lnTo>
                      <a:pt x="1775" y="1949"/>
                    </a:lnTo>
                    <a:lnTo>
                      <a:pt x="1743" y="1981"/>
                    </a:lnTo>
                    <a:lnTo>
                      <a:pt x="1710" y="2011"/>
                    </a:lnTo>
                    <a:lnTo>
                      <a:pt x="1676" y="2040"/>
                    </a:lnTo>
                    <a:lnTo>
                      <a:pt x="1640" y="2067"/>
                    </a:lnTo>
                    <a:lnTo>
                      <a:pt x="1604" y="2092"/>
                    </a:lnTo>
                    <a:lnTo>
                      <a:pt x="1585" y="2105"/>
                    </a:lnTo>
                    <a:lnTo>
                      <a:pt x="1566" y="2115"/>
                    </a:lnTo>
                    <a:lnTo>
                      <a:pt x="1548" y="2127"/>
                    </a:lnTo>
                    <a:lnTo>
                      <a:pt x="1528" y="2136"/>
                    </a:lnTo>
                    <a:lnTo>
                      <a:pt x="1508" y="2145"/>
                    </a:lnTo>
                    <a:lnTo>
                      <a:pt x="1488" y="2155"/>
                    </a:lnTo>
                    <a:lnTo>
                      <a:pt x="1468" y="2162"/>
                    </a:lnTo>
                    <a:lnTo>
                      <a:pt x="1449" y="2169"/>
                    </a:lnTo>
                    <a:lnTo>
                      <a:pt x="1428" y="2176"/>
                    </a:lnTo>
                    <a:lnTo>
                      <a:pt x="1408" y="2181"/>
                    </a:lnTo>
                    <a:lnTo>
                      <a:pt x="1387" y="2186"/>
                    </a:lnTo>
                    <a:lnTo>
                      <a:pt x="1366" y="2189"/>
                    </a:lnTo>
                    <a:lnTo>
                      <a:pt x="1345" y="2192"/>
                    </a:lnTo>
                    <a:lnTo>
                      <a:pt x="1324" y="2194"/>
                    </a:lnTo>
                    <a:lnTo>
                      <a:pt x="1303" y="2195"/>
                    </a:lnTo>
                    <a:lnTo>
                      <a:pt x="1281" y="2194"/>
                    </a:lnTo>
                    <a:lnTo>
                      <a:pt x="1237" y="2192"/>
                    </a:lnTo>
                    <a:lnTo>
                      <a:pt x="1193" y="2189"/>
                    </a:lnTo>
                    <a:lnTo>
                      <a:pt x="1148" y="2185"/>
                    </a:lnTo>
                    <a:lnTo>
                      <a:pt x="1104" y="2179"/>
                    </a:lnTo>
                    <a:lnTo>
                      <a:pt x="1058" y="2170"/>
                    </a:lnTo>
                    <a:lnTo>
                      <a:pt x="1013" y="2161"/>
                    </a:lnTo>
                    <a:lnTo>
                      <a:pt x="968" y="2151"/>
                    </a:lnTo>
                    <a:lnTo>
                      <a:pt x="924" y="2138"/>
                    </a:lnTo>
                    <a:lnTo>
                      <a:pt x="881" y="2125"/>
                    </a:lnTo>
                    <a:lnTo>
                      <a:pt x="839" y="2109"/>
                    </a:lnTo>
                    <a:lnTo>
                      <a:pt x="797" y="2091"/>
                    </a:lnTo>
                    <a:lnTo>
                      <a:pt x="759" y="2072"/>
                    </a:lnTo>
                    <a:lnTo>
                      <a:pt x="739" y="2063"/>
                    </a:lnTo>
                    <a:lnTo>
                      <a:pt x="721" y="2052"/>
                    </a:lnTo>
                    <a:lnTo>
                      <a:pt x="702" y="2041"/>
                    </a:lnTo>
                    <a:lnTo>
                      <a:pt x="686" y="2030"/>
                    </a:lnTo>
                    <a:lnTo>
                      <a:pt x="668" y="2018"/>
                    </a:lnTo>
                    <a:lnTo>
                      <a:pt x="652" y="2006"/>
                    </a:lnTo>
                    <a:lnTo>
                      <a:pt x="636" y="1993"/>
                    </a:lnTo>
                    <a:lnTo>
                      <a:pt x="621" y="1980"/>
                    </a:lnTo>
                    <a:lnTo>
                      <a:pt x="592" y="1953"/>
                    </a:lnTo>
                    <a:lnTo>
                      <a:pt x="564" y="1926"/>
                    </a:lnTo>
                    <a:lnTo>
                      <a:pt x="538" y="1897"/>
                    </a:lnTo>
                    <a:lnTo>
                      <a:pt x="513" y="1871"/>
                    </a:lnTo>
                    <a:lnTo>
                      <a:pt x="468" y="1819"/>
                    </a:lnTo>
                    <a:lnTo>
                      <a:pt x="429" y="1771"/>
                    </a:lnTo>
                    <a:lnTo>
                      <a:pt x="398" y="1731"/>
                    </a:lnTo>
                    <a:lnTo>
                      <a:pt x="375" y="1699"/>
                    </a:lnTo>
                    <a:lnTo>
                      <a:pt x="360" y="1679"/>
                    </a:lnTo>
                    <a:lnTo>
                      <a:pt x="355" y="1671"/>
                    </a:lnTo>
                    <a:lnTo>
                      <a:pt x="348" y="1672"/>
                    </a:lnTo>
                    <a:lnTo>
                      <a:pt x="327" y="1672"/>
                    </a:lnTo>
                    <a:lnTo>
                      <a:pt x="312" y="1672"/>
                    </a:lnTo>
                    <a:lnTo>
                      <a:pt x="296" y="1671"/>
                    </a:lnTo>
                    <a:lnTo>
                      <a:pt x="277" y="1670"/>
                    </a:lnTo>
                    <a:lnTo>
                      <a:pt x="257" y="1667"/>
                    </a:lnTo>
                    <a:lnTo>
                      <a:pt x="235" y="1662"/>
                    </a:lnTo>
                    <a:lnTo>
                      <a:pt x="213" y="1656"/>
                    </a:lnTo>
                    <a:lnTo>
                      <a:pt x="190" y="1648"/>
                    </a:lnTo>
                    <a:lnTo>
                      <a:pt x="167" y="1638"/>
                    </a:lnTo>
                    <a:lnTo>
                      <a:pt x="156" y="1632"/>
                    </a:lnTo>
                    <a:lnTo>
                      <a:pt x="146" y="1625"/>
                    </a:lnTo>
                    <a:lnTo>
                      <a:pt x="134" y="1618"/>
                    </a:lnTo>
                    <a:lnTo>
                      <a:pt x="124" y="1610"/>
                    </a:lnTo>
                    <a:lnTo>
                      <a:pt x="112" y="1601"/>
                    </a:lnTo>
                    <a:lnTo>
                      <a:pt x="103" y="1592"/>
                    </a:lnTo>
                    <a:lnTo>
                      <a:pt x="92" y="1582"/>
                    </a:lnTo>
                    <a:lnTo>
                      <a:pt x="83" y="1571"/>
                    </a:lnTo>
                    <a:lnTo>
                      <a:pt x="73" y="1558"/>
                    </a:lnTo>
                    <a:lnTo>
                      <a:pt x="63" y="1544"/>
                    </a:lnTo>
                    <a:lnTo>
                      <a:pt x="54" y="1531"/>
                    </a:lnTo>
                    <a:lnTo>
                      <a:pt x="46" y="1516"/>
                    </a:lnTo>
                    <a:lnTo>
                      <a:pt x="38" y="1501"/>
                    </a:lnTo>
                    <a:lnTo>
                      <a:pt x="31" y="1487"/>
                    </a:lnTo>
                    <a:lnTo>
                      <a:pt x="25" y="1471"/>
                    </a:lnTo>
                    <a:lnTo>
                      <a:pt x="19" y="1457"/>
                    </a:lnTo>
                    <a:lnTo>
                      <a:pt x="14" y="1441"/>
                    </a:lnTo>
                    <a:lnTo>
                      <a:pt x="10" y="1425"/>
                    </a:lnTo>
                    <a:lnTo>
                      <a:pt x="7" y="1411"/>
                    </a:lnTo>
                    <a:lnTo>
                      <a:pt x="4" y="1395"/>
                    </a:lnTo>
                    <a:lnTo>
                      <a:pt x="2" y="1379"/>
                    </a:lnTo>
                    <a:lnTo>
                      <a:pt x="0" y="1365"/>
                    </a:lnTo>
                    <a:lnTo>
                      <a:pt x="0" y="1349"/>
                    </a:lnTo>
                    <a:lnTo>
                      <a:pt x="0" y="1335"/>
                    </a:lnTo>
                    <a:lnTo>
                      <a:pt x="0" y="1320"/>
                    </a:lnTo>
                    <a:lnTo>
                      <a:pt x="2" y="1306"/>
                    </a:lnTo>
                    <a:lnTo>
                      <a:pt x="4" y="1293"/>
                    </a:lnTo>
                    <a:lnTo>
                      <a:pt x="6" y="1279"/>
                    </a:lnTo>
                    <a:lnTo>
                      <a:pt x="10" y="1266"/>
                    </a:lnTo>
                    <a:lnTo>
                      <a:pt x="14" y="1253"/>
                    </a:lnTo>
                    <a:lnTo>
                      <a:pt x="18" y="1242"/>
                    </a:lnTo>
                    <a:lnTo>
                      <a:pt x="25" y="1230"/>
                    </a:lnTo>
                    <a:lnTo>
                      <a:pt x="31" y="1220"/>
                    </a:lnTo>
                    <a:lnTo>
                      <a:pt x="38" y="1211"/>
                    </a:lnTo>
                    <a:lnTo>
                      <a:pt x="47" y="1201"/>
                    </a:lnTo>
                    <a:lnTo>
                      <a:pt x="55" y="1193"/>
                    </a:lnTo>
                    <a:lnTo>
                      <a:pt x="64" y="1186"/>
                    </a:lnTo>
                    <a:lnTo>
                      <a:pt x="75" y="1179"/>
                    </a:lnTo>
                    <a:lnTo>
                      <a:pt x="85" y="1173"/>
                    </a:lnTo>
                    <a:lnTo>
                      <a:pt x="98" y="1169"/>
                    </a:lnTo>
                    <a:lnTo>
                      <a:pt x="121" y="1163"/>
                    </a:lnTo>
                    <a:lnTo>
                      <a:pt x="142" y="1157"/>
                    </a:lnTo>
                    <a:lnTo>
                      <a:pt x="163" y="1155"/>
                    </a:lnTo>
                    <a:lnTo>
                      <a:pt x="182" y="1154"/>
                    </a:lnTo>
                    <a:lnTo>
                      <a:pt x="199" y="1155"/>
                    </a:lnTo>
                    <a:lnTo>
                      <a:pt x="215" y="1157"/>
                    </a:lnTo>
                    <a:lnTo>
                      <a:pt x="230" y="1160"/>
                    </a:lnTo>
                    <a:lnTo>
                      <a:pt x="243" y="1164"/>
                    </a:lnTo>
                    <a:lnTo>
                      <a:pt x="254" y="1168"/>
                    </a:lnTo>
                    <a:lnTo>
                      <a:pt x="263" y="1172"/>
                    </a:lnTo>
                    <a:lnTo>
                      <a:pt x="272" y="1177"/>
                    </a:lnTo>
                    <a:lnTo>
                      <a:pt x="279" y="1181"/>
                    </a:lnTo>
                    <a:lnTo>
                      <a:pt x="287" y="1188"/>
                    </a:lnTo>
                    <a:lnTo>
                      <a:pt x="291" y="1191"/>
                    </a:lnTo>
                    <a:lnTo>
                      <a:pt x="293" y="1154"/>
                    </a:lnTo>
                    <a:lnTo>
                      <a:pt x="300" y="1058"/>
                    </a:lnTo>
                    <a:lnTo>
                      <a:pt x="307" y="994"/>
                    </a:lnTo>
                    <a:lnTo>
                      <a:pt x="318" y="920"/>
                    </a:lnTo>
                    <a:lnTo>
                      <a:pt x="324" y="880"/>
                    </a:lnTo>
                    <a:lnTo>
                      <a:pt x="331" y="839"/>
                    </a:lnTo>
                    <a:lnTo>
                      <a:pt x="341" y="797"/>
                    </a:lnTo>
                    <a:lnTo>
                      <a:pt x="350" y="754"/>
                    </a:lnTo>
                    <a:lnTo>
                      <a:pt x="361" y="710"/>
                    </a:lnTo>
                    <a:lnTo>
                      <a:pt x="374" y="667"/>
                    </a:lnTo>
                    <a:lnTo>
                      <a:pt x="387" y="623"/>
                    </a:lnTo>
                    <a:lnTo>
                      <a:pt x="402" y="579"/>
                    </a:lnTo>
                    <a:lnTo>
                      <a:pt x="419" y="536"/>
                    </a:lnTo>
                    <a:lnTo>
                      <a:pt x="437" y="494"/>
                    </a:lnTo>
                    <a:lnTo>
                      <a:pt x="457" y="453"/>
                    </a:lnTo>
                    <a:lnTo>
                      <a:pt x="478" y="413"/>
                    </a:lnTo>
                    <a:lnTo>
                      <a:pt x="502" y="375"/>
                    </a:lnTo>
                    <a:lnTo>
                      <a:pt x="527" y="338"/>
                    </a:lnTo>
                    <a:lnTo>
                      <a:pt x="554" y="304"/>
                    </a:lnTo>
                    <a:lnTo>
                      <a:pt x="583" y="272"/>
                    </a:lnTo>
                    <a:lnTo>
                      <a:pt x="615" y="242"/>
                    </a:lnTo>
                    <a:lnTo>
                      <a:pt x="648" y="215"/>
                    </a:lnTo>
                    <a:lnTo>
                      <a:pt x="684" y="192"/>
                    </a:lnTo>
                    <a:lnTo>
                      <a:pt x="721" y="172"/>
                    </a:lnTo>
                    <a:lnTo>
                      <a:pt x="762" y="154"/>
                    </a:lnTo>
                    <a:lnTo>
                      <a:pt x="802" y="135"/>
                    </a:lnTo>
                    <a:lnTo>
                      <a:pt x="845" y="117"/>
                    </a:lnTo>
                    <a:lnTo>
                      <a:pt x="890" y="100"/>
                    </a:lnTo>
                    <a:lnTo>
                      <a:pt x="935" y="83"/>
                    </a:lnTo>
                    <a:lnTo>
                      <a:pt x="982" y="66"/>
                    </a:lnTo>
                    <a:lnTo>
                      <a:pt x="1029" y="52"/>
                    </a:lnTo>
                    <a:lnTo>
                      <a:pt x="1077" y="38"/>
                    </a:lnTo>
                    <a:lnTo>
                      <a:pt x="1124" y="26"/>
                    </a:lnTo>
                    <a:lnTo>
                      <a:pt x="1173" y="16"/>
                    </a:lnTo>
                    <a:lnTo>
                      <a:pt x="1222" y="8"/>
                    </a:lnTo>
                    <a:lnTo>
                      <a:pt x="1271" y="3"/>
                    </a:lnTo>
                    <a:lnTo>
                      <a:pt x="1320" y="0"/>
                    </a:lnTo>
                    <a:lnTo>
                      <a:pt x="1368" y="0"/>
                    </a:lnTo>
                    <a:lnTo>
                      <a:pt x="1416" y="3"/>
                    </a:lnTo>
                    <a:lnTo>
                      <a:pt x="1464" y="9"/>
                    </a:lnTo>
                    <a:lnTo>
                      <a:pt x="1510" y="18"/>
                    </a:lnTo>
                    <a:lnTo>
                      <a:pt x="1556" y="33"/>
                    </a:lnTo>
                    <a:lnTo>
                      <a:pt x="1601" y="51"/>
                    </a:lnTo>
                    <a:lnTo>
                      <a:pt x="1645" y="73"/>
                    </a:lnTo>
                    <a:lnTo>
                      <a:pt x="1686" y="99"/>
                    </a:lnTo>
                    <a:lnTo>
                      <a:pt x="1727" y="130"/>
                    </a:lnTo>
                    <a:lnTo>
                      <a:pt x="1766" y="166"/>
                    </a:lnTo>
                    <a:lnTo>
                      <a:pt x="1803" y="208"/>
                    </a:lnTo>
                    <a:lnTo>
                      <a:pt x="1838" y="256"/>
                    </a:lnTo>
                    <a:lnTo>
                      <a:pt x="1871" y="308"/>
                    </a:lnTo>
                    <a:lnTo>
                      <a:pt x="1901" y="367"/>
                    </a:lnTo>
                    <a:lnTo>
                      <a:pt x="1929" y="432"/>
                    </a:lnTo>
                    <a:lnTo>
                      <a:pt x="1954" y="504"/>
                    </a:lnTo>
                    <a:lnTo>
                      <a:pt x="1977" y="582"/>
                    </a:lnTo>
                    <a:lnTo>
                      <a:pt x="1996" y="668"/>
                    </a:lnTo>
                    <a:lnTo>
                      <a:pt x="2013" y="760"/>
                    </a:lnTo>
                    <a:close/>
                  </a:path>
                </a:pathLst>
              </a:custGeom>
              <a:solidFill>
                <a:srgbClr val="F7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81" name="Freeform 409"/>
              <p:cNvSpPr>
                <a:spLocks/>
              </p:cNvSpPr>
              <p:nvPr/>
            </p:nvSpPr>
            <p:spPr bwMode="auto">
              <a:xfrm>
                <a:off x="4427" y="2152"/>
                <a:ext cx="95" cy="70"/>
              </a:xfrm>
              <a:custGeom>
                <a:avLst/>
                <a:gdLst>
                  <a:gd name="T0" fmla="*/ 0 w 2191"/>
                  <a:gd name="T1" fmla="*/ 0 h 1612"/>
                  <a:gd name="T2" fmla="*/ 0 w 2191"/>
                  <a:gd name="T3" fmla="*/ 0 h 1612"/>
                  <a:gd name="T4" fmla="*/ 0 w 2191"/>
                  <a:gd name="T5" fmla="*/ 0 h 1612"/>
                  <a:gd name="T6" fmla="*/ 0 w 2191"/>
                  <a:gd name="T7" fmla="*/ 0 h 1612"/>
                  <a:gd name="T8" fmla="*/ 0 w 2191"/>
                  <a:gd name="T9" fmla="*/ 0 h 1612"/>
                  <a:gd name="T10" fmla="*/ 0 w 2191"/>
                  <a:gd name="T11" fmla="*/ 0 h 1612"/>
                  <a:gd name="T12" fmla="*/ 0 w 2191"/>
                  <a:gd name="T13" fmla="*/ 0 h 1612"/>
                  <a:gd name="T14" fmla="*/ 0 w 2191"/>
                  <a:gd name="T15" fmla="*/ 0 h 1612"/>
                  <a:gd name="T16" fmla="*/ 0 w 2191"/>
                  <a:gd name="T17" fmla="*/ 0 h 1612"/>
                  <a:gd name="T18" fmla="*/ 0 w 2191"/>
                  <a:gd name="T19" fmla="*/ 0 h 1612"/>
                  <a:gd name="T20" fmla="*/ 0 w 2191"/>
                  <a:gd name="T21" fmla="*/ 0 h 1612"/>
                  <a:gd name="T22" fmla="*/ 0 w 2191"/>
                  <a:gd name="T23" fmla="*/ 0 h 1612"/>
                  <a:gd name="T24" fmla="*/ 0 w 2191"/>
                  <a:gd name="T25" fmla="*/ 0 h 1612"/>
                  <a:gd name="T26" fmla="*/ 0 w 2191"/>
                  <a:gd name="T27" fmla="*/ 0 h 1612"/>
                  <a:gd name="T28" fmla="*/ 0 w 2191"/>
                  <a:gd name="T29" fmla="*/ 0 h 1612"/>
                  <a:gd name="T30" fmla="*/ 0 w 2191"/>
                  <a:gd name="T31" fmla="*/ 0 h 1612"/>
                  <a:gd name="T32" fmla="*/ 0 w 2191"/>
                  <a:gd name="T33" fmla="*/ 0 h 1612"/>
                  <a:gd name="T34" fmla="*/ 0 w 2191"/>
                  <a:gd name="T35" fmla="*/ 0 h 1612"/>
                  <a:gd name="T36" fmla="*/ 0 w 2191"/>
                  <a:gd name="T37" fmla="*/ 0 h 1612"/>
                  <a:gd name="T38" fmla="*/ 0 w 2191"/>
                  <a:gd name="T39" fmla="*/ 0 h 1612"/>
                  <a:gd name="T40" fmla="*/ 0 w 2191"/>
                  <a:gd name="T41" fmla="*/ 0 h 1612"/>
                  <a:gd name="T42" fmla="*/ 0 w 2191"/>
                  <a:gd name="T43" fmla="*/ 0 h 1612"/>
                  <a:gd name="T44" fmla="*/ 0 w 2191"/>
                  <a:gd name="T45" fmla="*/ 0 h 1612"/>
                  <a:gd name="T46" fmla="*/ 0 w 2191"/>
                  <a:gd name="T47" fmla="*/ 0 h 1612"/>
                  <a:gd name="T48" fmla="*/ 0 w 2191"/>
                  <a:gd name="T49" fmla="*/ 0 h 1612"/>
                  <a:gd name="T50" fmla="*/ 0 w 2191"/>
                  <a:gd name="T51" fmla="*/ 0 h 1612"/>
                  <a:gd name="T52" fmla="*/ 0 w 2191"/>
                  <a:gd name="T53" fmla="*/ 0 h 1612"/>
                  <a:gd name="T54" fmla="*/ 0 w 2191"/>
                  <a:gd name="T55" fmla="*/ 0 h 1612"/>
                  <a:gd name="T56" fmla="*/ 0 w 2191"/>
                  <a:gd name="T57" fmla="*/ 0 h 1612"/>
                  <a:gd name="T58" fmla="*/ 0 w 2191"/>
                  <a:gd name="T59" fmla="*/ 0 h 1612"/>
                  <a:gd name="T60" fmla="*/ 0 w 2191"/>
                  <a:gd name="T61" fmla="*/ 0 h 1612"/>
                  <a:gd name="T62" fmla="*/ 0 w 2191"/>
                  <a:gd name="T63" fmla="*/ 0 h 1612"/>
                  <a:gd name="T64" fmla="*/ 0 w 2191"/>
                  <a:gd name="T65" fmla="*/ 0 h 1612"/>
                  <a:gd name="T66" fmla="*/ 0 w 2191"/>
                  <a:gd name="T67" fmla="*/ 0 h 1612"/>
                  <a:gd name="T68" fmla="*/ 0 w 2191"/>
                  <a:gd name="T69" fmla="*/ 0 h 1612"/>
                  <a:gd name="T70" fmla="*/ 0 w 2191"/>
                  <a:gd name="T71" fmla="*/ 0 h 1612"/>
                  <a:gd name="T72" fmla="*/ 0 w 2191"/>
                  <a:gd name="T73" fmla="*/ 0 h 1612"/>
                  <a:gd name="T74" fmla="*/ 0 w 2191"/>
                  <a:gd name="T75" fmla="*/ 0 h 1612"/>
                  <a:gd name="T76" fmla="*/ 0 w 2191"/>
                  <a:gd name="T77" fmla="*/ 0 h 1612"/>
                  <a:gd name="T78" fmla="*/ 0 w 2191"/>
                  <a:gd name="T79" fmla="*/ 0 h 1612"/>
                  <a:gd name="T80" fmla="*/ 0 w 2191"/>
                  <a:gd name="T81" fmla="*/ 0 h 1612"/>
                  <a:gd name="T82" fmla="*/ 0 w 2191"/>
                  <a:gd name="T83" fmla="*/ 0 h 1612"/>
                  <a:gd name="T84" fmla="*/ 0 w 2191"/>
                  <a:gd name="T85" fmla="*/ 0 h 1612"/>
                  <a:gd name="T86" fmla="*/ 0 w 2191"/>
                  <a:gd name="T87" fmla="*/ 0 h 1612"/>
                  <a:gd name="T88" fmla="*/ 0 w 2191"/>
                  <a:gd name="T89" fmla="*/ 0 h 1612"/>
                  <a:gd name="T90" fmla="*/ 0 w 2191"/>
                  <a:gd name="T91" fmla="*/ 0 h 1612"/>
                  <a:gd name="T92" fmla="*/ 0 w 2191"/>
                  <a:gd name="T93" fmla="*/ 0 h 1612"/>
                  <a:gd name="T94" fmla="*/ 0 w 2191"/>
                  <a:gd name="T95" fmla="*/ 0 h 1612"/>
                  <a:gd name="T96" fmla="*/ 0 w 2191"/>
                  <a:gd name="T97" fmla="*/ 0 h 1612"/>
                  <a:gd name="T98" fmla="*/ 0 w 2191"/>
                  <a:gd name="T99" fmla="*/ 0 h 1612"/>
                  <a:gd name="T100" fmla="*/ 0 w 2191"/>
                  <a:gd name="T101" fmla="*/ 0 h 1612"/>
                  <a:gd name="T102" fmla="*/ 0 w 2191"/>
                  <a:gd name="T103" fmla="*/ 0 h 1612"/>
                  <a:gd name="T104" fmla="*/ 0 w 2191"/>
                  <a:gd name="T105" fmla="*/ 0 h 1612"/>
                  <a:gd name="T106" fmla="*/ 0 w 2191"/>
                  <a:gd name="T107" fmla="*/ 0 h 1612"/>
                  <a:gd name="T108" fmla="*/ 0 w 2191"/>
                  <a:gd name="T109" fmla="*/ 0 h 1612"/>
                  <a:gd name="T110" fmla="*/ 0 w 2191"/>
                  <a:gd name="T111" fmla="*/ 0 h 1612"/>
                  <a:gd name="T112" fmla="*/ 0 w 2191"/>
                  <a:gd name="T113" fmla="*/ 0 h 1612"/>
                  <a:gd name="T114" fmla="*/ 0 w 2191"/>
                  <a:gd name="T115" fmla="*/ 0 h 161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191"/>
                  <a:gd name="T175" fmla="*/ 0 h 1612"/>
                  <a:gd name="T176" fmla="*/ 2191 w 2191"/>
                  <a:gd name="T177" fmla="*/ 1612 h 161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191" h="1612">
                    <a:moveTo>
                      <a:pt x="381" y="1462"/>
                    </a:moveTo>
                    <a:lnTo>
                      <a:pt x="392" y="1467"/>
                    </a:lnTo>
                    <a:lnTo>
                      <a:pt x="403" y="1475"/>
                    </a:lnTo>
                    <a:lnTo>
                      <a:pt x="416" y="1485"/>
                    </a:lnTo>
                    <a:lnTo>
                      <a:pt x="428" y="1496"/>
                    </a:lnTo>
                    <a:lnTo>
                      <a:pt x="453" y="1520"/>
                    </a:lnTo>
                    <a:lnTo>
                      <a:pt x="477" y="1546"/>
                    </a:lnTo>
                    <a:lnTo>
                      <a:pt x="498" y="1571"/>
                    </a:lnTo>
                    <a:lnTo>
                      <a:pt x="516" y="1592"/>
                    </a:lnTo>
                    <a:lnTo>
                      <a:pt x="527" y="1607"/>
                    </a:lnTo>
                    <a:lnTo>
                      <a:pt x="532" y="1612"/>
                    </a:lnTo>
                    <a:lnTo>
                      <a:pt x="529" y="1607"/>
                    </a:lnTo>
                    <a:lnTo>
                      <a:pt x="519" y="1590"/>
                    </a:lnTo>
                    <a:lnTo>
                      <a:pt x="507" y="1565"/>
                    </a:lnTo>
                    <a:lnTo>
                      <a:pt x="493" y="1534"/>
                    </a:lnTo>
                    <a:lnTo>
                      <a:pt x="486" y="1517"/>
                    </a:lnTo>
                    <a:lnTo>
                      <a:pt x="480" y="1499"/>
                    </a:lnTo>
                    <a:lnTo>
                      <a:pt x="473" y="1482"/>
                    </a:lnTo>
                    <a:lnTo>
                      <a:pt x="468" y="1464"/>
                    </a:lnTo>
                    <a:lnTo>
                      <a:pt x="464" y="1446"/>
                    </a:lnTo>
                    <a:lnTo>
                      <a:pt x="461" y="1428"/>
                    </a:lnTo>
                    <a:lnTo>
                      <a:pt x="460" y="1413"/>
                    </a:lnTo>
                    <a:lnTo>
                      <a:pt x="460" y="1397"/>
                    </a:lnTo>
                    <a:lnTo>
                      <a:pt x="462" y="1383"/>
                    </a:lnTo>
                    <a:lnTo>
                      <a:pt x="465" y="1368"/>
                    </a:lnTo>
                    <a:lnTo>
                      <a:pt x="468" y="1354"/>
                    </a:lnTo>
                    <a:lnTo>
                      <a:pt x="473" y="1341"/>
                    </a:lnTo>
                    <a:lnTo>
                      <a:pt x="480" y="1327"/>
                    </a:lnTo>
                    <a:lnTo>
                      <a:pt x="488" y="1313"/>
                    </a:lnTo>
                    <a:lnTo>
                      <a:pt x="496" y="1298"/>
                    </a:lnTo>
                    <a:lnTo>
                      <a:pt x="507" y="1283"/>
                    </a:lnTo>
                    <a:lnTo>
                      <a:pt x="531" y="1248"/>
                    </a:lnTo>
                    <a:lnTo>
                      <a:pt x="561" y="1207"/>
                    </a:lnTo>
                    <a:lnTo>
                      <a:pt x="596" y="1160"/>
                    </a:lnTo>
                    <a:lnTo>
                      <a:pt x="639" y="1103"/>
                    </a:lnTo>
                    <a:lnTo>
                      <a:pt x="661" y="1072"/>
                    </a:lnTo>
                    <a:lnTo>
                      <a:pt x="680" y="1042"/>
                    </a:lnTo>
                    <a:lnTo>
                      <a:pt x="697" y="1014"/>
                    </a:lnTo>
                    <a:lnTo>
                      <a:pt x="712" y="986"/>
                    </a:lnTo>
                    <a:lnTo>
                      <a:pt x="725" y="958"/>
                    </a:lnTo>
                    <a:lnTo>
                      <a:pt x="736" y="932"/>
                    </a:lnTo>
                    <a:lnTo>
                      <a:pt x="745" y="909"/>
                    </a:lnTo>
                    <a:lnTo>
                      <a:pt x="753" y="886"/>
                    </a:lnTo>
                    <a:lnTo>
                      <a:pt x="764" y="849"/>
                    </a:lnTo>
                    <a:lnTo>
                      <a:pt x="771" y="820"/>
                    </a:lnTo>
                    <a:lnTo>
                      <a:pt x="775" y="801"/>
                    </a:lnTo>
                    <a:lnTo>
                      <a:pt x="776" y="795"/>
                    </a:lnTo>
                    <a:lnTo>
                      <a:pt x="777" y="798"/>
                    </a:lnTo>
                    <a:lnTo>
                      <a:pt x="780" y="809"/>
                    </a:lnTo>
                    <a:lnTo>
                      <a:pt x="784" y="827"/>
                    </a:lnTo>
                    <a:lnTo>
                      <a:pt x="787" y="852"/>
                    </a:lnTo>
                    <a:lnTo>
                      <a:pt x="789" y="867"/>
                    </a:lnTo>
                    <a:lnTo>
                      <a:pt x="790" y="883"/>
                    </a:lnTo>
                    <a:lnTo>
                      <a:pt x="790" y="902"/>
                    </a:lnTo>
                    <a:lnTo>
                      <a:pt x="790" y="922"/>
                    </a:lnTo>
                    <a:lnTo>
                      <a:pt x="790" y="943"/>
                    </a:lnTo>
                    <a:lnTo>
                      <a:pt x="788" y="966"/>
                    </a:lnTo>
                    <a:lnTo>
                      <a:pt x="786" y="991"/>
                    </a:lnTo>
                    <a:lnTo>
                      <a:pt x="783" y="1017"/>
                    </a:lnTo>
                    <a:lnTo>
                      <a:pt x="779" y="1043"/>
                    </a:lnTo>
                    <a:lnTo>
                      <a:pt x="774" y="1067"/>
                    </a:lnTo>
                    <a:lnTo>
                      <a:pt x="768" y="1090"/>
                    </a:lnTo>
                    <a:lnTo>
                      <a:pt x="762" y="1110"/>
                    </a:lnTo>
                    <a:lnTo>
                      <a:pt x="751" y="1146"/>
                    </a:lnTo>
                    <a:lnTo>
                      <a:pt x="739" y="1174"/>
                    </a:lnTo>
                    <a:lnTo>
                      <a:pt x="728" y="1197"/>
                    </a:lnTo>
                    <a:lnTo>
                      <a:pt x="719" y="1213"/>
                    </a:lnTo>
                    <a:lnTo>
                      <a:pt x="713" y="1222"/>
                    </a:lnTo>
                    <a:lnTo>
                      <a:pt x="711" y="1225"/>
                    </a:lnTo>
                    <a:lnTo>
                      <a:pt x="719" y="1218"/>
                    </a:lnTo>
                    <a:lnTo>
                      <a:pt x="743" y="1199"/>
                    </a:lnTo>
                    <a:lnTo>
                      <a:pt x="778" y="1170"/>
                    </a:lnTo>
                    <a:lnTo>
                      <a:pt x="821" y="1131"/>
                    </a:lnTo>
                    <a:lnTo>
                      <a:pt x="869" y="1087"/>
                    </a:lnTo>
                    <a:lnTo>
                      <a:pt x="919" y="1038"/>
                    </a:lnTo>
                    <a:lnTo>
                      <a:pt x="944" y="1012"/>
                    </a:lnTo>
                    <a:lnTo>
                      <a:pt x="968" y="984"/>
                    </a:lnTo>
                    <a:lnTo>
                      <a:pt x="991" y="957"/>
                    </a:lnTo>
                    <a:lnTo>
                      <a:pt x="1012" y="930"/>
                    </a:lnTo>
                    <a:lnTo>
                      <a:pt x="1022" y="917"/>
                    </a:lnTo>
                    <a:lnTo>
                      <a:pt x="1031" y="903"/>
                    </a:lnTo>
                    <a:lnTo>
                      <a:pt x="1039" y="890"/>
                    </a:lnTo>
                    <a:lnTo>
                      <a:pt x="1048" y="875"/>
                    </a:lnTo>
                    <a:lnTo>
                      <a:pt x="1061" y="847"/>
                    </a:lnTo>
                    <a:lnTo>
                      <a:pt x="1074" y="819"/>
                    </a:lnTo>
                    <a:lnTo>
                      <a:pt x="1083" y="791"/>
                    </a:lnTo>
                    <a:lnTo>
                      <a:pt x="1091" y="764"/>
                    </a:lnTo>
                    <a:lnTo>
                      <a:pt x="1098" y="737"/>
                    </a:lnTo>
                    <a:lnTo>
                      <a:pt x="1103" y="712"/>
                    </a:lnTo>
                    <a:lnTo>
                      <a:pt x="1106" y="688"/>
                    </a:lnTo>
                    <a:lnTo>
                      <a:pt x="1109" y="668"/>
                    </a:lnTo>
                    <a:lnTo>
                      <a:pt x="1111" y="649"/>
                    </a:lnTo>
                    <a:lnTo>
                      <a:pt x="1112" y="632"/>
                    </a:lnTo>
                    <a:lnTo>
                      <a:pt x="1112" y="609"/>
                    </a:lnTo>
                    <a:lnTo>
                      <a:pt x="1112" y="601"/>
                    </a:lnTo>
                    <a:lnTo>
                      <a:pt x="1113" y="607"/>
                    </a:lnTo>
                    <a:lnTo>
                      <a:pt x="1116" y="624"/>
                    </a:lnTo>
                    <a:lnTo>
                      <a:pt x="1121" y="650"/>
                    </a:lnTo>
                    <a:lnTo>
                      <a:pt x="1126" y="683"/>
                    </a:lnTo>
                    <a:lnTo>
                      <a:pt x="1133" y="722"/>
                    </a:lnTo>
                    <a:lnTo>
                      <a:pt x="1140" y="765"/>
                    </a:lnTo>
                    <a:lnTo>
                      <a:pt x="1148" y="808"/>
                    </a:lnTo>
                    <a:lnTo>
                      <a:pt x="1156" y="852"/>
                    </a:lnTo>
                    <a:lnTo>
                      <a:pt x="1162" y="895"/>
                    </a:lnTo>
                    <a:lnTo>
                      <a:pt x="1168" y="937"/>
                    </a:lnTo>
                    <a:lnTo>
                      <a:pt x="1170" y="975"/>
                    </a:lnTo>
                    <a:lnTo>
                      <a:pt x="1171" y="1009"/>
                    </a:lnTo>
                    <a:lnTo>
                      <a:pt x="1172" y="1039"/>
                    </a:lnTo>
                    <a:lnTo>
                      <a:pt x="1171" y="1062"/>
                    </a:lnTo>
                    <a:lnTo>
                      <a:pt x="1171" y="1076"/>
                    </a:lnTo>
                    <a:lnTo>
                      <a:pt x="1170" y="1081"/>
                    </a:lnTo>
                    <a:lnTo>
                      <a:pt x="1176" y="1074"/>
                    </a:lnTo>
                    <a:lnTo>
                      <a:pt x="1190" y="1055"/>
                    </a:lnTo>
                    <a:lnTo>
                      <a:pt x="1212" y="1025"/>
                    </a:lnTo>
                    <a:lnTo>
                      <a:pt x="1241" y="986"/>
                    </a:lnTo>
                    <a:lnTo>
                      <a:pt x="1273" y="939"/>
                    </a:lnTo>
                    <a:lnTo>
                      <a:pt x="1306" y="884"/>
                    </a:lnTo>
                    <a:lnTo>
                      <a:pt x="1323" y="856"/>
                    </a:lnTo>
                    <a:lnTo>
                      <a:pt x="1340" y="827"/>
                    </a:lnTo>
                    <a:lnTo>
                      <a:pt x="1356" y="797"/>
                    </a:lnTo>
                    <a:lnTo>
                      <a:pt x="1371" y="766"/>
                    </a:lnTo>
                    <a:lnTo>
                      <a:pt x="1385" y="734"/>
                    </a:lnTo>
                    <a:lnTo>
                      <a:pt x="1397" y="701"/>
                    </a:lnTo>
                    <a:lnTo>
                      <a:pt x="1408" y="668"/>
                    </a:lnTo>
                    <a:lnTo>
                      <a:pt x="1418" y="633"/>
                    </a:lnTo>
                    <a:lnTo>
                      <a:pt x="1426" y="600"/>
                    </a:lnTo>
                    <a:lnTo>
                      <a:pt x="1433" y="567"/>
                    </a:lnTo>
                    <a:lnTo>
                      <a:pt x="1439" y="534"/>
                    </a:lnTo>
                    <a:lnTo>
                      <a:pt x="1444" y="503"/>
                    </a:lnTo>
                    <a:lnTo>
                      <a:pt x="1451" y="448"/>
                    </a:lnTo>
                    <a:lnTo>
                      <a:pt x="1455" y="404"/>
                    </a:lnTo>
                    <a:lnTo>
                      <a:pt x="1456" y="375"/>
                    </a:lnTo>
                    <a:lnTo>
                      <a:pt x="1457" y="364"/>
                    </a:lnTo>
                    <a:lnTo>
                      <a:pt x="1458" y="371"/>
                    </a:lnTo>
                    <a:lnTo>
                      <a:pt x="1464" y="388"/>
                    </a:lnTo>
                    <a:lnTo>
                      <a:pt x="1473" y="415"/>
                    </a:lnTo>
                    <a:lnTo>
                      <a:pt x="1484" y="452"/>
                    </a:lnTo>
                    <a:lnTo>
                      <a:pt x="1501" y="496"/>
                    </a:lnTo>
                    <a:lnTo>
                      <a:pt x="1521" y="546"/>
                    </a:lnTo>
                    <a:lnTo>
                      <a:pt x="1544" y="600"/>
                    </a:lnTo>
                    <a:lnTo>
                      <a:pt x="1572" y="658"/>
                    </a:lnTo>
                    <a:lnTo>
                      <a:pt x="1588" y="687"/>
                    </a:lnTo>
                    <a:lnTo>
                      <a:pt x="1604" y="717"/>
                    </a:lnTo>
                    <a:lnTo>
                      <a:pt x="1622" y="744"/>
                    </a:lnTo>
                    <a:lnTo>
                      <a:pt x="1641" y="771"/>
                    </a:lnTo>
                    <a:lnTo>
                      <a:pt x="1661" y="796"/>
                    </a:lnTo>
                    <a:lnTo>
                      <a:pt x="1679" y="821"/>
                    </a:lnTo>
                    <a:lnTo>
                      <a:pt x="1698" y="844"/>
                    </a:lnTo>
                    <a:lnTo>
                      <a:pt x="1716" y="865"/>
                    </a:lnTo>
                    <a:lnTo>
                      <a:pt x="1749" y="901"/>
                    </a:lnTo>
                    <a:lnTo>
                      <a:pt x="1776" y="928"/>
                    </a:lnTo>
                    <a:lnTo>
                      <a:pt x="1795" y="946"/>
                    </a:lnTo>
                    <a:lnTo>
                      <a:pt x="1801" y="952"/>
                    </a:lnTo>
                    <a:lnTo>
                      <a:pt x="1799" y="948"/>
                    </a:lnTo>
                    <a:lnTo>
                      <a:pt x="1792" y="935"/>
                    </a:lnTo>
                    <a:lnTo>
                      <a:pt x="1783" y="914"/>
                    </a:lnTo>
                    <a:lnTo>
                      <a:pt x="1771" y="884"/>
                    </a:lnTo>
                    <a:lnTo>
                      <a:pt x="1765" y="867"/>
                    </a:lnTo>
                    <a:lnTo>
                      <a:pt x="1759" y="847"/>
                    </a:lnTo>
                    <a:lnTo>
                      <a:pt x="1752" y="825"/>
                    </a:lnTo>
                    <a:lnTo>
                      <a:pt x="1747" y="801"/>
                    </a:lnTo>
                    <a:lnTo>
                      <a:pt x="1742" y="775"/>
                    </a:lnTo>
                    <a:lnTo>
                      <a:pt x="1737" y="748"/>
                    </a:lnTo>
                    <a:lnTo>
                      <a:pt x="1733" y="719"/>
                    </a:lnTo>
                    <a:lnTo>
                      <a:pt x="1729" y="686"/>
                    </a:lnTo>
                    <a:lnTo>
                      <a:pt x="1728" y="656"/>
                    </a:lnTo>
                    <a:lnTo>
                      <a:pt x="1728" y="627"/>
                    </a:lnTo>
                    <a:lnTo>
                      <a:pt x="1729" y="600"/>
                    </a:lnTo>
                    <a:lnTo>
                      <a:pt x="1733" y="575"/>
                    </a:lnTo>
                    <a:lnTo>
                      <a:pt x="1737" y="552"/>
                    </a:lnTo>
                    <a:lnTo>
                      <a:pt x="1742" y="532"/>
                    </a:lnTo>
                    <a:lnTo>
                      <a:pt x="1747" y="513"/>
                    </a:lnTo>
                    <a:lnTo>
                      <a:pt x="1753" y="497"/>
                    </a:lnTo>
                    <a:lnTo>
                      <a:pt x="1760" y="482"/>
                    </a:lnTo>
                    <a:lnTo>
                      <a:pt x="1765" y="470"/>
                    </a:lnTo>
                    <a:lnTo>
                      <a:pt x="1771" y="459"/>
                    </a:lnTo>
                    <a:lnTo>
                      <a:pt x="1776" y="451"/>
                    </a:lnTo>
                    <a:lnTo>
                      <a:pt x="1784" y="439"/>
                    </a:lnTo>
                    <a:lnTo>
                      <a:pt x="1787" y="436"/>
                    </a:lnTo>
                    <a:lnTo>
                      <a:pt x="1788" y="441"/>
                    </a:lnTo>
                    <a:lnTo>
                      <a:pt x="1790" y="456"/>
                    </a:lnTo>
                    <a:lnTo>
                      <a:pt x="1794" y="479"/>
                    </a:lnTo>
                    <a:lnTo>
                      <a:pt x="1801" y="510"/>
                    </a:lnTo>
                    <a:lnTo>
                      <a:pt x="1807" y="528"/>
                    </a:lnTo>
                    <a:lnTo>
                      <a:pt x="1813" y="548"/>
                    </a:lnTo>
                    <a:lnTo>
                      <a:pt x="1820" y="569"/>
                    </a:lnTo>
                    <a:lnTo>
                      <a:pt x="1830" y="591"/>
                    </a:lnTo>
                    <a:lnTo>
                      <a:pt x="1840" y="613"/>
                    </a:lnTo>
                    <a:lnTo>
                      <a:pt x="1851" y="637"/>
                    </a:lnTo>
                    <a:lnTo>
                      <a:pt x="1865" y="661"/>
                    </a:lnTo>
                    <a:lnTo>
                      <a:pt x="1881" y="686"/>
                    </a:lnTo>
                    <a:lnTo>
                      <a:pt x="1913" y="739"/>
                    </a:lnTo>
                    <a:lnTo>
                      <a:pt x="1946" y="789"/>
                    </a:lnTo>
                    <a:lnTo>
                      <a:pt x="1978" y="835"/>
                    </a:lnTo>
                    <a:lnTo>
                      <a:pt x="2006" y="878"/>
                    </a:lnTo>
                    <a:lnTo>
                      <a:pt x="2031" y="914"/>
                    </a:lnTo>
                    <a:lnTo>
                      <a:pt x="2049" y="942"/>
                    </a:lnTo>
                    <a:lnTo>
                      <a:pt x="2062" y="960"/>
                    </a:lnTo>
                    <a:lnTo>
                      <a:pt x="2067" y="967"/>
                    </a:lnTo>
                    <a:lnTo>
                      <a:pt x="2060" y="1412"/>
                    </a:lnTo>
                    <a:lnTo>
                      <a:pt x="2066" y="1399"/>
                    </a:lnTo>
                    <a:lnTo>
                      <a:pt x="2083" y="1363"/>
                    </a:lnTo>
                    <a:lnTo>
                      <a:pt x="2094" y="1337"/>
                    </a:lnTo>
                    <a:lnTo>
                      <a:pt x="2107" y="1304"/>
                    </a:lnTo>
                    <a:lnTo>
                      <a:pt x="2119" y="1267"/>
                    </a:lnTo>
                    <a:lnTo>
                      <a:pt x="2133" y="1225"/>
                    </a:lnTo>
                    <a:lnTo>
                      <a:pt x="2145" y="1177"/>
                    </a:lnTo>
                    <a:lnTo>
                      <a:pt x="2158" y="1125"/>
                    </a:lnTo>
                    <a:lnTo>
                      <a:pt x="2163" y="1097"/>
                    </a:lnTo>
                    <a:lnTo>
                      <a:pt x="2168" y="1068"/>
                    </a:lnTo>
                    <a:lnTo>
                      <a:pt x="2174" y="1038"/>
                    </a:lnTo>
                    <a:lnTo>
                      <a:pt x="2178" y="1006"/>
                    </a:lnTo>
                    <a:lnTo>
                      <a:pt x="2182" y="973"/>
                    </a:lnTo>
                    <a:lnTo>
                      <a:pt x="2185" y="940"/>
                    </a:lnTo>
                    <a:lnTo>
                      <a:pt x="2188" y="905"/>
                    </a:lnTo>
                    <a:lnTo>
                      <a:pt x="2189" y="869"/>
                    </a:lnTo>
                    <a:lnTo>
                      <a:pt x="2190" y="832"/>
                    </a:lnTo>
                    <a:lnTo>
                      <a:pt x="2191" y="795"/>
                    </a:lnTo>
                    <a:lnTo>
                      <a:pt x="2190" y="755"/>
                    </a:lnTo>
                    <a:lnTo>
                      <a:pt x="2189" y="716"/>
                    </a:lnTo>
                    <a:lnTo>
                      <a:pt x="2186" y="676"/>
                    </a:lnTo>
                    <a:lnTo>
                      <a:pt x="2183" y="638"/>
                    </a:lnTo>
                    <a:lnTo>
                      <a:pt x="2179" y="603"/>
                    </a:lnTo>
                    <a:lnTo>
                      <a:pt x="2174" y="569"/>
                    </a:lnTo>
                    <a:lnTo>
                      <a:pt x="2167" y="536"/>
                    </a:lnTo>
                    <a:lnTo>
                      <a:pt x="2161" y="506"/>
                    </a:lnTo>
                    <a:lnTo>
                      <a:pt x="2153" y="477"/>
                    </a:lnTo>
                    <a:lnTo>
                      <a:pt x="2144" y="449"/>
                    </a:lnTo>
                    <a:lnTo>
                      <a:pt x="2135" y="423"/>
                    </a:lnTo>
                    <a:lnTo>
                      <a:pt x="2125" y="398"/>
                    </a:lnTo>
                    <a:lnTo>
                      <a:pt x="2114" y="374"/>
                    </a:lnTo>
                    <a:lnTo>
                      <a:pt x="2103" y="351"/>
                    </a:lnTo>
                    <a:lnTo>
                      <a:pt x="2090" y="329"/>
                    </a:lnTo>
                    <a:lnTo>
                      <a:pt x="2077" y="309"/>
                    </a:lnTo>
                    <a:lnTo>
                      <a:pt x="2063" y="289"/>
                    </a:lnTo>
                    <a:lnTo>
                      <a:pt x="2048" y="271"/>
                    </a:lnTo>
                    <a:lnTo>
                      <a:pt x="2033" y="253"/>
                    </a:lnTo>
                    <a:lnTo>
                      <a:pt x="2017" y="236"/>
                    </a:lnTo>
                    <a:lnTo>
                      <a:pt x="2000" y="219"/>
                    </a:lnTo>
                    <a:lnTo>
                      <a:pt x="1983" y="204"/>
                    </a:lnTo>
                    <a:lnTo>
                      <a:pt x="1965" y="189"/>
                    </a:lnTo>
                    <a:lnTo>
                      <a:pt x="1946" y="175"/>
                    </a:lnTo>
                    <a:lnTo>
                      <a:pt x="1928" y="160"/>
                    </a:lnTo>
                    <a:lnTo>
                      <a:pt x="1908" y="147"/>
                    </a:lnTo>
                    <a:lnTo>
                      <a:pt x="1866" y="119"/>
                    </a:lnTo>
                    <a:lnTo>
                      <a:pt x="1823" y="93"/>
                    </a:lnTo>
                    <a:lnTo>
                      <a:pt x="1777" y="67"/>
                    </a:lnTo>
                    <a:lnTo>
                      <a:pt x="1729" y="41"/>
                    </a:lnTo>
                    <a:lnTo>
                      <a:pt x="1712" y="32"/>
                    </a:lnTo>
                    <a:lnTo>
                      <a:pt x="1694" y="25"/>
                    </a:lnTo>
                    <a:lnTo>
                      <a:pt x="1675" y="17"/>
                    </a:lnTo>
                    <a:lnTo>
                      <a:pt x="1656" y="12"/>
                    </a:lnTo>
                    <a:lnTo>
                      <a:pt x="1638" y="8"/>
                    </a:lnTo>
                    <a:lnTo>
                      <a:pt x="1619" y="5"/>
                    </a:lnTo>
                    <a:lnTo>
                      <a:pt x="1600" y="2"/>
                    </a:lnTo>
                    <a:lnTo>
                      <a:pt x="1581" y="1"/>
                    </a:lnTo>
                    <a:lnTo>
                      <a:pt x="1563" y="0"/>
                    </a:lnTo>
                    <a:lnTo>
                      <a:pt x="1545" y="0"/>
                    </a:lnTo>
                    <a:lnTo>
                      <a:pt x="1526" y="1"/>
                    </a:lnTo>
                    <a:lnTo>
                      <a:pt x="1508" y="2"/>
                    </a:lnTo>
                    <a:lnTo>
                      <a:pt x="1473" y="7"/>
                    </a:lnTo>
                    <a:lnTo>
                      <a:pt x="1441" y="13"/>
                    </a:lnTo>
                    <a:lnTo>
                      <a:pt x="1409" y="20"/>
                    </a:lnTo>
                    <a:lnTo>
                      <a:pt x="1381" y="29"/>
                    </a:lnTo>
                    <a:lnTo>
                      <a:pt x="1355" y="37"/>
                    </a:lnTo>
                    <a:lnTo>
                      <a:pt x="1334" y="44"/>
                    </a:lnTo>
                    <a:lnTo>
                      <a:pt x="1303" y="58"/>
                    </a:lnTo>
                    <a:lnTo>
                      <a:pt x="1292" y="63"/>
                    </a:lnTo>
                    <a:lnTo>
                      <a:pt x="1280" y="58"/>
                    </a:lnTo>
                    <a:lnTo>
                      <a:pt x="1245" y="46"/>
                    </a:lnTo>
                    <a:lnTo>
                      <a:pt x="1218" y="40"/>
                    </a:lnTo>
                    <a:lnTo>
                      <a:pt x="1186" y="34"/>
                    </a:lnTo>
                    <a:lnTo>
                      <a:pt x="1149" y="29"/>
                    </a:lnTo>
                    <a:lnTo>
                      <a:pt x="1106" y="25"/>
                    </a:lnTo>
                    <a:lnTo>
                      <a:pt x="1082" y="24"/>
                    </a:lnTo>
                    <a:lnTo>
                      <a:pt x="1057" y="24"/>
                    </a:lnTo>
                    <a:lnTo>
                      <a:pt x="1031" y="24"/>
                    </a:lnTo>
                    <a:lnTo>
                      <a:pt x="1004" y="25"/>
                    </a:lnTo>
                    <a:lnTo>
                      <a:pt x="975" y="27"/>
                    </a:lnTo>
                    <a:lnTo>
                      <a:pt x="944" y="30"/>
                    </a:lnTo>
                    <a:lnTo>
                      <a:pt x="913" y="34"/>
                    </a:lnTo>
                    <a:lnTo>
                      <a:pt x="881" y="38"/>
                    </a:lnTo>
                    <a:lnTo>
                      <a:pt x="846" y="44"/>
                    </a:lnTo>
                    <a:lnTo>
                      <a:pt x="811" y="52"/>
                    </a:lnTo>
                    <a:lnTo>
                      <a:pt x="775" y="61"/>
                    </a:lnTo>
                    <a:lnTo>
                      <a:pt x="737" y="72"/>
                    </a:lnTo>
                    <a:lnTo>
                      <a:pt x="698" y="83"/>
                    </a:lnTo>
                    <a:lnTo>
                      <a:pt x="659" y="95"/>
                    </a:lnTo>
                    <a:lnTo>
                      <a:pt x="617" y="111"/>
                    </a:lnTo>
                    <a:lnTo>
                      <a:pt x="574" y="128"/>
                    </a:lnTo>
                    <a:lnTo>
                      <a:pt x="533" y="146"/>
                    </a:lnTo>
                    <a:lnTo>
                      <a:pt x="492" y="166"/>
                    </a:lnTo>
                    <a:lnTo>
                      <a:pt x="452" y="188"/>
                    </a:lnTo>
                    <a:lnTo>
                      <a:pt x="415" y="212"/>
                    </a:lnTo>
                    <a:lnTo>
                      <a:pt x="379" y="237"/>
                    </a:lnTo>
                    <a:lnTo>
                      <a:pt x="345" y="264"/>
                    </a:lnTo>
                    <a:lnTo>
                      <a:pt x="313" y="292"/>
                    </a:lnTo>
                    <a:lnTo>
                      <a:pt x="281" y="322"/>
                    </a:lnTo>
                    <a:lnTo>
                      <a:pt x="252" y="353"/>
                    </a:lnTo>
                    <a:lnTo>
                      <a:pt x="224" y="385"/>
                    </a:lnTo>
                    <a:lnTo>
                      <a:pt x="198" y="418"/>
                    </a:lnTo>
                    <a:lnTo>
                      <a:pt x="174" y="452"/>
                    </a:lnTo>
                    <a:lnTo>
                      <a:pt x="151" y="486"/>
                    </a:lnTo>
                    <a:lnTo>
                      <a:pt x="130" y="523"/>
                    </a:lnTo>
                    <a:lnTo>
                      <a:pt x="111" y="558"/>
                    </a:lnTo>
                    <a:lnTo>
                      <a:pt x="92" y="596"/>
                    </a:lnTo>
                    <a:lnTo>
                      <a:pt x="76" y="633"/>
                    </a:lnTo>
                    <a:lnTo>
                      <a:pt x="60" y="671"/>
                    </a:lnTo>
                    <a:lnTo>
                      <a:pt x="48" y="709"/>
                    </a:lnTo>
                    <a:lnTo>
                      <a:pt x="35" y="748"/>
                    </a:lnTo>
                    <a:lnTo>
                      <a:pt x="26" y="786"/>
                    </a:lnTo>
                    <a:lnTo>
                      <a:pt x="18" y="825"/>
                    </a:lnTo>
                    <a:lnTo>
                      <a:pt x="10" y="864"/>
                    </a:lnTo>
                    <a:lnTo>
                      <a:pt x="5" y="902"/>
                    </a:lnTo>
                    <a:lnTo>
                      <a:pt x="2" y="941"/>
                    </a:lnTo>
                    <a:lnTo>
                      <a:pt x="0" y="978"/>
                    </a:lnTo>
                    <a:lnTo>
                      <a:pt x="0" y="1017"/>
                    </a:lnTo>
                    <a:lnTo>
                      <a:pt x="1" y="1053"/>
                    </a:lnTo>
                    <a:lnTo>
                      <a:pt x="4" y="1091"/>
                    </a:lnTo>
                    <a:lnTo>
                      <a:pt x="8" y="1126"/>
                    </a:lnTo>
                    <a:lnTo>
                      <a:pt x="15" y="1162"/>
                    </a:lnTo>
                    <a:lnTo>
                      <a:pt x="22" y="1196"/>
                    </a:lnTo>
                    <a:lnTo>
                      <a:pt x="30" y="1227"/>
                    </a:lnTo>
                    <a:lnTo>
                      <a:pt x="40" y="1258"/>
                    </a:lnTo>
                    <a:lnTo>
                      <a:pt x="49" y="1286"/>
                    </a:lnTo>
                    <a:lnTo>
                      <a:pt x="58" y="1313"/>
                    </a:lnTo>
                    <a:lnTo>
                      <a:pt x="77" y="1361"/>
                    </a:lnTo>
                    <a:lnTo>
                      <a:pt x="96" y="1400"/>
                    </a:lnTo>
                    <a:lnTo>
                      <a:pt x="112" y="1433"/>
                    </a:lnTo>
                    <a:lnTo>
                      <a:pt x="125" y="1457"/>
                    </a:lnTo>
                    <a:lnTo>
                      <a:pt x="133" y="1471"/>
                    </a:lnTo>
                    <a:lnTo>
                      <a:pt x="137" y="1476"/>
                    </a:lnTo>
                    <a:lnTo>
                      <a:pt x="140" y="1471"/>
                    </a:lnTo>
                    <a:lnTo>
                      <a:pt x="148" y="1461"/>
                    </a:lnTo>
                    <a:lnTo>
                      <a:pt x="154" y="1454"/>
                    </a:lnTo>
                    <a:lnTo>
                      <a:pt x="163" y="1448"/>
                    </a:lnTo>
                    <a:lnTo>
                      <a:pt x="173" y="1442"/>
                    </a:lnTo>
                    <a:lnTo>
                      <a:pt x="186" y="1436"/>
                    </a:lnTo>
                    <a:lnTo>
                      <a:pt x="201" y="1431"/>
                    </a:lnTo>
                    <a:lnTo>
                      <a:pt x="218" y="1427"/>
                    </a:lnTo>
                    <a:lnTo>
                      <a:pt x="228" y="1426"/>
                    </a:lnTo>
                    <a:lnTo>
                      <a:pt x="238" y="1426"/>
                    </a:lnTo>
                    <a:lnTo>
                      <a:pt x="249" y="1426"/>
                    </a:lnTo>
                    <a:lnTo>
                      <a:pt x="261" y="1426"/>
                    </a:lnTo>
                    <a:lnTo>
                      <a:pt x="273" y="1428"/>
                    </a:lnTo>
                    <a:lnTo>
                      <a:pt x="286" y="1431"/>
                    </a:lnTo>
                    <a:lnTo>
                      <a:pt x="300" y="1434"/>
                    </a:lnTo>
                    <a:lnTo>
                      <a:pt x="315" y="1437"/>
                    </a:lnTo>
                    <a:lnTo>
                      <a:pt x="329" y="1442"/>
                    </a:lnTo>
                    <a:lnTo>
                      <a:pt x="346" y="1447"/>
                    </a:lnTo>
                    <a:lnTo>
                      <a:pt x="363" y="1453"/>
                    </a:lnTo>
                    <a:lnTo>
                      <a:pt x="381" y="1462"/>
                    </a:lnTo>
                    <a:close/>
                  </a:path>
                </a:pathLst>
              </a:custGeom>
              <a:solidFill>
                <a:srgbClr val="531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82" name="Freeform 410"/>
              <p:cNvSpPr>
                <a:spLocks/>
              </p:cNvSpPr>
              <p:nvPr/>
            </p:nvSpPr>
            <p:spPr bwMode="auto">
              <a:xfrm>
                <a:off x="4461" y="2201"/>
                <a:ext cx="12" cy="7"/>
              </a:xfrm>
              <a:custGeom>
                <a:avLst/>
                <a:gdLst>
                  <a:gd name="T0" fmla="*/ 0 w 266"/>
                  <a:gd name="T1" fmla="*/ 0 h 169"/>
                  <a:gd name="T2" fmla="*/ 0 w 266"/>
                  <a:gd name="T3" fmla="*/ 0 h 169"/>
                  <a:gd name="T4" fmla="*/ 0 w 266"/>
                  <a:gd name="T5" fmla="*/ 0 h 169"/>
                  <a:gd name="T6" fmla="*/ 0 w 266"/>
                  <a:gd name="T7" fmla="*/ 0 h 169"/>
                  <a:gd name="T8" fmla="*/ 0 w 266"/>
                  <a:gd name="T9" fmla="*/ 0 h 169"/>
                  <a:gd name="T10" fmla="*/ 0 w 266"/>
                  <a:gd name="T11" fmla="*/ 0 h 169"/>
                  <a:gd name="T12" fmla="*/ 0 w 266"/>
                  <a:gd name="T13" fmla="*/ 0 h 169"/>
                  <a:gd name="T14" fmla="*/ 0 w 266"/>
                  <a:gd name="T15" fmla="*/ 0 h 169"/>
                  <a:gd name="T16" fmla="*/ 0 w 266"/>
                  <a:gd name="T17" fmla="*/ 0 h 169"/>
                  <a:gd name="T18" fmla="*/ 0 w 266"/>
                  <a:gd name="T19" fmla="*/ 0 h 169"/>
                  <a:gd name="T20" fmla="*/ 0 w 266"/>
                  <a:gd name="T21" fmla="*/ 0 h 169"/>
                  <a:gd name="T22" fmla="*/ 0 w 266"/>
                  <a:gd name="T23" fmla="*/ 0 h 169"/>
                  <a:gd name="T24" fmla="*/ 0 w 266"/>
                  <a:gd name="T25" fmla="*/ 0 h 169"/>
                  <a:gd name="T26" fmla="*/ 0 w 266"/>
                  <a:gd name="T27" fmla="*/ 0 h 169"/>
                  <a:gd name="T28" fmla="*/ 0 w 266"/>
                  <a:gd name="T29" fmla="*/ 0 h 169"/>
                  <a:gd name="T30" fmla="*/ 0 w 266"/>
                  <a:gd name="T31" fmla="*/ 0 h 169"/>
                  <a:gd name="T32" fmla="*/ 0 w 266"/>
                  <a:gd name="T33" fmla="*/ 0 h 169"/>
                  <a:gd name="T34" fmla="*/ 0 w 266"/>
                  <a:gd name="T35" fmla="*/ 0 h 169"/>
                  <a:gd name="T36" fmla="*/ 0 w 266"/>
                  <a:gd name="T37" fmla="*/ 0 h 169"/>
                  <a:gd name="T38" fmla="*/ 0 w 266"/>
                  <a:gd name="T39" fmla="*/ 0 h 169"/>
                  <a:gd name="T40" fmla="*/ 0 w 266"/>
                  <a:gd name="T41" fmla="*/ 0 h 169"/>
                  <a:gd name="T42" fmla="*/ 0 w 266"/>
                  <a:gd name="T43" fmla="*/ 0 h 169"/>
                  <a:gd name="T44" fmla="*/ 0 w 266"/>
                  <a:gd name="T45" fmla="*/ 0 h 169"/>
                  <a:gd name="T46" fmla="*/ 0 w 266"/>
                  <a:gd name="T47" fmla="*/ 0 h 169"/>
                  <a:gd name="T48" fmla="*/ 0 w 266"/>
                  <a:gd name="T49" fmla="*/ 0 h 169"/>
                  <a:gd name="T50" fmla="*/ 0 w 266"/>
                  <a:gd name="T51" fmla="*/ 0 h 169"/>
                  <a:gd name="T52" fmla="*/ 0 w 266"/>
                  <a:gd name="T53" fmla="*/ 0 h 169"/>
                  <a:gd name="T54" fmla="*/ 0 w 266"/>
                  <a:gd name="T55" fmla="*/ 0 h 169"/>
                  <a:gd name="T56" fmla="*/ 0 w 266"/>
                  <a:gd name="T57" fmla="*/ 0 h 169"/>
                  <a:gd name="T58" fmla="*/ 0 w 266"/>
                  <a:gd name="T59" fmla="*/ 0 h 169"/>
                  <a:gd name="T60" fmla="*/ 0 w 266"/>
                  <a:gd name="T61" fmla="*/ 0 h 169"/>
                  <a:gd name="T62" fmla="*/ 0 w 266"/>
                  <a:gd name="T63" fmla="*/ 0 h 169"/>
                  <a:gd name="T64" fmla="*/ 0 w 266"/>
                  <a:gd name="T65" fmla="*/ 0 h 169"/>
                  <a:gd name="T66" fmla="*/ 0 w 266"/>
                  <a:gd name="T67" fmla="*/ 0 h 169"/>
                  <a:gd name="T68" fmla="*/ 0 w 266"/>
                  <a:gd name="T69" fmla="*/ 0 h 169"/>
                  <a:gd name="T70" fmla="*/ 0 w 266"/>
                  <a:gd name="T71" fmla="*/ 0 h 169"/>
                  <a:gd name="T72" fmla="*/ 0 w 266"/>
                  <a:gd name="T73" fmla="*/ 0 h 169"/>
                  <a:gd name="T74" fmla="*/ 0 w 266"/>
                  <a:gd name="T75" fmla="*/ 0 h 169"/>
                  <a:gd name="T76" fmla="*/ 0 w 266"/>
                  <a:gd name="T77" fmla="*/ 0 h 169"/>
                  <a:gd name="T78" fmla="*/ 0 w 266"/>
                  <a:gd name="T79" fmla="*/ 0 h 169"/>
                  <a:gd name="T80" fmla="*/ 0 w 266"/>
                  <a:gd name="T81" fmla="*/ 0 h 169"/>
                  <a:gd name="T82" fmla="*/ 0 w 266"/>
                  <a:gd name="T83" fmla="*/ 0 h 169"/>
                  <a:gd name="T84" fmla="*/ 0 w 266"/>
                  <a:gd name="T85" fmla="*/ 0 h 169"/>
                  <a:gd name="T86" fmla="*/ 0 w 266"/>
                  <a:gd name="T87" fmla="*/ 0 h 169"/>
                  <a:gd name="T88" fmla="*/ 0 w 266"/>
                  <a:gd name="T89" fmla="*/ 0 h 169"/>
                  <a:gd name="T90" fmla="*/ 0 w 266"/>
                  <a:gd name="T91" fmla="*/ 0 h 169"/>
                  <a:gd name="T92" fmla="*/ 0 w 266"/>
                  <a:gd name="T93" fmla="*/ 0 h 169"/>
                  <a:gd name="T94" fmla="*/ 0 w 266"/>
                  <a:gd name="T95" fmla="*/ 0 h 169"/>
                  <a:gd name="T96" fmla="*/ 0 w 266"/>
                  <a:gd name="T97" fmla="*/ 0 h 169"/>
                  <a:gd name="T98" fmla="*/ 0 w 266"/>
                  <a:gd name="T99" fmla="*/ 0 h 169"/>
                  <a:gd name="T100" fmla="*/ 0 w 266"/>
                  <a:gd name="T101" fmla="*/ 0 h 169"/>
                  <a:gd name="T102" fmla="*/ 0 w 266"/>
                  <a:gd name="T103" fmla="*/ 0 h 169"/>
                  <a:gd name="T104" fmla="*/ 0 w 266"/>
                  <a:gd name="T105" fmla="*/ 0 h 169"/>
                  <a:gd name="T106" fmla="*/ 0 w 266"/>
                  <a:gd name="T107" fmla="*/ 0 h 169"/>
                  <a:gd name="T108" fmla="*/ 0 w 266"/>
                  <a:gd name="T109" fmla="*/ 0 h 169"/>
                  <a:gd name="T110" fmla="*/ 0 w 266"/>
                  <a:gd name="T111" fmla="*/ 0 h 169"/>
                  <a:gd name="T112" fmla="*/ 0 w 266"/>
                  <a:gd name="T113" fmla="*/ 0 h 16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66"/>
                  <a:gd name="T172" fmla="*/ 0 h 169"/>
                  <a:gd name="T173" fmla="*/ 266 w 266"/>
                  <a:gd name="T174" fmla="*/ 169 h 16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66" h="169">
                    <a:moveTo>
                      <a:pt x="266" y="25"/>
                    </a:moveTo>
                    <a:lnTo>
                      <a:pt x="263" y="23"/>
                    </a:lnTo>
                    <a:lnTo>
                      <a:pt x="252" y="17"/>
                    </a:lnTo>
                    <a:lnTo>
                      <a:pt x="235" y="9"/>
                    </a:lnTo>
                    <a:lnTo>
                      <a:pt x="214" y="3"/>
                    </a:lnTo>
                    <a:lnTo>
                      <a:pt x="201" y="1"/>
                    </a:lnTo>
                    <a:lnTo>
                      <a:pt x="187" y="0"/>
                    </a:lnTo>
                    <a:lnTo>
                      <a:pt x="174" y="0"/>
                    </a:lnTo>
                    <a:lnTo>
                      <a:pt x="158" y="1"/>
                    </a:lnTo>
                    <a:lnTo>
                      <a:pt x="143" y="4"/>
                    </a:lnTo>
                    <a:lnTo>
                      <a:pt x="127" y="8"/>
                    </a:lnTo>
                    <a:lnTo>
                      <a:pt x="110" y="16"/>
                    </a:lnTo>
                    <a:lnTo>
                      <a:pt x="94" y="25"/>
                    </a:lnTo>
                    <a:lnTo>
                      <a:pt x="75" y="38"/>
                    </a:lnTo>
                    <a:lnTo>
                      <a:pt x="59" y="51"/>
                    </a:lnTo>
                    <a:lnTo>
                      <a:pt x="46" y="64"/>
                    </a:lnTo>
                    <a:lnTo>
                      <a:pt x="34" y="76"/>
                    </a:lnTo>
                    <a:lnTo>
                      <a:pt x="25" y="89"/>
                    </a:lnTo>
                    <a:lnTo>
                      <a:pt x="18" y="101"/>
                    </a:lnTo>
                    <a:lnTo>
                      <a:pt x="11" y="112"/>
                    </a:lnTo>
                    <a:lnTo>
                      <a:pt x="7" y="123"/>
                    </a:lnTo>
                    <a:lnTo>
                      <a:pt x="4" y="132"/>
                    </a:lnTo>
                    <a:lnTo>
                      <a:pt x="2" y="141"/>
                    </a:lnTo>
                    <a:lnTo>
                      <a:pt x="1" y="149"/>
                    </a:lnTo>
                    <a:lnTo>
                      <a:pt x="0" y="155"/>
                    </a:lnTo>
                    <a:lnTo>
                      <a:pt x="0" y="165"/>
                    </a:lnTo>
                    <a:lnTo>
                      <a:pt x="1" y="169"/>
                    </a:lnTo>
                    <a:lnTo>
                      <a:pt x="2" y="165"/>
                    </a:lnTo>
                    <a:lnTo>
                      <a:pt x="7" y="155"/>
                    </a:lnTo>
                    <a:lnTo>
                      <a:pt x="15" y="141"/>
                    </a:lnTo>
                    <a:lnTo>
                      <a:pt x="27" y="124"/>
                    </a:lnTo>
                    <a:lnTo>
                      <a:pt x="33" y="115"/>
                    </a:lnTo>
                    <a:lnTo>
                      <a:pt x="42" y="105"/>
                    </a:lnTo>
                    <a:lnTo>
                      <a:pt x="50" y="95"/>
                    </a:lnTo>
                    <a:lnTo>
                      <a:pt x="60" y="85"/>
                    </a:lnTo>
                    <a:lnTo>
                      <a:pt x="71" y="77"/>
                    </a:lnTo>
                    <a:lnTo>
                      <a:pt x="82" y="69"/>
                    </a:lnTo>
                    <a:lnTo>
                      <a:pt x="95" y="60"/>
                    </a:lnTo>
                    <a:lnTo>
                      <a:pt x="108" y="53"/>
                    </a:lnTo>
                    <a:lnTo>
                      <a:pt x="123" y="47"/>
                    </a:lnTo>
                    <a:lnTo>
                      <a:pt x="136" y="43"/>
                    </a:lnTo>
                    <a:lnTo>
                      <a:pt x="150" y="38"/>
                    </a:lnTo>
                    <a:lnTo>
                      <a:pt x="164" y="34"/>
                    </a:lnTo>
                    <a:lnTo>
                      <a:pt x="176" y="32"/>
                    </a:lnTo>
                    <a:lnTo>
                      <a:pt x="190" y="31"/>
                    </a:lnTo>
                    <a:lnTo>
                      <a:pt x="202" y="31"/>
                    </a:lnTo>
                    <a:lnTo>
                      <a:pt x="216" y="32"/>
                    </a:lnTo>
                    <a:lnTo>
                      <a:pt x="228" y="34"/>
                    </a:lnTo>
                    <a:lnTo>
                      <a:pt x="238" y="36"/>
                    </a:lnTo>
                    <a:lnTo>
                      <a:pt x="246" y="39"/>
                    </a:lnTo>
                    <a:lnTo>
                      <a:pt x="252" y="41"/>
                    </a:lnTo>
                    <a:lnTo>
                      <a:pt x="254" y="41"/>
                    </a:lnTo>
                    <a:lnTo>
                      <a:pt x="256" y="41"/>
                    </a:lnTo>
                    <a:lnTo>
                      <a:pt x="258" y="40"/>
                    </a:lnTo>
                    <a:lnTo>
                      <a:pt x="260" y="39"/>
                    </a:lnTo>
                    <a:lnTo>
                      <a:pt x="264" y="33"/>
                    </a:lnTo>
                    <a:lnTo>
                      <a:pt x="266" y="25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83" name="Freeform 411"/>
              <p:cNvSpPr>
                <a:spLocks/>
              </p:cNvSpPr>
              <p:nvPr/>
            </p:nvSpPr>
            <p:spPr bwMode="auto">
              <a:xfrm>
                <a:off x="4500" y="2195"/>
                <a:ext cx="12" cy="4"/>
              </a:xfrm>
              <a:custGeom>
                <a:avLst/>
                <a:gdLst>
                  <a:gd name="T0" fmla="*/ 0 w 268"/>
                  <a:gd name="T1" fmla="*/ 0 h 91"/>
                  <a:gd name="T2" fmla="*/ 0 w 268"/>
                  <a:gd name="T3" fmla="*/ 0 h 91"/>
                  <a:gd name="T4" fmla="*/ 0 w 268"/>
                  <a:gd name="T5" fmla="*/ 0 h 91"/>
                  <a:gd name="T6" fmla="*/ 0 w 268"/>
                  <a:gd name="T7" fmla="*/ 0 h 91"/>
                  <a:gd name="T8" fmla="*/ 0 w 268"/>
                  <a:gd name="T9" fmla="*/ 0 h 91"/>
                  <a:gd name="T10" fmla="*/ 0 w 268"/>
                  <a:gd name="T11" fmla="*/ 0 h 91"/>
                  <a:gd name="T12" fmla="*/ 0 w 268"/>
                  <a:gd name="T13" fmla="*/ 0 h 91"/>
                  <a:gd name="T14" fmla="*/ 0 w 268"/>
                  <a:gd name="T15" fmla="*/ 0 h 91"/>
                  <a:gd name="T16" fmla="*/ 0 w 268"/>
                  <a:gd name="T17" fmla="*/ 0 h 91"/>
                  <a:gd name="T18" fmla="*/ 0 w 268"/>
                  <a:gd name="T19" fmla="*/ 0 h 91"/>
                  <a:gd name="T20" fmla="*/ 0 w 268"/>
                  <a:gd name="T21" fmla="*/ 0 h 91"/>
                  <a:gd name="T22" fmla="*/ 0 w 268"/>
                  <a:gd name="T23" fmla="*/ 0 h 91"/>
                  <a:gd name="T24" fmla="*/ 0 w 268"/>
                  <a:gd name="T25" fmla="*/ 0 h 91"/>
                  <a:gd name="T26" fmla="*/ 0 w 268"/>
                  <a:gd name="T27" fmla="*/ 0 h 91"/>
                  <a:gd name="T28" fmla="*/ 0 w 268"/>
                  <a:gd name="T29" fmla="*/ 0 h 91"/>
                  <a:gd name="T30" fmla="*/ 0 w 268"/>
                  <a:gd name="T31" fmla="*/ 0 h 91"/>
                  <a:gd name="T32" fmla="*/ 0 w 268"/>
                  <a:gd name="T33" fmla="*/ 0 h 91"/>
                  <a:gd name="T34" fmla="*/ 0 w 268"/>
                  <a:gd name="T35" fmla="*/ 0 h 91"/>
                  <a:gd name="T36" fmla="*/ 0 w 268"/>
                  <a:gd name="T37" fmla="*/ 0 h 91"/>
                  <a:gd name="T38" fmla="*/ 0 w 268"/>
                  <a:gd name="T39" fmla="*/ 0 h 91"/>
                  <a:gd name="T40" fmla="*/ 0 w 268"/>
                  <a:gd name="T41" fmla="*/ 0 h 91"/>
                  <a:gd name="T42" fmla="*/ 0 w 268"/>
                  <a:gd name="T43" fmla="*/ 0 h 91"/>
                  <a:gd name="T44" fmla="*/ 0 w 268"/>
                  <a:gd name="T45" fmla="*/ 0 h 91"/>
                  <a:gd name="T46" fmla="*/ 0 w 268"/>
                  <a:gd name="T47" fmla="*/ 0 h 91"/>
                  <a:gd name="T48" fmla="*/ 0 w 268"/>
                  <a:gd name="T49" fmla="*/ 0 h 91"/>
                  <a:gd name="T50" fmla="*/ 0 w 268"/>
                  <a:gd name="T51" fmla="*/ 0 h 91"/>
                  <a:gd name="T52" fmla="*/ 0 w 268"/>
                  <a:gd name="T53" fmla="*/ 0 h 91"/>
                  <a:gd name="T54" fmla="*/ 0 w 268"/>
                  <a:gd name="T55" fmla="*/ 0 h 91"/>
                  <a:gd name="T56" fmla="*/ 0 w 268"/>
                  <a:gd name="T57" fmla="*/ 0 h 91"/>
                  <a:gd name="T58" fmla="*/ 0 w 268"/>
                  <a:gd name="T59" fmla="*/ 0 h 91"/>
                  <a:gd name="T60" fmla="*/ 0 w 268"/>
                  <a:gd name="T61" fmla="*/ 0 h 91"/>
                  <a:gd name="T62" fmla="*/ 0 w 268"/>
                  <a:gd name="T63" fmla="*/ 0 h 91"/>
                  <a:gd name="T64" fmla="*/ 0 w 268"/>
                  <a:gd name="T65" fmla="*/ 0 h 91"/>
                  <a:gd name="T66" fmla="*/ 0 w 268"/>
                  <a:gd name="T67" fmla="*/ 0 h 91"/>
                  <a:gd name="T68" fmla="*/ 0 w 268"/>
                  <a:gd name="T69" fmla="*/ 0 h 91"/>
                  <a:gd name="T70" fmla="*/ 0 w 268"/>
                  <a:gd name="T71" fmla="*/ 0 h 91"/>
                  <a:gd name="T72" fmla="*/ 0 w 268"/>
                  <a:gd name="T73" fmla="*/ 0 h 91"/>
                  <a:gd name="T74" fmla="*/ 0 w 268"/>
                  <a:gd name="T75" fmla="*/ 0 h 91"/>
                  <a:gd name="T76" fmla="*/ 0 w 268"/>
                  <a:gd name="T77" fmla="*/ 0 h 91"/>
                  <a:gd name="T78" fmla="*/ 0 w 268"/>
                  <a:gd name="T79" fmla="*/ 0 h 91"/>
                  <a:gd name="T80" fmla="*/ 0 w 268"/>
                  <a:gd name="T81" fmla="*/ 0 h 91"/>
                  <a:gd name="T82" fmla="*/ 0 w 268"/>
                  <a:gd name="T83" fmla="*/ 0 h 91"/>
                  <a:gd name="T84" fmla="*/ 0 w 268"/>
                  <a:gd name="T85" fmla="*/ 0 h 91"/>
                  <a:gd name="T86" fmla="*/ 0 w 268"/>
                  <a:gd name="T87" fmla="*/ 0 h 91"/>
                  <a:gd name="T88" fmla="*/ 0 w 268"/>
                  <a:gd name="T89" fmla="*/ 0 h 91"/>
                  <a:gd name="T90" fmla="*/ 0 w 268"/>
                  <a:gd name="T91" fmla="*/ 0 h 91"/>
                  <a:gd name="T92" fmla="*/ 0 w 268"/>
                  <a:gd name="T93" fmla="*/ 0 h 91"/>
                  <a:gd name="T94" fmla="*/ 0 w 268"/>
                  <a:gd name="T95" fmla="*/ 0 h 91"/>
                  <a:gd name="T96" fmla="*/ 0 w 268"/>
                  <a:gd name="T97" fmla="*/ 0 h 91"/>
                  <a:gd name="T98" fmla="*/ 0 w 268"/>
                  <a:gd name="T99" fmla="*/ 0 h 91"/>
                  <a:gd name="T100" fmla="*/ 0 w 268"/>
                  <a:gd name="T101" fmla="*/ 0 h 9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68"/>
                  <a:gd name="T154" fmla="*/ 0 h 91"/>
                  <a:gd name="T155" fmla="*/ 268 w 268"/>
                  <a:gd name="T156" fmla="*/ 91 h 9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68" h="91">
                    <a:moveTo>
                      <a:pt x="0" y="59"/>
                    </a:moveTo>
                    <a:lnTo>
                      <a:pt x="3" y="56"/>
                    </a:lnTo>
                    <a:lnTo>
                      <a:pt x="9" y="48"/>
                    </a:lnTo>
                    <a:lnTo>
                      <a:pt x="20" y="36"/>
                    </a:lnTo>
                    <a:lnTo>
                      <a:pt x="36" y="24"/>
                    </a:lnTo>
                    <a:lnTo>
                      <a:pt x="46" y="18"/>
                    </a:lnTo>
                    <a:lnTo>
                      <a:pt x="57" y="12"/>
                    </a:lnTo>
                    <a:lnTo>
                      <a:pt x="68" y="8"/>
                    </a:lnTo>
                    <a:lnTo>
                      <a:pt x="82" y="4"/>
                    </a:lnTo>
                    <a:lnTo>
                      <a:pt x="95" y="1"/>
                    </a:lnTo>
                    <a:lnTo>
                      <a:pt x="110" y="0"/>
                    </a:lnTo>
                    <a:lnTo>
                      <a:pt x="127" y="1"/>
                    </a:lnTo>
                    <a:lnTo>
                      <a:pt x="143" y="3"/>
                    </a:lnTo>
                    <a:lnTo>
                      <a:pt x="163" y="7"/>
                    </a:lnTo>
                    <a:lnTo>
                      <a:pt x="181" y="13"/>
                    </a:lnTo>
                    <a:lnTo>
                      <a:pt x="197" y="19"/>
                    </a:lnTo>
                    <a:lnTo>
                      <a:pt x="210" y="26"/>
                    </a:lnTo>
                    <a:lnTo>
                      <a:pt x="222" y="33"/>
                    </a:lnTo>
                    <a:lnTo>
                      <a:pt x="232" y="40"/>
                    </a:lnTo>
                    <a:lnTo>
                      <a:pt x="240" y="49"/>
                    </a:lnTo>
                    <a:lnTo>
                      <a:pt x="248" y="56"/>
                    </a:lnTo>
                    <a:lnTo>
                      <a:pt x="258" y="69"/>
                    </a:lnTo>
                    <a:lnTo>
                      <a:pt x="264" y="81"/>
                    </a:lnTo>
                    <a:lnTo>
                      <a:pt x="267" y="89"/>
                    </a:lnTo>
                    <a:lnTo>
                      <a:pt x="268" y="91"/>
                    </a:lnTo>
                    <a:lnTo>
                      <a:pt x="265" y="89"/>
                    </a:lnTo>
                    <a:lnTo>
                      <a:pt x="258" y="83"/>
                    </a:lnTo>
                    <a:lnTo>
                      <a:pt x="247" y="74"/>
                    </a:lnTo>
                    <a:lnTo>
                      <a:pt x="232" y="63"/>
                    </a:lnTo>
                    <a:lnTo>
                      <a:pt x="213" y="53"/>
                    </a:lnTo>
                    <a:lnTo>
                      <a:pt x="191" y="42"/>
                    </a:lnTo>
                    <a:lnTo>
                      <a:pt x="180" y="38"/>
                    </a:lnTo>
                    <a:lnTo>
                      <a:pt x="167" y="35"/>
                    </a:lnTo>
                    <a:lnTo>
                      <a:pt x="154" y="33"/>
                    </a:lnTo>
                    <a:lnTo>
                      <a:pt x="140" y="31"/>
                    </a:lnTo>
                    <a:lnTo>
                      <a:pt x="127" y="31"/>
                    </a:lnTo>
                    <a:lnTo>
                      <a:pt x="113" y="31"/>
                    </a:lnTo>
                    <a:lnTo>
                      <a:pt x="101" y="32"/>
                    </a:lnTo>
                    <a:lnTo>
                      <a:pt x="88" y="34"/>
                    </a:lnTo>
                    <a:lnTo>
                      <a:pt x="77" y="36"/>
                    </a:lnTo>
                    <a:lnTo>
                      <a:pt x="66" y="39"/>
                    </a:lnTo>
                    <a:lnTo>
                      <a:pt x="55" y="43"/>
                    </a:lnTo>
                    <a:lnTo>
                      <a:pt x="44" y="49"/>
                    </a:lnTo>
                    <a:lnTo>
                      <a:pt x="35" y="54"/>
                    </a:lnTo>
                    <a:lnTo>
                      <a:pt x="28" y="59"/>
                    </a:lnTo>
                    <a:lnTo>
                      <a:pt x="21" y="64"/>
                    </a:lnTo>
                    <a:lnTo>
                      <a:pt x="17" y="67"/>
                    </a:lnTo>
                    <a:lnTo>
                      <a:pt x="13" y="69"/>
                    </a:lnTo>
                    <a:lnTo>
                      <a:pt x="9" y="68"/>
                    </a:lnTo>
                    <a:lnTo>
                      <a:pt x="5" y="65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84" name="Freeform 412"/>
              <p:cNvSpPr>
                <a:spLocks/>
              </p:cNvSpPr>
              <p:nvPr/>
            </p:nvSpPr>
            <p:spPr bwMode="auto">
              <a:xfrm>
                <a:off x="4492" y="2220"/>
                <a:ext cx="7" cy="9"/>
              </a:xfrm>
              <a:custGeom>
                <a:avLst/>
                <a:gdLst>
                  <a:gd name="T0" fmla="*/ 0 w 158"/>
                  <a:gd name="T1" fmla="*/ 0 h 215"/>
                  <a:gd name="T2" fmla="*/ 0 w 158"/>
                  <a:gd name="T3" fmla="*/ 0 h 215"/>
                  <a:gd name="T4" fmla="*/ 0 w 158"/>
                  <a:gd name="T5" fmla="*/ 0 h 215"/>
                  <a:gd name="T6" fmla="*/ 0 w 158"/>
                  <a:gd name="T7" fmla="*/ 0 h 215"/>
                  <a:gd name="T8" fmla="*/ 0 w 158"/>
                  <a:gd name="T9" fmla="*/ 0 h 215"/>
                  <a:gd name="T10" fmla="*/ 0 w 158"/>
                  <a:gd name="T11" fmla="*/ 0 h 215"/>
                  <a:gd name="T12" fmla="*/ 0 w 158"/>
                  <a:gd name="T13" fmla="*/ 0 h 215"/>
                  <a:gd name="T14" fmla="*/ 0 w 158"/>
                  <a:gd name="T15" fmla="*/ 0 h 215"/>
                  <a:gd name="T16" fmla="*/ 0 w 158"/>
                  <a:gd name="T17" fmla="*/ 0 h 215"/>
                  <a:gd name="T18" fmla="*/ 0 w 158"/>
                  <a:gd name="T19" fmla="*/ 0 h 215"/>
                  <a:gd name="T20" fmla="*/ 0 w 158"/>
                  <a:gd name="T21" fmla="*/ 0 h 215"/>
                  <a:gd name="T22" fmla="*/ 0 w 158"/>
                  <a:gd name="T23" fmla="*/ 0 h 215"/>
                  <a:gd name="T24" fmla="*/ 0 w 158"/>
                  <a:gd name="T25" fmla="*/ 0 h 215"/>
                  <a:gd name="T26" fmla="*/ 0 w 158"/>
                  <a:gd name="T27" fmla="*/ 0 h 215"/>
                  <a:gd name="T28" fmla="*/ 0 w 158"/>
                  <a:gd name="T29" fmla="*/ 0 h 215"/>
                  <a:gd name="T30" fmla="*/ 0 w 158"/>
                  <a:gd name="T31" fmla="*/ 0 h 215"/>
                  <a:gd name="T32" fmla="*/ 0 w 158"/>
                  <a:gd name="T33" fmla="*/ 0 h 215"/>
                  <a:gd name="T34" fmla="*/ 0 w 158"/>
                  <a:gd name="T35" fmla="*/ 0 h 215"/>
                  <a:gd name="T36" fmla="*/ 0 w 158"/>
                  <a:gd name="T37" fmla="*/ 0 h 215"/>
                  <a:gd name="T38" fmla="*/ 0 w 158"/>
                  <a:gd name="T39" fmla="*/ 0 h 215"/>
                  <a:gd name="T40" fmla="*/ 0 w 158"/>
                  <a:gd name="T41" fmla="*/ 0 h 215"/>
                  <a:gd name="T42" fmla="*/ 0 w 158"/>
                  <a:gd name="T43" fmla="*/ 0 h 215"/>
                  <a:gd name="T44" fmla="*/ 0 w 158"/>
                  <a:gd name="T45" fmla="*/ 0 h 215"/>
                  <a:gd name="T46" fmla="*/ 0 w 158"/>
                  <a:gd name="T47" fmla="*/ 0 h 215"/>
                  <a:gd name="T48" fmla="*/ 0 w 158"/>
                  <a:gd name="T49" fmla="*/ 0 h 215"/>
                  <a:gd name="T50" fmla="*/ 0 w 158"/>
                  <a:gd name="T51" fmla="*/ 0 h 215"/>
                  <a:gd name="T52" fmla="*/ 0 w 158"/>
                  <a:gd name="T53" fmla="*/ 0 h 215"/>
                  <a:gd name="T54" fmla="*/ 0 w 158"/>
                  <a:gd name="T55" fmla="*/ 0 h 215"/>
                  <a:gd name="T56" fmla="*/ 0 w 158"/>
                  <a:gd name="T57" fmla="*/ 0 h 215"/>
                  <a:gd name="T58" fmla="*/ 0 w 158"/>
                  <a:gd name="T59" fmla="*/ 0 h 215"/>
                  <a:gd name="T60" fmla="*/ 0 w 158"/>
                  <a:gd name="T61" fmla="*/ 0 h 215"/>
                  <a:gd name="T62" fmla="*/ 0 w 158"/>
                  <a:gd name="T63" fmla="*/ 0 h 215"/>
                  <a:gd name="T64" fmla="*/ 0 w 158"/>
                  <a:gd name="T65" fmla="*/ 0 h 215"/>
                  <a:gd name="T66" fmla="*/ 0 w 158"/>
                  <a:gd name="T67" fmla="*/ 0 h 215"/>
                  <a:gd name="T68" fmla="*/ 0 w 158"/>
                  <a:gd name="T69" fmla="*/ 0 h 215"/>
                  <a:gd name="T70" fmla="*/ 0 w 158"/>
                  <a:gd name="T71" fmla="*/ 0 h 215"/>
                  <a:gd name="T72" fmla="*/ 0 w 158"/>
                  <a:gd name="T73" fmla="*/ 0 h 215"/>
                  <a:gd name="T74" fmla="*/ 0 w 158"/>
                  <a:gd name="T75" fmla="*/ 0 h 215"/>
                  <a:gd name="T76" fmla="*/ 0 w 158"/>
                  <a:gd name="T77" fmla="*/ 0 h 215"/>
                  <a:gd name="T78" fmla="*/ 0 w 158"/>
                  <a:gd name="T79" fmla="*/ 0 h 215"/>
                  <a:gd name="T80" fmla="*/ 0 w 158"/>
                  <a:gd name="T81" fmla="*/ 0 h 215"/>
                  <a:gd name="T82" fmla="*/ 0 w 158"/>
                  <a:gd name="T83" fmla="*/ 0 h 215"/>
                  <a:gd name="T84" fmla="*/ 0 w 158"/>
                  <a:gd name="T85" fmla="*/ 0 h 215"/>
                  <a:gd name="T86" fmla="*/ 0 w 158"/>
                  <a:gd name="T87" fmla="*/ 0 h 215"/>
                  <a:gd name="T88" fmla="*/ 0 w 158"/>
                  <a:gd name="T89" fmla="*/ 0 h 215"/>
                  <a:gd name="T90" fmla="*/ 0 w 158"/>
                  <a:gd name="T91" fmla="*/ 0 h 215"/>
                  <a:gd name="T92" fmla="*/ 0 w 158"/>
                  <a:gd name="T93" fmla="*/ 0 h 215"/>
                  <a:gd name="T94" fmla="*/ 0 w 158"/>
                  <a:gd name="T95" fmla="*/ 0 h 215"/>
                  <a:gd name="T96" fmla="*/ 0 w 158"/>
                  <a:gd name="T97" fmla="*/ 0 h 215"/>
                  <a:gd name="T98" fmla="*/ 0 w 158"/>
                  <a:gd name="T99" fmla="*/ 0 h 215"/>
                  <a:gd name="T100" fmla="*/ 0 w 158"/>
                  <a:gd name="T101" fmla="*/ 0 h 2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8"/>
                  <a:gd name="T154" fmla="*/ 0 h 215"/>
                  <a:gd name="T155" fmla="*/ 158 w 158"/>
                  <a:gd name="T156" fmla="*/ 215 h 2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8" h="215">
                    <a:moveTo>
                      <a:pt x="0" y="0"/>
                    </a:moveTo>
                    <a:lnTo>
                      <a:pt x="7" y="1"/>
                    </a:lnTo>
                    <a:lnTo>
                      <a:pt x="26" y="7"/>
                    </a:lnTo>
                    <a:lnTo>
                      <a:pt x="51" y="15"/>
                    </a:lnTo>
                    <a:lnTo>
                      <a:pt x="81" y="27"/>
                    </a:lnTo>
                    <a:lnTo>
                      <a:pt x="95" y="33"/>
                    </a:lnTo>
                    <a:lnTo>
                      <a:pt x="110" y="41"/>
                    </a:lnTo>
                    <a:lnTo>
                      <a:pt x="124" y="49"/>
                    </a:lnTo>
                    <a:lnTo>
                      <a:pt x="135" y="59"/>
                    </a:lnTo>
                    <a:lnTo>
                      <a:pt x="140" y="64"/>
                    </a:lnTo>
                    <a:lnTo>
                      <a:pt x="144" y="69"/>
                    </a:lnTo>
                    <a:lnTo>
                      <a:pt x="149" y="74"/>
                    </a:lnTo>
                    <a:lnTo>
                      <a:pt x="153" y="81"/>
                    </a:lnTo>
                    <a:lnTo>
                      <a:pt x="155" y="87"/>
                    </a:lnTo>
                    <a:lnTo>
                      <a:pt x="157" y="92"/>
                    </a:lnTo>
                    <a:lnTo>
                      <a:pt x="158" y="99"/>
                    </a:lnTo>
                    <a:lnTo>
                      <a:pt x="158" y="106"/>
                    </a:lnTo>
                    <a:lnTo>
                      <a:pt x="156" y="118"/>
                    </a:lnTo>
                    <a:lnTo>
                      <a:pt x="151" y="131"/>
                    </a:lnTo>
                    <a:lnTo>
                      <a:pt x="144" y="142"/>
                    </a:lnTo>
                    <a:lnTo>
                      <a:pt x="137" y="153"/>
                    </a:lnTo>
                    <a:lnTo>
                      <a:pt x="128" y="163"/>
                    </a:lnTo>
                    <a:lnTo>
                      <a:pt x="117" y="172"/>
                    </a:lnTo>
                    <a:lnTo>
                      <a:pt x="107" y="180"/>
                    </a:lnTo>
                    <a:lnTo>
                      <a:pt x="96" y="187"/>
                    </a:lnTo>
                    <a:lnTo>
                      <a:pt x="75" y="200"/>
                    </a:lnTo>
                    <a:lnTo>
                      <a:pt x="56" y="209"/>
                    </a:lnTo>
                    <a:lnTo>
                      <a:pt x="43" y="214"/>
                    </a:lnTo>
                    <a:lnTo>
                      <a:pt x="38" y="215"/>
                    </a:lnTo>
                    <a:lnTo>
                      <a:pt x="41" y="213"/>
                    </a:lnTo>
                    <a:lnTo>
                      <a:pt x="50" y="207"/>
                    </a:lnTo>
                    <a:lnTo>
                      <a:pt x="61" y="195"/>
                    </a:lnTo>
                    <a:lnTo>
                      <a:pt x="74" y="182"/>
                    </a:lnTo>
                    <a:lnTo>
                      <a:pt x="79" y="173"/>
                    </a:lnTo>
                    <a:lnTo>
                      <a:pt x="85" y="164"/>
                    </a:lnTo>
                    <a:lnTo>
                      <a:pt x="89" y="155"/>
                    </a:lnTo>
                    <a:lnTo>
                      <a:pt x="92" y="145"/>
                    </a:lnTo>
                    <a:lnTo>
                      <a:pt x="94" y="135"/>
                    </a:lnTo>
                    <a:lnTo>
                      <a:pt x="95" y="123"/>
                    </a:lnTo>
                    <a:lnTo>
                      <a:pt x="94" y="112"/>
                    </a:lnTo>
                    <a:lnTo>
                      <a:pt x="91" y="101"/>
                    </a:lnTo>
                    <a:lnTo>
                      <a:pt x="86" y="89"/>
                    </a:lnTo>
                    <a:lnTo>
                      <a:pt x="80" y="79"/>
                    </a:lnTo>
                    <a:lnTo>
                      <a:pt x="74" y="68"/>
                    </a:lnTo>
                    <a:lnTo>
                      <a:pt x="66" y="59"/>
                    </a:lnTo>
                    <a:lnTo>
                      <a:pt x="52" y="42"/>
                    </a:lnTo>
                    <a:lnTo>
                      <a:pt x="36" y="28"/>
                    </a:lnTo>
                    <a:lnTo>
                      <a:pt x="22" y="16"/>
                    </a:lnTo>
                    <a:lnTo>
                      <a:pt x="11" y="8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6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85" name="Freeform 413"/>
              <p:cNvSpPr>
                <a:spLocks/>
              </p:cNvSpPr>
              <p:nvPr/>
            </p:nvSpPr>
            <p:spPr bwMode="auto">
              <a:xfrm>
                <a:off x="4458" y="2223"/>
                <a:ext cx="14" cy="5"/>
              </a:xfrm>
              <a:custGeom>
                <a:avLst/>
                <a:gdLst>
                  <a:gd name="T0" fmla="*/ 0 w 316"/>
                  <a:gd name="T1" fmla="*/ 0 h 100"/>
                  <a:gd name="T2" fmla="*/ 0 w 316"/>
                  <a:gd name="T3" fmla="*/ 0 h 100"/>
                  <a:gd name="T4" fmla="*/ 0 w 316"/>
                  <a:gd name="T5" fmla="*/ 0 h 100"/>
                  <a:gd name="T6" fmla="*/ 0 w 316"/>
                  <a:gd name="T7" fmla="*/ 0 h 100"/>
                  <a:gd name="T8" fmla="*/ 0 w 316"/>
                  <a:gd name="T9" fmla="*/ 0 h 100"/>
                  <a:gd name="T10" fmla="*/ 0 w 316"/>
                  <a:gd name="T11" fmla="*/ 0 h 100"/>
                  <a:gd name="T12" fmla="*/ 0 w 316"/>
                  <a:gd name="T13" fmla="*/ 0 h 100"/>
                  <a:gd name="T14" fmla="*/ 0 w 316"/>
                  <a:gd name="T15" fmla="*/ 0 h 100"/>
                  <a:gd name="T16" fmla="*/ 0 w 316"/>
                  <a:gd name="T17" fmla="*/ 0 h 100"/>
                  <a:gd name="T18" fmla="*/ 0 w 316"/>
                  <a:gd name="T19" fmla="*/ 0 h 100"/>
                  <a:gd name="T20" fmla="*/ 0 w 316"/>
                  <a:gd name="T21" fmla="*/ 0 h 100"/>
                  <a:gd name="T22" fmla="*/ 0 w 316"/>
                  <a:gd name="T23" fmla="*/ 0 h 100"/>
                  <a:gd name="T24" fmla="*/ 0 w 316"/>
                  <a:gd name="T25" fmla="*/ 0 h 100"/>
                  <a:gd name="T26" fmla="*/ 0 w 316"/>
                  <a:gd name="T27" fmla="*/ 0 h 100"/>
                  <a:gd name="T28" fmla="*/ 0 w 316"/>
                  <a:gd name="T29" fmla="*/ 0 h 100"/>
                  <a:gd name="T30" fmla="*/ 0 w 316"/>
                  <a:gd name="T31" fmla="*/ 0 h 100"/>
                  <a:gd name="T32" fmla="*/ 0 w 316"/>
                  <a:gd name="T33" fmla="*/ 0 h 100"/>
                  <a:gd name="T34" fmla="*/ 0 w 316"/>
                  <a:gd name="T35" fmla="*/ 0 h 100"/>
                  <a:gd name="T36" fmla="*/ 0 w 316"/>
                  <a:gd name="T37" fmla="*/ 0 h 100"/>
                  <a:gd name="T38" fmla="*/ 0 w 316"/>
                  <a:gd name="T39" fmla="*/ 0 h 100"/>
                  <a:gd name="T40" fmla="*/ 0 w 316"/>
                  <a:gd name="T41" fmla="*/ 0 h 100"/>
                  <a:gd name="T42" fmla="*/ 0 w 316"/>
                  <a:gd name="T43" fmla="*/ 0 h 100"/>
                  <a:gd name="T44" fmla="*/ 0 w 316"/>
                  <a:gd name="T45" fmla="*/ 0 h 100"/>
                  <a:gd name="T46" fmla="*/ 0 w 316"/>
                  <a:gd name="T47" fmla="*/ 0 h 100"/>
                  <a:gd name="T48" fmla="*/ 0 w 316"/>
                  <a:gd name="T49" fmla="*/ 0 h 100"/>
                  <a:gd name="T50" fmla="*/ 0 w 316"/>
                  <a:gd name="T51" fmla="*/ 0 h 100"/>
                  <a:gd name="T52" fmla="*/ 0 w 316"/>
                  <a:gd name="T53" fmla="*/ 0 h 100"/>
                  <a:gd name="T54" fmla="*/ 0 w 316"/>
                  <a:gd name="T55" fmla="*/ 0 h 100"/>
                  <a:gd name="T56" fmla="*/ 0 w 316"/>
                  <a:gd name="T57" fmla="*/ 0 h 100"/>
                  <a:gd name="T58" fmla="*/ 0 w 316"/>
                  <a:gd name="T59" fmla="*/ 0 h 100"/>
                  <a:gd name="T60" fmla="*/ 0 w 316"/>
                  <a:gd name="T61" fmla="*/ 0 h 100"/>
                  <a:gd name="T62" fmla="*/ 0 w 316"/>
                  <a:gd name="T63" fmla="*/ 0 h 100"/>
                  <a:gd name="T64" fmla="*/ 0 w 316"/>
                  <a:gd name="T65" fmla="*/ 0 h 100"/>
                  <a:gd name="T66" fmla="*/ 0 w 316"/>
                  <a:gd name="T67" fmla="*/ 0 h 100"/>
                  <a:gd name="T68" fmla="*/ 0 w 316"/>
                  <a:gd name="T69" fmla="*/ 0 h 100"/>
                  <a:gd name="T70" fmla="*/ 0 w 316"/>
                  <a:gd name="T71" fmla="*/ 0 h 100"/>
                  <a:gd name="T72" fmla="*/ 0 w 316"/>
                  <a:gd name="T73" fmla="*/ 0 h 100"/>
                  <a:gd name="T74" fmla="*/ 0 w 316"/>
                  <a:gd name="T75" fmla="*/ 0 h 100"/>
                  <a:gd name="T76" fmla="*/ 0 w 316"/>
                  <a:gd name="T77" fmla="*/ 0 h 100"/>
                  <a:gd name="T78" fmla="*/ 0 w 316"/>
                  <a:gd name="T79" fmla="*/ 0 h 100"/>
                  <a:gd name="T80" fmla="*/ 0 w 316"/>
                  <a:gd name="T81" fmla="*/ 0 h 100"/>
                  <a:gd name="T82" fmla="*/ 0 w 316"/>
                  <a:gd name="T83" fmla="*/ 0 h 100"/>
                  <a:gd name="T84" fmla="*/ 0 w 316"/>
                  <a:gd name="T85" fmla="*/ 0 h 10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16"/>
                  <a:gd name="T130" fmla="*/ 0 h 100"/>
                  <a:gd name="T131" fmla="*/ 316 w 316"/>
                  <a:gd name="T132" fmla="*/ 100 h 10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16" h="100">
                    <a:moveTo>
                      <a:pt x="316" y="33"/>
                    </a:moveTo>
                    <a:lnTo>
                      <a:pt x="313" y="31"/>
                    </a:lnTo>
                    <a:lnTo>
                      <a:pt x="303" y="26"/>
                    </a:lnTo>
                    <a:lnTo>
                      <a:pt x="287" y="20"/>
                    </a:lnTo>
                    <a:lnTo>
                      <a:pt x="266" y="11"/>
                    </a:lnTo>
                    <a:lnTo>
                      <a:pt x="255" y="8"/>
                    </a:lnTo>
                    <a:lnTo>
                      <a:pt x="241" y="5"/>
                    </a:lnTo>
                    <a:lnTo>
                      <a:pt x="228" y="3"/>
                    </a:lnTo>
                    <a:lnTo>
                      <a:pt x="213" y="1"/>
                    </a:lnTo>
                    <a:lnTo>
                      <a:pt x="198" y="0"/>
                    </a:lnTo>
                    <a:lnTo>
                      <a:pt x="182" y="0"/>
                    </a:lnTo>
                    <a:lnTo>
                      <a:pt x="166" y="2"/>
                    </a:lnTo>
                    <a:lnTo>
                      <a:pt x="148" y="5"/>
                    </a:lnTo>
                    <a:lnTo>
                      <a:pt x="132" y="9"/>
                    </a:lnTo>
                    <a:lnTo>
                      <a:pt x="116" y="14"/>
                    </a:lnTo>
                    <a:lnTo>
                      <a:pt x="101" y="21"/>
                    </a:lnTo>
                    <a:lnTo>
                      <a:pt x="87" y="28"/>
                    </a:lnTo>
                    <a:lnTo>
                      <a:pt x="74" y="35"/>
                    </a:lnTo>
                    <a:lnTo>
                      <a:pt x="62" y="44"/>
                    </a:lnTo>
                    <a:lnTo>
                      <a:pt x="50" y="52"/>
                    </a:lnTo>
                    <a:lnTo>
                      <a:pt x="41" y="59"/>
                    </a:lnTo>
                    <a:lnTo>
                      <a:pt x="23" y="75"/>
                    </a:lnTo>
                    <a:lnTo>
                      <a:pt x="11" y="88"/>
                    </a:lnTo>
                    <a:lnTo>
                      <a:pt x="3" y="97"/>
                    </a:lnTo>
                    <a:lnTo>
                      <a:pt x="0" y="100"/>
                    </a:lnTo>
                    <a:lnTo>
                      <a:pt x="2" y="99"/>
                    </a:lnTo>
                    <a:lnTo>
                      <a:pt x="10" y="94"/>
                    </a:lnTo>
                    <a:lnTo>
                      <a:pt x="20" y="87"/>
                    </a:lnTo>
                    <a:lnTo>
                      <a:pt x="37" y="79"/>
                    </a:lnTo>
                    <a:lnTo>
                      <a:pt x="57" y="71"/>
                    </a:lnTo>
                    <a:lnTo>
                      <a:pt x="82" y="62"/>
                    </a:lnTo>
                    <a:lnTo>
                      <a:pt x="95" y="58"/>
                    </a:lnTo>
                    <a:lnTo>
                      <a:pt x="110" y="54"/>
                    </a:lnTo>
                    <a:lnTo>
                      <a:pt x="126" y="51"/>
                    </a:lnTo>
                    <a:lnTo>
                      <a:pt x="144" y="48"/>
                    </a:lnTo>
                    <a:lnTo>
                      <a:pt x="179" y="42"/>
                    </a:lnTo>
                    <a:lnTo>
                      <a:pt x="211" y="39"/>
                    </a:lnTo>
                    <a:lnTo>
                      <a:pt x="240" y="36"/>
                    </a:lnTo>
                    <a:lnTo>
                      <a:pt x="266" y="35"/>
                    </a:lnTo>
                    <a:lnTo>
                      <a:pt x="287" y="34"/>
                    </a:lnTo>
                    <a:lnTo>
                      <a:pt x="303" y="33"/>
                    </a:lnTo>
                    <a:lnTo>
                      <a:pt x="313" y="33"/>
                    </a:lnTo>
                    <a:lnTo>
                      <a:pt x="316" y="33"/>
                    </a:lnTo>
                    <a:close/>
                  </a:path>
                </a:pathLst>
              </a:custGeom>
              <a:solidFill>
                <a:srgbClr val="F789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86" name="Freeform 414"/>
              <p:cNvSpPr>
                <a:spLocks/>
              </p:cNvSpPr>
              <p:nvPr/>
            </p:nvSpPr>
            <p:spPr bwMode="auto">
              <a:xfrm>
                <a:off x="4504" y="2220"/>
                <a:ext cx="11" cy="2"/>
              </a:xfrm>
              <a:custGeom>
                <a:avLst/>
                <a:gdLst>
                  <a:gd name="T0" fmla="*/ 0 w 241"/>
                  <a:gd name="T1" fmla="*/ 0 h 50"/>
                  <a:gd name="T2" fmla="*/ 0 w 241"/>
                  <a:gd name="T3" fmla="*/ 0 h 50"/>
                  <a:gd name="T4" fmla="*/ 0 w 241"/>
                  <a:gd name="T5" fmla="*/ 0 h 50"/>
                  <a:gd name="T6" fmla="*/ 0 w 241"/>
                  <a:gd name="T7" fmla="*/ 0 h 50"/>
                  <a:gd name="T8" fmla="*/ 0 w 241"/>
                  <a:gd name="T9" fmla="*/ 0 h 50"/>
                  <a:gd name="T10" fmla="*/ 0 w 241"/>
                  <a:gd name="T11" fmla="*/ 0 h 50"/>
                  <a:gd name="T12" fmla="*/ 0 w 241"/>
                  <a:gd name="T13" fmla="*/ 0 h 50"/>
                  <a:gd name="T14" fmla="*/ 0 w 241"/>
                  <a:gd name="T15" fmla="*/ 0 h 50"/>
                  <a:gd name="T16" fmla="*/ 0 w 241"/>
                  <a:gd name="T17" fmla="*/ 0 h 50"/>
                  <a:gd name="T18" fmla="*/ 0 w 241"/>
                  <a:gd name="T19" fmla="*/ 0 h 50"/>
                  <a:gd name="T20" fmla="*/ 0 w 241"/>
                  <a:gd name="T21" fmla="*/ 0 h 50"/>
                  <a:gd name="T22" fmla="*/ 0 w 241"/>
                  <a:gd name="T23" fmla="*/ 0 h 50"/>
                  <a:gd name="T24" fmla="*/ 0 w 241"/>
                  <a:gd name="T25" fmla="*/ 0 h 50"/>
                  <a:gd name="T26" fmla="*/ 0 w 241"/>
                  <a:gd name="T27" fmla="*/ 0 h 50"/>
                  <a:gd name="T28" fmla="*/ 0 w 241"/>
                  <a:gd name="T29" fmla="*/ 0 h 50"/>
                  <a:gd name="T30" fmla="*/ 0 w 241"/>
                  <a:gd name="T31" fmla="*/ 0 h 50"/>
                  <a:gd name="T32" fmla="*/ 0 w 241"/>
                  <a:gd name="T33" fmla="*/ 0 h 50"/>
                  <a:gd name="T34" fmla="*/ 0 w 241"/>
                  <a:gd name="T35" fmla="*/ 0 h 50"/>
                  <a:gd name="T36" fmla="*/ 0 w 241"/>
                  <a:gd name="T37" fmla="*/ 0 h 50"/>
                  <a:gd name="T38" fmla="*/ 0 w 241"/>
                  <a:gd name="T39" fmla="*/ 0 h 50"/>
                  <a:gd name="T40" fmla="*/ 0 w 241"/>
                  <a:gd name="T41" fmla="*/ 0 h 50"/>
                  <a:gd name="T42" fmla="*/ 0 w 241"/>
                  <a:gd name="T43" fmla="*/ 0 h 50"/>
                  <a:gd name="T44" fmla="*/ 0 w 241"/>
                  <a:gd name="T45" fmla="*/ 0 h 50"/>
                  <a:gd name="T46" fmla="*/ 0 w 241"/>
                  <a:gd name="T47" fmla="*/ 0 h 50"/>
                  <a:gd name="T48" fmla="*/ 0 w 241"/>
                  <a:gd name="T49" fmla="*/ 0 h 50"/>
                  <a:gd name="T50" fmla="*/ 0 w 241"/>
                  <a:gd name="T51" fmla="*/ 0 h 50"/>
                  <a:gd name="T52" fmla="*/ 0 w 241"/>
                  <a:gd name="T53" fmla="*/ 0 h 50"/>
                  <a:gd name="T54" fmla="*/ 0 w 241"/>
                  <a:gd name="T55" fmla="*/ 0 h 50"/>
                  <a:gd name="T56" fmla="*/ 0 w 241"/>
                  <a:gd name="T57" fmla="*/ 0 h 50"/>
                  <a:gd name="T58" fmla="*/ 0 w 241"/>
                  <a:gd name="T59" fmla="*/ 0 h 50"/>
                  <a:gd name="T60" fmla="*/ 0 w 241"/>
                  <a:gd name="T61" fmla="*/ 0 h 50"/>
                  <a:gd name="T62" fmla="*/ 0 w 241"/>
                  <a:gd name="T63" fmla="*/ 0 h 50"/>
                  <a:gd name="T64" fmla="*/ 0 w 241"/>
                  <a:gd name="T65" fmla="*/ 0 h 50"/>
                  <a:gd name="T66" fmla="*/ 0 w 241"/>
                  <a:gd name="T67" fmla="*/ 0 h 50"/>
                  <a:gd name="T68" fmla="*/ 0 w 241"/>
                  <a:gd name="T69" fmla="*/ 0 h 50"/>
                  <a:gd name="T70" fmla="*/ 0 w 241"/>
                  <a:gd name="T71" fmla="*/ 0 h 50"/>
                  <a:gd name="T72" fmla="*/ 0 w 241"/>
                  <a:gd name="T73" fmla="*/ 0 h 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41"/>
                  <a:gd name="T112" fmla="*/ 0 h 50"/>
                  <a:gd name="T113" fmla="*/ 241 w 241"/>
                  <a:gd name="T114" fmla="*/ 50 h 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41" h="50">
                    <a:moveTo>
                      <a:pt x="0" y="45"/>
                    </a:moveTo>
                    <a:lnTo>
                      <a:pt x="2" y="42"/>
                    </a:lnTo>
                    <a:lnTo>
                      <a:pt x="10" y="37"/>
                    </a:lnTo>
                    <a:lnTo>
                      <a:pt x="20" y="30"/>
                    </a:lnTo>
                    <a:lnTo>
                      <a:pt x="34" y="22"/>
                    </a:lnTo>
                    <a:lnTo>
                      <a:pt x="51" y="13"/>
                    </a:lnTo>
                    <a:lnTo>
                      <a:pt x="71" y="7"/>
                    </a:lnTo>
                    <a:lnTo>
                      <a:pt x="83" y="4"/>
                    </a:lnTo>
                    <a:lnTo>
                      <a:pt x="94" y="2"/>
                    </a:lnTo>
                    <a:lnTo>
                      <a:pt x="107" y="1"/>
                    </a:lnTo>
                    <a:lnTo>
                      <a:pt x="119" y="0"/>
                    </a:lnTo>
                    <a:lnTo>
                      <a:pt x="132" y="1"/>
                    </a:lnTo>
                    <a:lnTo>
                      <a:pt x="144" y="3"/>
                    </a:lnTo>
                    <a:lnTo>
                      <a:pt x="157" y="5"/>
                    </a:lnTo>
                    <a:lnTo>
                      <a:pt x="167" y="9"/>
                    </a:lnTo>
                    <a:lnTo>
                      <a:pt x="188" y="16"/>
                    </a:lnTo>
                    <a:lnTo>
                      <a:pt x="207" y="26"/>
                    </a:lnTo>
                    <a:lnTo>
                      <a:pt x="221" y="35"/>
                    </a:lnTo>
                    <a:lnTo>
                      <a:pt x="232" y="42"/>
                    </a:lnTo>
                    <a:lnTo>
                      <a:pt x="239" y="48"/>
                    </a:lnTo>
                    <a:lnTo>
                      <a:pt x="241" y="50"/>
                    </a:lnTo>
                    <a:lnTo>
                      <a:pt x="239" y="49"/>
                    </a:lnTo>
                    <a:lnTo>
                      <a:pt x="234" y="47"/>
                    </a:lnTo>
                    <a:lnTo>
                      <a:pt x="224" y="44"/>
                    </a:lnTo>
                    <a:lnTo>
                      <a:pt x="212" y="39"/>
                    </a:lnTo>
                    <a:lnTo>
                      <a:pt x="196" y="36"/>
                    </a:lnTo>
                    <a:lnTo>
                      <a:pt x="176" y="33"/>
                    </a:lnTo>
                    <a:lnTo>
                      <a:pt x="155" y="31"/>
                    </a:lnTo>
                    <a:lnTo>
                      <a:pt x="129" y="31"/>
                    </a:lnTo>
                    <a:lnTo>
                      <a:pt x="102" y="32"/>
                    </a:lnTo>
                    <a:lnTo>
                      <a:pt x="79" y="34"/>
                    </a:lnTo>
                    <a:lnTo>
                      <a:pt x="57" y="36"/>
                    </a:lnTo>
                    <a:lnTo>
                      <a:pt x="38" y="38"/>
                    </a:lnTo>
                    <a:lnTo>
                      <a:pt x="22" y="41"/>
                    </a:lnTo>
                    <a:lnTo>
                      <a:pt x="11" y="42"/>
                    </a:lnTo>
                    <a:lnTo>
                      <a:pt x="3" y="4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789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87" name="Freeform 415"/>
              <p:cNvSpPr>
                <a:spLocks/>
              </p:cNvSpPr>
              <p:nvPr/>
            </p:nvSpPr>
            <p:spPr bwMode="auto">
              <a:xfrm>
                <a:off x="4475" y="2232"/>
                <a:ext cx="29" cy="13"/>
              </a:xfrm>
              <a:custGeom>
                <a:avLst/>
                <a:gdLst>
                  <a:gd name="T0" fmla="*/ 0 w 651"/>
                  <a:gd name="T1" fmla="*/ 0 h 301"/>
                  <a:gd name="T2" fmla="*/ 0 w 651"/>
                  <a:gd name="T3" fmla="*/ 0 h 301"/>
                  <a:gd name="T4" fmla="*/ 0 w 651"/>
                  <a:gd name="T5" fmla="*/ 0 h 301"/>
                  <a:gd name="T6" fmla="*/ 0 w 651"/>
                  <a:gd name="T7" fmla="*/ 0 h 301"/>
                  <a:gd name="T8" fmla="*/ 0 w 651"/>
                  <a:gd name="T9" fmla="*/ 0 h 301"/>
                  <a:gd name="T10" fmla="*/ 0 w 651"/>
                  <a:gd name="T11" fmla="*/ 0 h 301"/>
                  <a:gd name="T12" fmla="*/ 0 w 651"/>
                  <a:gd name="T13" fmla="*/ 0 h 301"/>
                  <a:gd name="T14" fmla="*/ 0 w 651"/>
                  <a:gd name="T15" fmla="*/ 0 h 301"/>
                  <a:gd name="T16" fmla="*/ 0 w 651"/>
                  <a:gd name="T17" fmla="*/ 0 h 301"/>
                  <a:gd name="T18" fmla="*/ 0 w 651"/>
                  <a:gd name="T19" fmla="*/ 0 h 301"/>
                  <a:gd name="T20" fmla="*/ 0 w 651"/>
                  <a:gd name="T21" fmla="*/ 0 h 301"/>
                  <a:gd name="T22" fmla="*/ 0 w 651"/>
                  <a:gd name="T23" fmla="*/ 0 h 301"/>
                  <a:gd name="T24" fmla="*/ 0 w 651"/>
                  <a:gd name="T25" fmla="*/ 0 h 301"/>
                  <a:gd name="T26" fmla="*/ 0 w 651"/>
                  <a:gd name="T27" fmla="*/ 0 h 301"/>
                  <a:gd name="T28" fmla="*/ 0 w 651"/>
                  <a:gd name="T29" fmla="*/ 0 h 301"/>
                  <a:gd name="T30" fmla="*/ 0 w 651"/>
                  <a:gd name="T31" fmla="*/ 0 h 301"/>
                  <a:gd name="T32" fmla="*/ 0 w 651"/>
                  <a:gd name="T33" fmla="*/ 0 h 301"/>
                  <a:gd name="T34" fmla="*/ 0 w 651"/>
                  <a:gd name="T35" fmla="*/ 0 h 301"/>
                  <a:gd name="T36" fmla="*/ 0 w 651"/>
                  <a:gd name="T37" fmla="*/ 0 h 301"/>
                  <a:gd name="T38" fmla="*/ 0 w 651"/>
                  <a:gd name="T39" fmla="*/ 0 h 301"/>
                  <a:gd name="T40" fmla="*/ 0 w 651"/>
                  <a:gd name="T41" fmla="*/ 0 h 301"/>
                  <a:gd name="T42" fmla="*/ 0 w 651"/>
                  <a:gd name="T43" fmla="*/ 0 h 301"/>
                  <a:gd name="T44" fmla="*/ 0 w 651"/>
                  <a:gd name="T45" fmla="*/ 0 h 301"/>
                  <a:gd name="T46" fmla="*/ 0 w 651"/>
                  <a:gd name="T47" fmla="*/ 0 h 301"/>
                  <a:gd name="T48" fmla="*/ 0 w 651"/>
                  <a:gd name="T49" fmla="*/ 0 h 301"/>
                  <a:gd name="T50" fmla="*/ 0 w 651"/>
                  <a:gd name="T51" fmla="*/ 0 h 301"/>
                  <a:gd name="T52" fmla="*/ 0 w 651"/>
                  <a:gd name="T53" fmla="*/ 0 h 301"/>
                  <a:gd name="T54" fmla="*/ 0 w 651"/>
                  <a:gd name="T55" fmla="*/ 0 h 301"/>
                  <a:gd name="T56" fmla="*/ 0 w 651"/>
                  <a:gd name="T57" fmla="*/ 0 h 301"/>
                  <a:gd name="T58" fmla="*/ 0 w 651"/>
                  <a:gd name="T59" fmla="*/ 0 h 301"/>
                  <a:gd name="T60" fmla="*/ 0 w 651"/>
                  <a:gd name="T61" fmla="*/ 0 h 301"/>
                  <a:gd name="T62" fmla="*/ 0 w 651"/>
                  <a:gd name="T63" fmla="*/ 0 h 30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51"/>
                  <a:gd name="T97" fmla="*/ 0 h 301"/>
                  <a:gd name="T98" fmla="*/ 651 w 651"/>
                  <a:gd name="T99" fmla="*/ 301 h 30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51" h="301">
                    <a:moveTo>
                      <a:pt x="0" y="19"/>
                    </a:moveTo>
                    <a:lnTo>
                      <a:pt x="6" y="22"/>
                    </a:lnTo>
                    <a:lnTo>
                      <a:pt x="26" y="29"/>
                    </a:lnTo>
                    <a:lnTo>
                      <a:pt x="56" y="40"/>
                    </a:lnTo>
                    <a:lnTo>
                      <a:pt x="98" y="51"/>
                    </a:lnTo>
                    <a:lnTo>
                      <a:pt x="122" y="57"/>
                    </a:lnTo>
                    <a:lnTo>
                      <a:pt x="148" y="62"/>
                    </a:lnTo>
                    <a:lnTo>
                      <a:pt x="176" y="66"/>
                    </a:lnTo>
                    <a:lnTo>
                      <a:pt x="206" y="70"/>
                    </a:lnTo>
                    <a:lnTo>
                      <a:pt x="237" y="72"/>
                    </a:lnTo>
                    <a:lnTo>
                      <a:pt x="270" y="73"/>
                    </a:lnTo>
                    <a:lnTo>
                      <a:pt x="305" y="73"/>
                    </a:lnTo>
                    <a:lnTo>
                      <a:pt x="340" y="72"/>
                    </a:lnTo>
                    <a:lnTo>
                      <a:pt x="374" y="69"/>
                    </a:lnTo>
                    <a:lnTo>
                      <a:pt x="408" y="65"/>
                    </a:lnTo>
                    <a:lnTo>
                      <a:pt x="439" y="60"/>
                    </a:lnTo>
                    <a:lnTo>
                      <a:pt x="469" y="54"/>
                    </a:lnTo>
                    <a:lnTo>
                      <a:pt x="496" y="49"/>
                    </a:lnTo>
                    <a:lnTo>
                      <a:pt x="522" y="43"/>
                    </a:lnTo>
                    <a:lnTo>
                      <a:pt x="545" y="37"/>
                    </a:lnTo>
                    <a:lnTo>
                      <a:pt x="567" y="30"/>
                    </a:lnTo>
                    <a:lnTo>
                      <a:pt x="603" y="19"/>
                    </a:lnTo>
                    <a:lnTo>
                      <a:pt x="629" y="10"/>
                    </a:lnTo>
                    <a:lnTo>
                      <a:pt x="645" y="2"/>
                    </a:lnTo>
                    <a:lnTo>
                      <a:pt x="651" y="0"/>
                    </a:lnTo>
                    <a:lnTo>
                      <a:pt x="642" y="13"/>
                    </a:lnTo>
                    <a:lnTo>
                      <a:pt x="620" y="47"/>
                    </a:lnTo>
                    <a:lnTo>
                      <a:pt x="605" y="70"/>
                    </a:lnTo>
                    <a:lnTo>
                      <a:pt x="586" y="95"/>
                    </a:lnTo>
                    <a:lnTo>
                      <a:pt x="564" y="122"/>
                    </a:lnTo>
                    <a:lnTo>
                      <a:pt x="541" y="150"/>
                    </a:lnTo>
                    <a:lnTo>
                      <a:pt x="515" y="178"/>
                    </a:lnTo>
                    <a:lnTo>
                      <a:pt x="489" y="206"/>
                    </a:lnTo>
                    <a:lnTo>
                      <a:pt x="474" y="219"/>
                    </a:lnTo>
                    <a:lnTo>
                      <a:pt x="460" y="232"/>
                    </a:lnTo>
                    <a:lnTo>
                      <a:pt x="445" y="243"/>
                    </a:lnTo>
                    <a:lnTo>
                      <a:pt x="431" y="255"/>
                    </a:lnTo>
                    <a:lnTo>
                      <a:pt x="415" y="264"/>
                    </a:lnTo>
                    <a:lnTo>
                      <a:pt x="400" y="273"/>
                    </a:lnTo>
                    <a:lnTo>
                      <a:pt x="385" y="282"/>
                    </a:lnTo>
                    <a:lnTo>
                      <a:pt x="369" y="289"/>
                    </a:lnTo>
                    <a:lnTo>
                      <a:pt x="354" y="294"/>
                    </a:lnTo>
                    <a:lnTo>
                      <a:pt x="338" y="298"/>
                    </a:lnTo>
                    <a:lnTo>
                      <a:pt x="322" y="300"/>
                    </a:lnTo>
                    <a:lnTo>
                      <a:pt x="307" y="301"/>
                    </a:lnTo>
                    <a:lnTo>
                      <a:pt x="290" y="300"/>
                    </a:lnTo>
                    <a:lnTo>
                      <a:pt x="275" y="298"/>
                    </a:lnTo>
                    <a:lnTo>
                      <a:pt x="260" y="294"/>
                    </a:lnTo>
                    <a:lnTo>
                      <a:pt x="245" y="289"/>
                    </a:lnTo>
                    <a:lnTo>
                      <a:pt x="231" y="283"/>
                    </a:lnTo>
                    <a:lnTo>
                      <a:pt x="216" y="275"/>
                    </a:lnTo>
                    <a:lnTo>
                      <a:pt x="201" y="267"/>
                    </a:lnTo>
                    <a:lnTo>
                      <a:pt x="188" y="258"/>
                    </a:lnTo>
                    <a:lnTo>
                      <a:pt x="174" y="247"/>
                    </a:lnTo>
                    <a:lnTo>
                      <a:pt x="161" y="236"/>
                    </a:lnTo>
                    <a:lnTo>
                      <a:pt x="148" y="224"/>
                    </a:lnTo>
                    <a:lnTo>
                      <a:pt x="136" y="212"/>
                    </a:lnTo>
                    <a:lnTo>
                      <a:pt x="112" y="187"/>
                    </a:lnTo>
                    <a:lnTo>
                      <a:pt x="90" y="161"/>
                    </a:lnTo>
                    <a:lnTo>
                      <a:pt x="70" y="134"/>
                    </a:lnTo>
                    <a:lnTo>
                      <a:pt x="52" y="109"/>
                    </a:lnTo>
                    <a:lnTo>
                      <a:pt x="37" y="85"/>
                    </a:lnTo>
                    <a:lnTo>
                      <a:pt x="24" y="64"/>
                    </a:lnTo>
                    <a:lnTo>
                      <a:pt x="6" y="3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88" name="Freeform 416"/>
              <p:cNvSpPr>
                <a:spLocks/>
              </p:cNvSpPr>
              <p:nvPr/>
            </p:nvSpPr>
            <p:spPr bwMode="auto">
              <a:xfrm>
                <a:off x="4481" y="2241"/>
                <a:ext cx="13" cy="4"/>
              </a:xfrm>
              <a:custGeom>
                <a:avLst/>
                <a:gdLst>
                  <a:gd name="T0" fmla="*/ 0 w 315"/>
                  <a:gd name="T1" fmla="*/ 0 h 111"/>
                  <a:gd name="T2" fmla="*/ 0 w 315"/>
                  <a:gd name="T3" fmla="*/ 0 h 111"/>
                  <a:gd name="T4" fmla="*/ 0 w 315"/>
                  <a:gd name="T5" fmla="*/ 0 h 111"/>
                  <a:gd name="T6" fmla="*/ 0 w 315"/>
                  <a:gd name="T7" fmla="*/ 0 h 111"/>
                  <a:gd name="T8" fmla="*/ 0 w 315"/>
                  <a:gd name="T9" fmla="*/ 0 h 111"/>
                  <a:gd name="T10" fmla="*/ 0 w 315"/>
                  <a:gd name="T11" fmla="*/ 0 h 111"/>
                  <a:gd name="T12" fmla="*/ 0 w 315"/>
                  <a:gd name="T13" fmla="*/ 0 h 111"/>
                  <a:gd name="T14" fmla="*/ 0 w 315"/>
                  <a:gd name="T15" fmla="*/ 0 h 111"/>
                  <a:gd name="T16" fmla="*/ 0 w 315"/>
                  <a:gd name="T17" fmla="*/ 0 h 111"/>
                  <a:gd name="T18" fmla="*/ 0 w 315"/>
                  <a:gd name="T19" fmla="*/ 0 h 111"/>
                  <a:gd name="T20" fmla="*/ 0 w 315"/>
                  <a:gd name="T21" fmla="*/ 0 h 111"/>
                  <a:gd name="T22" fmla="*/ 0 w 315"/>
                  <a:gd name="T23" fmla="*/ 0 h 111"/>
                  <a:gd name="T24" fmla="*/ 0 w 315"/>
                  <a:gd name="T25" fmla="*/ 0 h 111"/>
                  <a:gd name="T26" fmla="*/ 0 w 315"/>
                  <a:gd name="T27" fmla="*/ 0 h 111"/>
                  <a:gd name="T28" fmla="*/ 0 w 315"/>
                  <a:gd name="T29" fmla="*/ 0 h 111"/>
                  <a:gd name="T30" fmla="*/ 0 w 315"/>
                  <a:gd name="T31" fmla="*/ 0 h 111"/>
                  <a:gd name="T32" fmla="*/ 0 w 315"/>
                  <a:gd name="T33" fmla="*/ 0 h 111"/>
                  <a:gd name="T34" fmla="*/ 0 w 315"/>
                  <a:gd name="T35" fmla="*/ 0 h 111"/>
                  <a:gd name="T36" fmla="*/ 0 w 315"/>
                  <a:gd name="T37" fmla="*/ 0 h 111"/>
                  <a:gd name="T38" fmla="*/ 0 w 315"/>
                  <a:gd name="T39" fmla="*/ 0 h 111"/>
                  <a:gd name="T40" fmla="*/ 0 w 315"/>
                  <a:gd name="T41" fmla="*/ 0 h 111"/>
                  <a:gd name="T42" fmla="*/ 0 w 315"/>
                  <a:gd name="T43" fmla="*/ 0 h 111"/>
                  <a:gd name="T44" fmla="*/ 0 w 315"/>
                  <a:gd name="T45" fmla="*/ 0 h 111"/>
                  <a:gd name="T46" fmla="*/ 0 w 315"/>
                  <a:gd name="T47" fmla="*/ 0 h 111"/>
                  <a:gd name="T48" fmla="*/ 0 w 315"/>
                  <a:gd name="T49" fmla="*/ 0 h 111"/>
                  <a:gd name="T50" fmla="*/ 0 w 315"/>
                  <a:gd name="T51" fmla="*/ 0 h 111"/>
                  <a:gd name="T52" fmla="*/ 0 w 315"/>
                  <a:gd name="T53" fmla="*/ 0 h 111"/>
                  <a:gd name="T54" fmla="*/ 0 w 315"/>
                  <a:gd name="T55" fmla="*/ 0 h 111"/>
                  <a:gd name="T56" fmla="*/ 0 w 315"/>
                  <a:gd name="T57" fmla="*/ 0 h 111"/>
                  <a:gd name="T58" fmla="*/ 0 w 315"/>
                  <a:gd name="T59" fmla="*/ 0 h 111"/>
                  <a:gd name="T60" fmla="*/ 0 w 315"/>
                  <a:gd name="T61" fmla="*/ 0 h 111"/>
                  <a:gd name="T62" fmla="*/ 0 w 315"/>
                  <a:gd name="T63" fmla="*/ 0 h 111"/>
                  <a:gd name="T64" fmla="*/ 0 w 315"/>
                  <a:gd name="T65" fmla="*/ 0 h 111"/>
                  <a:gd name="T66" fmla="*/ 0 w 315"/>
                  <a:gd name="T67" fmla="*/ 0 h 111"/>
                  <a:gd name="T68" fmla="*/ 0 w 315"/>
                  <a:gd name="T69" fmla="*/ 0 h 111"/>
                  <a:gd name="T70" fmla="*/ 0 w 315"/>
                  <a:gd name="T71" fmla="*/ 0 h 111"/>
                  <a:gd name="T72" fmla="*/ 0 w 315"/>
                  <a:gd name="T73" fmla="*/ 0 h 1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15"/>
                  <a:gd name="T112" fmla="*/ 0 h 111"/>
                  <a:gd name="T113" fmla="*/ 315 w 315"/>
                  <a:gd name="T114" fmla="*/ 111 h 11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15" h="111">
                    <a:moveTo>
                      <a:pt x="0" y="5"/>
                    </a:moveTo>
                    <a:lnTo>
                      <a:pt x="20" y="26"/>
                    </a:lnTo>
                    <a:lnTo>
                      <a:pt x="41" y="46"/>
                    </a:lnTo>
                    <a:lnTo>
                      <a:pt x="64" y="64"/>
                    </a:lnTo>
                    <a:lnTo>
                      <a:pt x="87" y="80"/>
                    </a:lnTo>
                    <a:lnTo>
                      <a:pt x="98" y="86"/>
                    </a:lnTo>
                    <a:lnTo>
                      <a:pt x="111" y="93"/>
                    </a:lnTo>
                    <a:lnTo>
                      <a:pt x="122" y="98"/>
                    </a:lnTo>
                    <a:lnTo>
                      <a:pt x="135" y="103"/>
                    </a:lnTo>
                    <a:lnTo>
                      <a:pt x="147" y="106"/>
                    </a:lnTo>
                    <a:lnTo>
                      <a:pt x="161" y="109"/>
                    </a:lnTo>
                    <a:lnTo>
                      <a:pt x="173" y="110"/>
                    </a:lnTo>
                    <a:lnTo>
                      <a:pt x="187" y="111"/>
                    </a:lnTo>
                    <a:lnTo>
                      <a:pt x="202" y="110"/>
                    </a:lnTo>
                    <a:lnTo>
                      <a:pt x="219" y="107"/>
                    </a:lnTo>
                    <a:lnTo>
                      <a:pt x="235" y="103"/>
                    </a:lnTo>
                    <a:lnTo>
                      <a:pt x="251" y="98"/>
                    </a:lnTo>
                    <a:lnTo>
                      <a:pt x="267" y="91"/>
                    </a:lnTo>
                    <a:lnTo>
                      <a:pt x="284" y="81"/>
                    </a:lnTo>
                    <a:lnTo>
                      <a:pt x="299" y="72"/>
                    </a:lnTo>
                    <a:lnTo>
                      <a:pt x="315" y="61"/>
                    </a:lnTo>
                    <a:lnTo>
                      <a:pt x="302" y="55"/>
                    </a:lnTo>
                    <a:lnTo>
                      <a:pt x="289" y="50"/>
                    </a:lnTo>
                    <a:lnTo>
                      <a:pt x="274" y="44"/>
                    </a:lnTo>
                    <a:lnTo>
                      <a:pt x="260" y="39"/>
                    </a:lnTo>
                    <a:lnTo>
                      <a:pt x="244" y="32"/>
                    </a:lnTo>
                    <a:lnTo>
                      <a:pt x="228" y="27"/>
                    </a:lnTo>
                    <a:lnTo>
                      <a:pt x="212" y="21"/>
                    </a:lnTo>
                    <a:lnTo>
                      <a:pt x="196" y="16"/>
                    </a:lnTo>
                    <a:lnTo>
                      <a:pt x="169" y="8"/>
                    </a:lnTo>
                    <a:lnTo>
                      <a:pt x="141" y="3"/>
                    </a:lnTo>
                    <a:lnTo>
                      <a:pt x="114" y="1"/>
                    </a:lnTo>
                    <a:lnTo>
                      <a:pt x="88" y="0"/>
                    </a:lnTo>
                    <a:lnTo>
                      <a:pt x="63" y="0"/>
                    </a:lnTo>
                    <a:lnTo>
                      <a:pt x="39" y="1"/>
                    </a:lnTo>
                    <a:lnTo>
                      <a:pt x="18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0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89" name="Freeform 417"/>
              <p:cNvSpPr>
                <a:spLocks/>
              </p:cNvSpPr>
              <p:nvPr/>
            </p:nvSpPr>
            <p:spPr bwMode="auto">
              <a:xfrm>
                <a:off x="4438" y="2222"/>
                <a:ext cx="7" cy="10"/>
              </a:xfrm>
              <a:custGeom>
                <a:avLst/>
                <a:gdLst>
                  <a:gd name="T0" fmla="*/ 0 w 156"/>
                  <a:gd name="T1" fmla="*/ 0 h 226"/>
                  <a:gd name="T2" fmla="*/ 0 w 156"/>
                  <a:gd name="T3" fmla="*/ 0 h 226"/>
                  <a:gd name="T4" fmla="*/ 0 w 156"/>
                  <a:gd name="T5" fmla="*/ 0 h 226"/>
                  <a:gd name="T6" fmla="*/ 0 w 156"/>
                  <a:gd name="T7" fmla="*/ 0 h 226"/>
                  <a:gd name="T8" fmla="*/ 0 w 156"/>
                  <a:gd name="T9" fmla="*/ 0 h 226"/>
                  <a:gd name="T10" fmla="*/ 0 w 156"/>
                  <a:gd name="T11" fmla="*/ 0 h 226"/>
                  <a:gd name="T12" fmla="*/ 0 w 156"/>
                  <a:gd name="T13" fmla="*/ 0 h 226"/>
                  <a:gd name="T14" fmla="*/ 0 w 156"/>
                  <a:gd name="T15" fmla="*/ 0 h 226"/>
                  <a:gd name="T16" fmla="*/ 0 w 156"/>
                  <a:gd name="T17" fmla="*/ 0 h 226"/>
                  <a:gd name="T18" fmla="*/ 0 w 156"/>
                  <a:gd name="T19" fmla="*/ 0 h 226"/>
                  <a:gd name="T20" fmla="*/ 0 w 156"/>
                  <a:gd name="T21" fmla="*/ 0 h 226"/>
                  <a:gd name="T22" fmla="*/ 0 w 156"/>
                  <a:gd name="T23" fmla="*/ 0 h 226"/>
                  <a:gd name="T24" fmla="*/ 0 w 156"/>
                  <a:gd name="T25" fmla="*/ 0 h 226"/>
                  <a:gd name="T26" fmla="*/ 0 w 156"/>
                  <a:gd name="T27" fmla="*/ 0 h 226"/>
                  <a:gd name="T28" fmla="*/ 0 w 156"/>
                  <a:gd name="T29" fmla="*/ 0 h 226"/>
                  <a:gd name="T30" fmla="*/ 0 w 156"/>
                  <a:gd name="T31" fmla="*/ 0 h 226"/>
                  <a:gd name="T32" fmla="*/ 0 w 156"/>
                  <a:gd name="T33" fmla="*/ 0 h 226"/>
                  <a:gd name="T34" fmla="*/ 0 w 156"/>
                  <a:gd name="T35" fmla="*/ 0 h 226"/>
                  <a:gd name="T36" fmla="*/ 0 w 156"/>
                  <a:gd name="T37" fmla="*/ 0 h 226"/>
                  <a:gd name="T38" fmla="*/ 0 w 156"/>
                  <a:gd name="T39" fmla="*/ 0 h 226"/>
                  <a:gd name="T40" fmla="*/ 0 w 156"/>
                  <a:gd name="T41" fmla="*/ 0 h 226"/>
                  <a:gd name="T42" fmla="*/ 0 w 156"/>
                  <a:gd name="T43" fmla="*/ 0 h 226"/>
                  <a:gd name="T44" fmla="*/ 0 w 156"/>
                  <a:gd name="T45" fmla="*/ 0 h 226"/>
                  <a:gd name="T46" fmla="*/ 0 w 156"/>
                  <a:gd name="T47" fmla="*/ 0 h 226"/>
                  <a:gd name="T48" fmla="*/ 0 w 156"/>
                  <a:gd name="T49" fmla="*/ 0 h 226"/>
                  <a:gd name="T50" fmla="*/ 0 w 156"/>
                  <a:gd name="T51" fmla="*/ 0 h 226"/>
                  <a:gd name="T52" fmla="*/ 0 w 156"/>
                  <a:gd name="T53" fmla="*/ 0 h 226"/>
                  <a:gd name="T54" fmla="*/ 0 w 156"/>
                  <a:gd name="T55" fmla="*/ 0 h 226"/>
                  <a:gd name="T56" fmla="*/ 0 w 156"/>
                  <a:gd name="T57" fmla="*/ 0 h 226"/>
                  <a:gd name="T58" fmla="*/ 0 w 156"/>
                  <a:gd name="T59" fmla="*/ 0 h 226"/>
                  <a:gd name="T60" fmla="*/ 0 w 156"/>
                  <a:gd name="T61" fmla="*/ 0 h 226"/>
                  <a:gd name="T62" fmla="*/ 0 w 156"/>
                  <a:gd name="T63" fmla="*/ 0 h 226"/>
                  <a:gd name="T64" fmla="*/ 0 w 156"/>
                  <a:gd name="T65" fmla="*/ 0 h 226"/>
                  <a:gd name="T66" fmla="*/ 0 w 156"/>
                  <a:gd name="T67" fmla="*/ 0 h 226"/>
                  <a:gd name="T68" fmla="*/ 0 w 156"/>
                  <a:gd name="T69" fmla="*/ 0 h 226"/>
                  <a:gd name="T70" fmla="*/ 0 w 156"/>
                  <a:gd name="T71" fmla="*/ 0 h 226"/>
                  <a:gd name="T72" fmla="*/ 0 w 156"/>
                  <a:gd name="T73" fmla="*/ 0 h 226"/>
                  <a:gd name="T74" fmla="*/ 0 w 156"/>
                  <a:gd name="T75" fmla="*/ 0 h 226"/>
                  <a:gd name="T76" fmla="*/ 0 w 156"/>
                  <a:gd name="T77" fmla="*/ 0 h 226"/>
                  <a:gd name="T78" fmla="*/ 0 w 156"/>
                  <a:gd name="T79" fmla="*/ 0 h 226"/>
                  <a:gd name="T80" fmla="*/ 0 w 156"/>
                  <a:gd name="T81" fmla="*/ 0 h 226"/>
                  <a:gd name="T82" fmla="*/ 0 w 156"/>
                  <a:gd name="T83" fmla="*/ 0 h 226"/>
                  <a:gd name="T84" fmla="*/ 0 w 156"/>
                  <a:gd name="T85" fmla="*/ 0 h 226"/>
                  <a:gd name="T86" fmla="*/ 0 w 156"/>
                  <a:gd name="T87" fmla="*/ 0 h 226"/>
                  <a:gd name="T88" fmla="*/ 0 w 156"/>
                  <a:gd name="T89" fmla="*/ 0 h 226"/>
                  <a:gd name="T90" fmla="*/ 0 w 156"/>
                  <a:gd name="T91" fmla="*/ 0 h 226"/>
                  <a:gd name="T92" fmla="*/ 0 w 156"/>
                  <a:gd name="T93" fmla="*/ 0 h 226"/>
                  <a:gd name="T94" fmla="*/ 0 w 156"/>
                  <a:gd name="T95" fmla="*/ 0 h 226"/>
                  <a:gd name="T96" fmla="*/ 0 w 156"/>
                  <a:gd name="T97" fmla="*/ 0 h 226"/>
                  <a:gd name="T98" fmla="*/ 0 w 156"/>
                  <a:gd name="T99" fmla="*/ 0 h 226"/>
                  <a:gd name="T100" fmla="*/ 0 w 156"/>
                  <a:gd name="T101" fmla="*/ 0 h 226"/>
                  <a:gd name="T102" fmla="*/ 0 w 156"/>
                  <a:gd name="T103" fmla="*/ 0 h 226"/>
                  <a:gd name="T104" fmla="*/ 0 w 156"/>
                  <a:gd name="T105" fmla="*/ 0 h 226"/>
                  <a:gd name="T106" fmla="*/ 0 w 156"/>
                  <a:gd name="T107" fmla="*/ 0 h 226"/>
                  <a:gd name="T108" fmla="*/ 0 w 156"/>
                  <a:gd name="T109" fmla="*/ 0 h 226"/>
                  <a:gd name="T110" fmla="*/ 0 w 156"/>
                  <a:gd name="T111" fmla="*/ 0 h 226"/>
                  <a:gd name="T112" fmla="*/ 0 w 156"/>
                  <a:gd name="T113" fmla="*/ 0 h 226"/>
                  <a:gd name="T114" fmla="*/ 0 w 156"/>
                  <a:gd name="T115" fmla="*/ 0 h 226"/>
                  <a:gd name="T116" fmla="*/ 0 w 156"/>
                  <a:gd name="T117" fmla="*/ 0 h 226"/>
                  <a:gd name="T118" fmla="*/ 0 w 156"/>
                  <a:gd name="T119" fmla="*/ 0 h 22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56"/>
                  <a:gd name="T181" fmla="*/ 0 h 226"/>
                  <a:gd name="T182" fmla="*/ 156 w 156"/>
                  <a:gd name="T183" fmla="*/ 226 h 22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56" h="226">
                    <a:moveTo>
                      <a:pt x="23" y="46"/>
                    </a:moveTo>
                    <a:lnTo>
                      <a:pt x="23" y="45"/>
                    </a:lnTo>
                    <a:lnTo>
                      <a:pt x="24" y="45"/>
                    </a:lnTo>
                    <a:lnTo>
                      <a:pt x="24" y="43"/>
                    </a:lnTo>
                    <a:lnTo>
                      <a:pt x="26" y="40"/>
                    </a:lnTo>
                    <a:lnTo>
                      <a:pt x="28" y="35"/>
                    </a:lnTo>
                    <a:lnTo>
                      <a:pt x="31" y="26"/>
                    </a:lnTo>
                    <a:lnTo>
                      <a:pt x="36" y="15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4" y="1"/>
                    </a:lnTo>
                    <a:lnTo>
                      <a:pt x="32" y="3"/>
                    </a:lnTo>
                    <a:lnTo>
                      <a:pt x="29" y="4"/>
                    </a:lnTo>
                    <a:lnTo>
                      <a:pt x="26" y="6"/>
                    </a:lnTo>
                    <a:lnTo>
                      <a:pt x="24" y="9"/>
                    </a:lnTo>
                    <a:lnTo>
                      <a:pt x="23" y="13"/>
                    </a:lnTo>
                    <a:lnTo>
                      <a:pt x="22" y="16"/>
                    </a:lnTo>
                    <a:lnTo>
                      <a:pt x="21" y="20"/>
                    </a:lnTo>
                    <a:lnTo>
                      <a:pt x="20" y="24"/>
                    </a:lnTo>
                    <a:lnTo>
                      <a:pt x="20" y="30"/>
                    </a:lnTo>
                    <a:lnTo>
                      <a:pt x="21" y="34"/>
                    </a:lnTo>
                    <a:lnTo>
                      <a:pt x="22" y="39"/>
                    </a:lnTo>
                    <a:lnTo>
                      <a:pt x="26" y="41"/>
                    </a:lnTo>
                    <a:lnTo>
                      <a:pt x="29" y="42"/>
                    </a:lnTo>
                    <a:lnTo>
                      <a:pt x="31" y="43"/>
                    </a:lnTo>
                    <a:lnTo>
                      <a:pt x="32" y="43"/>
                    </a:lnTo>
                    <a:lnTo>
                      <a:pt x="33" y="43"/>
                    </a:lnTo>
                    <a:lnTo>
                      <a:pt x="34" y="43"/>
                    </a:lnTo>
                    <a:lnTo>
                      <a:pt x="34" y="42"/>
                    </a:lnTo>
                    <a:lnTo>
                      <a:pt x="36" y="43"/>
                    </a:lnTo>
                    <a:lnTo>
                      <a:pt x="43" y="49"/>
                    </a:lnTo>
                    <a:lnTo>
                      <a:pt x="51" y="58"/>
                    </a:lnTo>
                    <a:lnTo>
                      <a:pt x="61" y="69"/>
                    </a:lnTo>
                    <a:lnTo>
                      <a:pt x="73" y="84"/>
                    </a:lnTo>
                    <a:lnTo>
                      <a:pt x="84" y="100"/>
                    </a:lnTo>
                    <a:lnTo>
                      <a:pt x="96" y="120"/>
                    </a:lnTo>
                    <a:lnTo>
                      <a:pt x="106" y="141"/>
                    </a:lnTo>
                    <a:lnTo>
                      <a:pt x="107" y="162"/>
                    </a:lnTo>
                    <a:lnTo>
                      <a:pt x="108" y="180"/>
                    </a:lnTo>
                    <a:lnTo>
                      <a:pt x="109" y="192"/>
                    </a:lnTo>
                    <a:lnTo>
                      <a:pt x="111" y="203"/>
                    </a:lnTo>
                    <a:lnTo>
                      <a:pt x="113" y="211"/>
                    </a:lnTo>
                    <a:lnTo>
                      <a:pt x="115" y="217"/>
                    </a:lnTo>
                    <a:lnTo>
                      <a:pt x="118" y="221"/>
                    </a:lnTo>
                    <a:lnTo>
                      <a:pt x="122" y="226"/>
                    </a:lnTo>
                    <a:lnTo>
                      <a:pt x="126" y="225"/>
                    </a:lnTo>
                    <a:lnTo>
                      <a:pt x="131" y="225"/>
                    </a:lnTo>
                    <a:lnTo>
                      <a:pt x="135" y="223"/>
                    </a:lnTo>
                    <a:lnTo>
                      <a:pt x="141" y="221"/>
                    </a:lnTo>
                    <a:lnTo>
                      <a:pt x="145" y="220"/>
                    </a:lnTo>
                    <a:lnTo>
                      <a:pt x="149" y="218"/>
                    </a:lnTo>
                    <a:lnTo>
                      <a:pt x="152" y="215"/>
                    </a:lnTo>
                    <a:lnTo>
                      <a:pt x="156" y="211"/>
                    </a:lnTo>
                    <a:lnTo>
                      <a:pt x="155" y="204"/>
                    </a:lnTo>
                    <a:lnTo>
                      <a:pt x="154" y="192"/>
                    </a:lnTo>
                    <a:lnTo>
                      <a:pt x="152" y="176"/>
                    </a:lnTo>
                    <a:lnTo>
                      <a:pt x="149" y="156"/>
                    </a:lnTo>
                    <a:lnTo>
                      <a:pt x="145" y="134"/>
                    </a:lnTo>
                    <a:lnTo>
                      <a:pt x="140" y="109"/>
                    </a:lnTo>
                    <a:lnTo>
                      <a:pt x="132" y="84"/>
                    </a:lnTo>
                    <a:lnTo>
                      <a:pt x="124" y="57"/>
                    </a:lnTo>
                    <a:lnTo>
                      <a:pt x="105" y="42"/>
                    </a:lnTo>
                    <a:lnTo>
                      <a:pt x="91" y="31"/>
                    </a:lnTo>
                    <a:lnTo>
                      <a:pt x="79" y="22"/>
                    </a:lnTo>
                    <a:lnTo>
                      <a:pt x="72" y="17"/>
                    </a:lnTo>
                    <a:lnTo>
                      <a:pt x="66" y="12"/>
                    </a:lnTo>
                    <a:lnTo>
                      <a:pt x="61" y="9"/>
                    </a:lnTo>
                    <a:lnTo>
                      <a:pt x="57" y="6"/>
                    </a:lnTo>
                    <a:lnTo>
                      <a:pt x="52" y="3"/>
                    </a:lnTo>
                    <a:lnTo>
                      <a:pt x="51" y="1"/>
                    </a:lnTo>
                    <a:lnTo>
                      <a:pt x="50" y="1"/>
                    </a:lnTo>
                    <a:lnTo>
                      <a:pt x="49" y="1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1"/>
                    </a:lnTo>
                    <a:lnTo>
                      <a:pt x="16" y="1"/>
                    </a:lnTo>
                    <a:lnTo>
                      <a:pt x="11" y="3"/>
                    </a:lnTo>
                    <a:lnTo>
                      <a:pt x="8" y="5"/>
                    </a:lnTo>
                    <a:lnTo>
                      <a:pt x="4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1" y="24"/>
                    </a:lnTo>
                    <a:lnTo>
                      <a:pt x="1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7" y="42"/>
                    </a:lnTo>
                    <a:lnTo>
                      <a:pt x="10" y="46"/>
                    </a:lnTo>
                    <a:lnTo>
                      <a:pt x="15" y="46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3" y="46"/>
                    </a:lnTo>
                    <a:close/>
                  </a:path>
                </a:pathLst>
              </a:custGeom>
              <a:solidFill>
                <a:srgbClr val="AA6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90" name="Freeform 418"/>
              <p:cNvSpPr>
                <a:spLocks/>
              </p:cNvSpPr>
              <p:nvPr/>
            </p:nvSpPr>
            <p:spPr bwMode="auto">
              <a:xfrm>
                <a:off x="4504" y="2210"/>
                <a:ext cx="6" cy="8"/>
              </a:xfrm>
              <a:custGeom>
                <a:avLst/>
                <a:gdLst>
                  <a:gd name="T0" fmla="*/ 0 w 136"/>
                  <a:gd name="T1" fmla="*/ 0 h 176"/>
                  <a:gd name="T2" fmla="*/ 0 w 136"/>
                  <a:gd name="T3" fmla="*/ 0 h 176"/>
                  <a:gd name="T4" fmla="*/ 0 w 136"/>
                  <a:gd name="T5" fmla="*/ 0 h 176"/>
                  <a:gd name="T6" fmla="*/ 0 w 136"/>
                  <a:gd name="T7" fmla="*/ 0 h 176"/>
                  <a:gd name="T8" fmla="*/ 0 w 136"/>
                  <a:gd name="T9" fmla="*/ 0 h 176"/>
                  <a:gd name="T10" fmla="*/ 0 w 136"/>
                  <a:gd name="T11" fmla="*/ 0 h 176"/>
                  <a:gd name="T12" fmla="*/ 0 w 136"/>
                  <a:gd name="T13" fmla="*/ 0 h 176"/>
                  <a:gd name="T14" fmla="*/ 0 w 136"/>
                  <a:gd name="T15" fmla="*/ 0 h 176"/>
                  <a:gd name="T16" fmla="*/ 0 w 136"/>
                  <a:gd name="T17" fmla="*/ 0 h 176"/>
                  <a:gd name="T18" fmla="*/ 0 w 136"/>
                  <a:gd name="T19" fmla="*/ 0 h 176"/>
                  <a:gd name="T20" fmla="*/ 0 w 136"/>
                  <a:gd name="T21" fmla="*/ 0 h 176"/>
                  <a:gd name="T22" fmla="*/ 0 w 136"/>
                  <a:gd name="T23" fmla="*/ 0 h 176"/>
                  <a:gd name="T24" fmla="*/ 0 w 136"/>
                  <a:gd name="T25" fmla="*/ 0 h 176"/>
                  <a:gd name="T26" fmla="*/ 0 w 136"/>
                  <a:gd name="T27" fmla="*/ 0 h 176"/>
                  <a:gd name="T28" fmla="*/ 0 w 136"/>
                  <a:gd name="T29" fmla="*/ 0 h 176"/>
                  <a:gd name="T30" fmla="*/ 0 w 136"/>
                  <a:gd name="T31" fmla="*/ 0 h 176"/>
                  <a:gd name="T32" fmla="*/ 0 w 136"/>
                  <a:gd name="T33" fmla="*/ 0 h 176"/>
                  <a:gd name="T34" fmla="*/ 0 w 136"/>
                  <a:gd name="T35" fmla="*/ 0 h 176"/>
                  <a:gd name="T36" fmla="*/ 0 w 136"/>
                  <a:gd name="T37" fmla="*/ 0 h 176"/>
                  <a:gd name="T38" fmla="*/ 0 w 136"/>
                  <a:gd name="T39" fmla="*/ 0 h 176"/>
                  <a:gd name="T40" fmla="*/ 0 w 136"/>
                  <a:gd name="T41" fmla="*/ 0 h 176"/>
                  <a:gd name="T42" fmla="*/ 0 w 136"/>
                  <a:gd name="T43" fmla="*/ 0 h 176"/>
                  <a:gd name="T44" fmla="*/ 0 w 136"/>
                  <a:gd name="T45" fmla="*/ 0 h 176"/>
                  <a:gd name="T46" fmla="*/ 0 w 136"/>
                  <a:gd name="T47" fmla="*/ 0 h 176"/>
                  <a:gd name="T48" fmla="*/ 0 w 136"/>
                  <a:gd name="T49" fmla="*/ 0 h 176"/>
                  <a:gd name="T50" fmla="*/ 0 w 136"/>
                  <a:gd name="T51" fmla="*/ 0 h 176"/>
                  <a:gd name="T52" fmla="*/ 0 w 136"/>
                  <a:gd name="T53" fmla="*/ 0 h 176"/>
                  <a:gd name="T54" fmla="*/ 0 w 136"/>
                  <a:gd name="T55" fmla="*/ 0 h 176"/>
                  <a:gd name="T56" fmla="*/ 0 w 136"/>
                  <a:gd name="T57" fmla="*/ 0 h 176"/>
                  <a:gd name="T58" fmla="*/ 0 w 136"/>
                  <a:gd name="T59" fmla="*/ 0 h 176"/>
                  <a:gd name="T60" fmla="*/ 0 w 136"/>
                  <a:gd name="T61" fmla="*/ 0 h 176"/>
                  <a:gd name="T62" fmla="*/ 0 w 136"/>
                  <a:gd name="T63" fmla="*/ 0 h 17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76"/>
                  <a:gd name="T98" fmla="*/ 136 w 136"/>
                  <a:gd name="T99" fmla="*/ 176 h 17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76">
                    <a:moveTo>
                      <a:pt x="68" y="176"/>
                    </a:moveTo>
                    <a:lnTo>
                      <a:pt x="75" y="176"/>
                    </a:lnTo>
                    <a:lnTo>
                      <a:pt x="82" y="174"/>
                    </a:lnTo>
                    <a:lnTo>
                      <a:pt x="88" y="172"/>
                    </a:lnTo>
                    <a:lnTo>
                      <a:pt x="94" y="168"/>
                    </a:lnTo>
                    <a:lnTo>
                      <a:pt x="100" y="165"/>
                    </a:lnTo>
                    <a:lnTo>
                      <a:pt x="106" y="161"/>
                    </a:lnTo>
                    <a:lnTo>
                      <a:pt x="111" y="156"/>
                    </a:lnTo>
                    <a:lnTo>
                      <a:pt x="116" y="150"/>
                    </a:lnTo>
                    <a:lnTo>
                      <a:pt x="120" y="143"/>
                    </a:lnTo>
                    <a:lnTo>
                      <a:pt x="124" y="137"/>
                    </a:lnTo>
                    <a:lnTo>
                      <a:pt x="127" y="130"/>
                    </a:lnTo>
                    <a:lnTo>
                      <a:pt x="131" y="123"/>
                    </a:lnTo>
                    <a:lnTo>
                      <a:pt x="133" y="114"/>
                    </a:lnTo>
                    <a:lnTo>
                      <a:pt x="135" y="106"/>
                    </a:lnTo>
                    <a:lnTo>
                      <a:pt x="136" y="96"/>
                    </a:lnTo>
                    <a:lnTo>
                      <a:pt x="136" y="88"/>
                    </a:lnTo>
                    <a:lnTo>
                      <a:pt x="136" y="79"/>
                    </a:lnTo>
                    <a:lnTo>
                      <a:pt x="135" y="70"/>
                    </a:lnTo>
                    <a:lnTo>
                      <a:pt x="133" y="62"/>
                    </a:lnTo>
                    <a:lnTo>
                      <a:pt x="131" y="54"/>
                    </a:lnTo>
                    <a:lnTo>
                      <a:pt x="127" y="46"/>
                    </a:lnTo>
                    <a:lnTo>
                      <a:pt x="124" y="39"/>
                    </a:lnTo>
                    <a:lnTo>
                      <a:pt x="120" y="32"/>
                    </a:lnTo>
                    <a:lnTo>
                      <a:pt x="116" y="26"/>
                    </a:lnTo>
                    <a:lnTo>
                      <a:pt x="111" y="20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4"/>
                    </a:lnTo>
                    <a:lnTo>
                      <a:pt x="82" y="2"/>
                    </a:lnTo>
                    <a:lnTo>
                      <a:pt x="75" y="1"/>
                    </a:lnTo>
                    <a:lnTo>
                      <a:pt x="68" y="0"/>
                    </a:lnTo>
                    <a:lnTo>
                      <a:pt x="61" y="1"/>
                    </a:lnTo>
                    <a:lnTo>
                      <a:pt x="54" y="2"/>
                    </a:lnTo>
                    <a:lnTo>
                      <a:pt x="48" y="4"/>
                    </a:lnTo>
                    <a:lnTo>
                      <a:pt x="42" y="7"/>
                    </a:lnTo>
                    <a:lnTo>
                      <a:pt x="36" y="11"/>
                    </a:lnTo>
                    <a:lnTo>
                      <a:pt x="31" y="15"/>
                    </a:lnTo>
                    <a:lnTo>
                      <a:pt x="25" y="20"/>
                    </a:lnTo>
                    <a:lnTo>
                      <a:pt x="20" y="26"/>
                    </a:lnTo>
                    <a:lnTo>
                      <a:pt x="16" y="32"/>
                    </a:lnTo>
                    <a:lnTo>
                      <a:pt x="12" y="39"/>
                    </a:lnTo>
                    <a:lnTo>
                      <a:pt x="9" y="46"/>
                    </a:lnTo>
                    <a:lnTo>
                      <a:pt x="5" y="54"/>
                    </a:lnTo>
                    <a:lnTo>
                      <a:pt x="3" y="62"/>
                    </a:lnTo>
                    <a:lnTo>
                      <a:pt x="2" y="70"/>
                    </a:lnTo>
                    <a:lnTo>
                      <a:pt x="1" y="79"/>
                    </a:lnTo>
                    <a:lnTo>
                      <a:pt x="0" y="88"/>
                    </a:lnTo>
                    <a:lnTo>
                      <a:pt x="1" y="96"/>
                    </a:lnTo>
                    <a:lnTo>
                      <a:pt x="2" y="106"/>
                    </a:lnTo>
                    <a:lnTo>
                      <a:pt x="3" y="114"/>
                    </a:lnTo>
                    <a:lnTo>
                      <a:pt x="5" y="123"/>
                    </a:lnTo>
                    <a:lnTo>
                      <a:pt x="9" y="130"/>
                    </a:lnTo>
                    <a:lnTo>
                      <a:pt x="12" y="137"/>
                    </a:lnTo>
                    <a:lnTo>
                      <a:pt x="16" y="143"/>
                    </a:lnTo>
                    <a:lnTo>
                      <a:pt x="20" y="150"/>
                    </a:lnTo>
                    <a:lnTo>
                      <a:pt x="25" y="156"/>
                    </a:lnTo>
                    <a:lnTo>
                      <a:pt x="31" y="161"/>
                    </a:lnTo>
                    <a:lnTo>
                      <a:pt x="36" y="165"/>
                    </a:lnTo>
                    <a:lnTo>
                      <a:pt x="42" y="168"/>
                    </a:lnTo>
                    <a:lnTo>
                      <a:pt x="48" y="172"/>
                    </a:lnTo>
                    <a:lnTo>
                      <a:pt x="54" y="174"/>
                    </a:lnTo>
                    <a:lnTo>
                      <a:pt x="61" y="176"/>
                    </a:lnTo>
                    <a:lnTo>
                      <a:pt x="68" y="176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91" name="Freeform 419"/>
              <p:cNvSpPr>
                <a:spLocks/>
              </p:cNvSpPr>
              <p:nvPr/>
            </p:nvSpPr>
            <p:spPr bwMode="auto">
              <a:xfrm>
                <a:off x="4468" y="2213"/>
                <a:ext cx="6" cy="8"/>
              </a:xfrm>
              <a:custGeom>
                <a:avLst/>
                <a:gdLst>
                  <a:gd name="T0" fmla="*/ 0 w 148"/>
                  <a:gd name="T1" fmla="*/ 0 h 192"/>
                  <a:gd name="T2" fmla="*/ 0 w 148"/>
                  <a:gd name="T3" fmla="*/ 0 h 192"/>
                  <a:gd name="T4" fmla="*/ 0 w 148"/>
                  <a:gd name="T5" fmla="*/ 0 h 192"/>
                  <a:gd name="T6" fmla="*/ 0 w 148"/>
                  <a:gd name="T7" fmla="*/ 0 h 192"/>
                  <a:gd name="T8" fmla="*/ 0 w 148"/>
                  <a:gd name="T9" fmla="*/ 0 h 192"/>
                  <a:gd name="T10" fmla="*/ 0 w 148"/>
                  <a:gd name="T11" fmla="*/ 0 h 192"/>
                  <a:gd name="T12" fmla="*/ 0 w 148"/>
                  <a:gd name="T13" fmla="*/ 0 h 192"/>
                  <a:gd name="T14" fmla="*/ 0 w 148"/>
                  <a:gd name="T15" fmla="*/ 0 h 192"/>
                  <a:gd name="T16" fmla="*/ 0 w 148"/>
                  <a:gd name="T17" fmla="*/ 0 h 192"/>
                  <a:gd name="T18" fmla="*/ 0 w 148"/>
                  <a:gd name="T19" fmla="*/ 0 h 192"/>
                  <a:gd name="T20" fmla="*/ 0 w 148"/>
                  <a:gd name="T21" fmla="*/ 0 h 192"/>
                  <a:gd name="T22" fmla="*/ 0 w 148"/>
                  <a:gd name="T23" fmla="*/ 0 h 192"/>
                  <a:gd name="T24" fmla="*/ 0 w 148"/>
                  <a:gd name="T25" fmla="*/ 0 h 192"/>
                  <a:gd name="T26" fmla="*/ 0 w 148"/>
                  <a:gd name="T27" fmla="*/ 0 h 192"/>
                  <a:gd name="T28" fmla="*/ 0 w 148"/>
                  <a:gd name="T29" fmla="*/ 0 h 192"/>
                  <a:gd name="T30" fmla="*/ 0 w 148"/>
                  <a:gd name="T31" fmla="*/ 0 h 192"/>
                  <a:gd name="T32" fmla="*/ 0 w 148"/>
                  <a:gd name="T33" fmla="*/ 0 h 192"/>
                  <a:gd name="T34" fmla="*/ 0 w 148"/>
                  <a:gd name="T35" fmla="*/ 0 h 192"/>
                  <a:gd name="T36" fmla="*/ 0 w 148"/>
                  <a:gd name="T37" fmla="*/ 0 h 192"/>
                  <a:gd name="T38" fmla="*/ 0 w 148"/>
                  <a:gd name="T39" fmla="*/ 0 h 192"/>
                  <a:gd name="T40" fmla="*/ 0 w 148"/>
                  <a:gd name="T41" fmla="*/ 0 h 192"/>
                  <a:gd name="T42" fmla="*/ 0 w 148"/>
                  <a:gd name="T43" fmla="*/ 0 h 192"/>
                  <a:gd name="T44" fmla="*/ 0 w 148"/>
                  <a:gd name="T45" fmla="*/ 0 h 192"/>
                  <a:gd name="T46" fmla="*/ 0 w 148"/>
                  <a:gd name="T47" fmla="*/ 0 h 192"/>
                  <a:gd name="T48" fmla="*/ 0 w 148"/>
                  <a:gd name="T49" fmla="*/ 0 h 192"/>
                  <a:gd name="T50" fmla="*/ 0 w 148"/>
                  <a:gd name="T51" fmla="*/ 0 h 192"/>
                  <a:gd name="T52" fmla="*/ 0 w 148"/>
                  <a:gd name="T53" fmla="*/ 0 h 192"/>
                  <a:gd name="T54" fmla="*/ 0 w 148"/>
                  <a:gd name="T55" fmla="*/ 0 h 192"/>
                  <a:gd name="T56" fmla="*/ 0 w 148"/>
                  <a:gd name="T57" fmla="*/ 0 h 192"/>
                  <a:gd name="T58" fmla="*/ 0 w 148"/>
                  <a:gd name="T59" fmla="*/ 0 h 192"/>
                  <a:gd name="T60" fmla="*/ 0 w 148"/>
                  <a:gd name="T61" fmla="*/ 0 h 192"/>
                  <a:gd name="T62" fmla="*/ 0 w 148"/>
                  <a:gd name="T63" fmla="*/ 0 h 1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8"/>
                  <a:gd name="T97" fmla="*/ 0 h 192"/>
                  <a:gd name="T98" fmla="*/ 148 w 148"/>
                  <a:gd name="T99" fmla="*/ 192 h 1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8" h="192">
                    <a:moveTo>
                      <a:pt x="74" y="192"/>
                    </a:moveTo>
                    <a:lnTo>
                      <a:pt x="81" y="192"/>
                    </a:lnTo>
                    <a:lnTo>
                      <a:pt x="89" y="191"/>
                    </a:lnTo>
                    <a:lnTo>
                      <a:pt x="96" y="188"/>
                    </a:lnTo>
                    <a:lnTo>
                      <a:pt x="102" y="184"/>
                    </a:lnTo>
                    <a:lnTo>
                      <a:pt x="110" y="180"/>
                    </a:lnTo>
                    <a:lnTo>
                      <a:pt x="115" y="176"/>
                    </a:lnTo>
                    <a:lnTo>
                      <a:pt x="121" y="170"/>
                    </a:lnTo>
                    <a:lnTo>
                      <a:pt x="126" y="164"/>
                    </a:lnTo>
                    <a:lnTo>
                      <a:pt x="131" y="157"/>
                    </a:lnTo>
                    <a:lnTo>
                      <a:pt x="136" y="150"/>
                    </a:lnTo>
                    <a:lnTo>
                      <a:pt x="139" y="142"/>
                    </a:lnTo>
                    <a:lnTo>
                      <a:pt x="142" y="133"/>
                    </a:lnTo>
                    <a:lnTo>
                      <a:pt x="145" y="125"/>
                    </a:lnTo>
                    <a:lnTo>
                      <a:pt x="146" y="116"/>
                    </a:lnTo>
                    <a:lnTo>
                      <a:pt x="147" y="105"/>
                    </a:lnTo>
                    <a:lnTo>
                      <a:pt x="148" y="96"/>
                    </a:lnTo>
                    <a:lnTo>
                      <a:pt x="147" y="86"/>
                    </a:lnTo>
                    <a:lnTo>
                      <a:pt x="146" y="76"/>
                    </a:lnTo>
                    <a:lnTo>
                      <a:pt x="145" y="68"/>
                    </a:lnTo>
                    <a:lnTo>
                      <a:pt x="142" y="58"/>
                    </a:lnTo>
                    <a:lnTo>
                      <a:pt x="139" y="50"/>
                    </a:lnTo>
                    <a:lnTo>
                      <a:pt x="136" y="42"/>
                    </a:lnTo>
                    <a:lnTo>
                      <a:pt x="131" y="34"/>
                    </a:lnTo>
                    <a:lnTo>
                      <a:pt x="126" y="28"/>
                    </a:lnTo>
                    <a:lnTo>
                      <a:pt x="121" y="22"/>
                    </a:lnTo>
                    <a:lnTo>
                      <a:pt x="115" y="16"/>
                    </a:lnTo>
                    <a:lnTo>
                      <a:pt x="110" y="11"/>
                    </a:lnTo>
                    <a:lnTo>
                      <a:pt x="102" y="7"/>
                    </a:lnTo>
                    <a:lnTo>
                      <a:pt x="96" y="4"/>
                    </a:lnTo>
                    <a:lnTo>
                      <a:pt x="89" y="1"/>
                    </a:lnTo>
                    <a:lnTo>
                      <a:pt x="81" y="0"/>
                    </a:lnTo>
                    <a:lnTo>
                      <a:pt x="74" y="0"/>
                    </a:lnTo>
                    <a:lnTo>
                      <a:pt x="66" y="0"/>
                    </a:lnTo>
                    <a:lnTo>
                      <a:pt x="59" y="1"/>
                    </a:lnTo>
                    <a:lnTo>
                      <a:pt x="52" y="4"/>
                    </a:lnTo>
                    <a:lnTo>
                      <a:pt x="45" y="7"/>
                    </a:lnTo>
                    <a:lnTo>
                      <a:pt x="39" y="11"/>
                    </a:lnTo>
                    <a:lnTo>
                      <a:pt x="32" y="16"/>
                    </a:lnTo>
                    <a:lnTo>
                      <a:pt x="26" y="22"/>
                    </a:lnTo>
                    <a:lnTo>
                      <a:pt x="21" y="28"/>
                    </a:lnTo>
                    <a:lnTo>
                      <a:pt x="17" y="34"/>
                    </a:lnTo>
                    <a:lnTo>
                      <a:pt x="13" y="42"/>
                    </a:lnTo>
                    <a:lnTo>
                      <a:pt x="8" y="50"/>
                    </a:lnTo>
                    <a:lnTo>
                      <a:pt x="5" y="58"/>
                    </a:lnTo>
                    <a:lnTo>
                      <a:pt x="3" y="68"/>
                    </a:lnTo>
                    <a:lnTo>
                      <a:pt x="1" y="76"/>
                    </a:lnTo>
                    <a:lnTo>
                      <a:pt x="0" y="86"/>
                    </a:lnTo>
                    <a:lnTo>
                      <a:pt x="0" y="96"/>
                    </a:lnTo>
                    <a:lnTo>
                      <a:pt x="0" y="105"/>
                    </a:lnTo>
                    <a:lnTo>
                      <a:pt x="1" y="116"/>
                    </a:lnTo>
                    <a:lnTo>
                      <a:pt x="3" y="125"/>
                    </a:lnTo>
                    <a:lnTo>
                      <a:pt x="5" y="133"/>
                    </a:lnTo>
                    <a:lnTo>
                      <a:pt x="8" y="142"/>
                    </a:lnTo>
                    <a:lnTo>
                      <a:pt x="13" y="150"/>
                    </a:lnTo>
                    <a:lnTo>
                      <a:pt x="17" y="157"/>
                    </a:lnTo>
                    <a:lnTo>
                      <a:pt x="21" y="164"/>
                    </a:lnTo>
                    <a:lnTo>
                      <a:pt x="26" y="170"/>
                    </a:lnTo>
                    <a:lnTo>
                      <a:pt x="32" y="176"/>
                    </a:lnTo>
                    <a:lnTo>
                      <a:pt x="39" y="180"/>
                    </a:lnTo>
                    <a:lnTo>
                      <a:pt x="45" y="184"/>
                    </a:lnTo>
                    <a:lnTo>
                      <a:pt x="52" y="188"/>
                    </a:lnTo>
                    <a:lnTo>
                      <a:pt x="59" y="191"/>
                    </a:lnTo>
                    <a:lnTo>
                      <a:pt x="66" y="192"/>
                    </a:lnTo>
                    <a:lnTo>
                      <a:pt x="74" y="192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92" name="Freeform 420"/>
              <p:cNvSpPr>
                <a:spLocks/>
              </p:cNvSpPr>
              <p:nvPr/>
            </p:nvSpPr>
            <p:spPr bwMode="auto">
              <a:xfrm>
                <a:off x="4647" y="2304"/>
                <a:ext cx="95" cy="63"/>
              </a:xfrm>
              <a:custGeom>
                <a:avLst/>
                <a:gdLst>
                  <a:gd name="T0" fmla="*/ 0 w 2186"/>
                  <a:gd name="T1" fmla="*/ 0 h 1454"/>
                  <a:gd name="T2" fmla="*/ 0 w 2186"/>
                  <a:gd name="T3" fmla="*/ 0 h 1454"/>
                  <a:gd name="T4" fmla="*/ 0 w 2186"/>
                  <a:gd name="T5" fmla="*/ 0 h 1454"/>
                  <a:gd name="T6" fmla="*/ 0 w 2186"/>
                  <a:gd name="T7" fmla="*/ 0 h 1454"/>
                  <a:gd name="T8" fmla="*/ 0 w 2186"/>
                  <a:gd name="T9" fmla="*/ 0 h 1454"/>
                  <a:gd name="T10" fmla="*/ 0 w 2186"/>
                  <a:gd name="T11" fmla="*/ 0 h 1454"/>
                  <a:gd name="T12" fmla="*/ 0 w 2186"/>
                  <a:gd name="T13" fmla="*/ 0 h 1454"/>
                  <a:gd name="T14" fmla="*/ 0 w 2186"/>
                  <a:gd name="T15" fmla="*/ 0 h 1454"/>
                  <a:gd name="T16" fmla="*/ 0 w 2186"/>
                  <a:gd name="T17" fmla="*/ 0 h 1454"/>
                  <a:gd name="T18" fmla="*/ 0 w 2186"/>
                  <a:gd name="T19" fmla="*/ 0 h 1454"/>
                  <a:gd name="T20" fmla="*/ 0 w 2186"/>
                  <a:gd name="T21" fmla="*/ 0 h 1454"/>
                  <a:gd name="T22" fmla="*/ 0 w 2186"/>
                  <a:gd name="T23" fmla="*/ 0 h 1454"/>
                  <a:gd name="T24" fmla="*/ 0 w 2186"/>
                  <a:gd name="T25" fmla="*/ 0 h 1454"/>
                  <a:gd name="T26" fmla="*/ 0 w 2186"/>
                  <a:gd name="T27" fmla="*/ 0 h 1454"/>
                  <a:gd name="T28" fmla="*/ 0 w 2186"/>
                  <a:gd name="T29" fmla="*/ 0 h 1454"/>
                  <a:gd name="T30" fmla="*/ 0 w 2186"/>
                  <a:gd name="T31" fmla="*/ 0 h 1454"/>
                  <a:gd name="T32" fmla="*/ 0 w 2186"/>
                  <a:gd name="T33" fmla="*/ 0 h 1454"/>
                  <a:gd name="T34" fmla="*/ 0 w 2186"/>
                  <a:gd name="T35" fmla="*/ 0 h 1454"/>
                  <a:gd name="T36" fmla="*/ 0 w 2186"/>
                  <a:gd name="T37" fmla="*/ 0 h 1454"/>
                  <a:gd name="T38" fmla="*/ 0 w 2186"/>
                  <a:gd name="T39" fmla="*/ 0 h 1454"/>
                  <a:gd name="T40" fmla="*/ 0 w 2186"/>
                  <a:gd name="T41" fmla="*/ 0 h 1454"/>
                  <a:gd name="T42" fmla="*/ 0 w 2186"/>
                  <a:gd name="T43" fmla="*/ 0 h 1454"/>
                  <a:gd name="T44" fmla="*/ 0 w 2186"/>
                  <a:gd name="T45" fmla="*/ 0 h 1454"/>
                  <a:gd name="T46" fmla="*/ 0 w 2186"/>
                  <a:gd name="T47" fmla="*/ 0 h 1454"/>
                  <a:gd name="T48" fmla="*/ 0 w 2186"/>
                  <a:gd name="T49" fmla="*/ 0 h 1454"/>
                  <a:gd name="T50" fmla="*/ 0 w 2186"/>
                  <a:gd name="T51" fmla="*/ 0 h 1454"/>
                  <a:gd name="T52" fmla="*/ 0 w 2186"/>
                  <a:gd name="T53" fmla="*/ 0 h 1454"/>
                  <a:gd name="T54" fmla="*/ 0 w 2186"/>
                  <a:gd name="T55" fmla="*/ 0 h 1454"/>
                  <a:gd name="T56" fmla="*/ 0 w 2186"/>
                  <a:gd name="T57" fmla="*/ 0 h 1454"/>
                  <a:gd name="T58" fmla="*/ 0 w 2186"/>
                  <a:gd name="T59" fmla="*/ 0 h 1454"/>
                  <a:gd name="T60" fmla="*/ 0 w 2186"/>
                  <a:gd name="T61" fmla="*/ 0 h 1454"/>
                  <a:gd name="T62" fmla="*/ 0 w 2186"/>
                  <a:gd name="T63" fmla="*/ 0 h 1454"/>
                  <a:gd name="T64" fmla="*/ 0 w 2186"/>
                  <a:gd name="T65" fmla="*/ 0 h 1454"/>
                  <a:gd name="T66" fmla="*/ 0 w 2186"/>
                  <a:gd name="T67" fmla="*/ 0 h 1454"/>
                  <a:gd name="T68" fmla="*/ 0 w 2186"/>
                  <a:gd name="T69" fmla="*/ 0 h 1454"/>
                  <a:gd name="T70" fmla="*/ 0 w 2186"/>
                  <a:gd name="T71" fmla="*/ 0 h 1454"/>
                  <a:gd name="T72" fmla="*/ 0 w 2186"/>
                  <a:gd name="T73" fmla="*/ 0 h 1454"/>
                  <a:gd name="T74" fmla="*/ 0 w 2186"/>
                  <a:gd name="T75" fmla="*/ 0 h 1454"/>
                  <a:gd name="T76" fmla="*/ 0 w 2186"/>
                  <a:gd name="T77" fmla="*/ 0 h 1454"/>
                  <a:gd name="T78" fmla="*/ 0 w 2186"/>
                  <a:gd name="T79" fmla="*/ 0 h 1454"/>
                  <a:gd name="T80" fmla="*/ 0 w 2186"/>
                  <a:gd name="T81" fmla="*/ 0 h 1454"/>
                  <a:gd name="T82" fmla="*/ 0 w 2186"/>
                  <a:gd name="T83" fmla="*/ 0 h 1454"/>
                  <a:gd name="T84" fmla="*/ 0 w 2186"/>
                  <a:gd name="T85" fmla="*/ 0 h 1454"/>
                  <a:gd name="T86" fmla="*/ 0 w 2186"/>
                  <a:gd name="T87" fmla="*/ 0 h 1454"/>
                  <a:gd name="T88" fmla="*/ 0 w 2186"/>
                  <a:gd name="T89" fmla="*/ 0 h 1454"/>
                  <a:gd name="T90" fmla="*/ 0 w 2186"/>
                  <a:gd name="T91" fmla="*/ 0 h 1454"/>
                  <a:gd name="T92" fmla="*/ 0 w 2186"/>
                  <a:gd name="T93" fmla="*/ 0 h 1454"/>
                  <a:gd name="T94" fmla="*/ 0 w 2186"/>
                  <a:gd name="T95" fmla="*/ 0 h 1454"/>
                  <a:gd name="T96" fmla="*/ 0 w 2186"/>
                  <a:gd name="T97" fmla="*/ 0 h 1454"/>
                  <a:gd name="T98" fmla="*/ 0 w 2186"/>
                  <a:gd name="T99" fmla="*/ 0 h 1454"/>
                  <a:gd name="T100" fmla="*/ 0 w 2186"/>
                  <a:gd name="T101" fmla="*/ 0 h 1454"/>
                  <a:gd name="T102" fmla="*/ 0 w 2186"/>
                  <a:gd name="T103" fmla="*/ 0 h 1454"/>
                  <a:gd name="T104" fmla="*/ 0 w 2186"/>
                  <a:gd name="T105" fmla="*/ 0 h 1454"/>
                  <a:gd name="T106" fmla="*/ 0 w 2186"/>
                  <a:gd name="T107" fmla="*/ 0 h 1454"/>
                  <a:gd name="T108" fmla="*/ 0 w 2186"/>
                  <a:gd name="T109" fmla="*/ 0 h 1454"/>
                  <a:gd name="T110" fmla="*/ 0 w 2186"/>
                  <a:gd name="T111" fmla="*/ 0 h 1454"/>
                  <a:gd name="T112" fmla="*/ 0 w 2186"/>
                  <a:gd name="T113" fmla="*/ 0 h 145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186"/>
                  <a:gd name="T172" fmla="*/ 0 h 1454"/>
                  <a:gd name="T173" fmla="*/ 2186 w 2186"/>
                  <a:gd name="T174" fmla="*/ 1454 h 145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186" h="1454">
                    <a:moveTo>
                      <a:pt x="1988" y="957"/>
                    </a:moveTo>
                    <a:lnTo>
                      <a:pt x="1985" y="955"/>
                    </a:lnTo>
                    <a:lnTo>
                      <a:pt x="1983" y="953"/>
                    </a:lnTo>
                    <a:lnTo>
                      <a:pt x="1979" y="951"/>
                    </a:lnTo>
                    <a:lnTo>
                      <a:pt x="1977" y="950"/>
                    </a:lnTo>
                    <a:lnTo>
                      <a:pt x="1974" y="948"/>
                    </a:lnTo>
                    <a:lnTo>
                      <a:pt x="1972" y="946"/>
                    </a:lnTo>
                    <a:lnTo>
                      <a:pt x="1969" y="944"/>
                    </a:lnTo>
                    <a:lnTo>
                      <a:pt x="1967" y="943"/>
                    </a:lnTo>
                    <a:lnTo>
                      <a:pt x="1971" y="942"/>
                    </a:lnTo>
                    <a:lnTo>
                      <a:pt x="1975" y="941"/>
                    </a:lnTo>
                    <a:lnTo>
                      <a:pt x="1979" y="940"/>
                    </a:lnTo>
                    <a:lnTo>
                      <a:pt x="1984" y="939"/>
                    </a:lnTo>
                    <a:lnTo>
                      <a:pt x="1988" y="937"/>
                    </a:lnTo>
                    <a:lnTo>
                      <a:pt x="1991" y="935"/>
                    </a:lnTo>
                    <a:lnTo>
                      <a:pt x="1995" y="933"/>
                    </a:lnTo>
                    <a:lnTo>
                      <a:pt x="1998" y="932"/>
                    </a:lnTo>
                    <a:lnTo>
                      <a:pt x="2017" y="922"/>
                    </a:lnTo>
                    <a:lnTo>
                      <a:pt x="2033" y="913"/>
                    </a:lnTo>
                    <a:lnTo>
                      <a:pt x="2046" y="904"/>
                    </a:lnTo>
                    <a:lnTo>
                      <a:pt x="2057" y="897"/>
                    </a:lnTo>
                    <a:lnTo>
                      <a:pt x="2065" y="890"/>
                    </a:lnTo>
                    <a:lnTo>
                      <a:pt x="2070" y="881"/>
                    </a:lnTo>
                    <a:lnTo>
                      <a:pt x="2073" y="874"/>
                    </a:lnTo>
                    <a:lnTo>
                      <a:pt x="2075" y="865"/>
                    </a:lnTo>
                    <a:lnTo>
                      <a:pt x="2074" y="854"/>
                    </a:lnTo>
                    <a:lnTo>
                      <a:pt x="2072" y="845"/>
                    </a:lnTo>
                    <a:lnTo>
                      <a:pt x="2068" y="839"/>
                    </a:lnTo>
                    <a:lnTo>
                      <a:pt x="2063" y="833"/>
                    </a:lnTo>
                    <a:lnTo>
                      <a:pt x="2057" y="831"/>
                    </a:lnTo>
                    <a:lnTo>
                      <a:pt x="2049" y="829"/>
                    </a:lnTo>
                    <a:lnTo>
                      <a:pt x="2041" y="829"/>
                    </a:lnTo>
                    <a:lnTo>
                      <a:pt x="2032" y="830"/>
                    </a:lnTo>
                    <a:lnTo>
                      <a:pt x="2011" y="834"/>
                    </a:lnTo>
                    <a:lnTo>
                      <a:pt x="1986" y="840"/>
                    </a:lnTo>
                    <a:lnTo>
                      <a:pt x="1973" y="842"/>
                    </a:lnTo>
                    <a:lnTo>
                      <a:pt x="1960" y="844"/>
                    </a:lnTo>
                    <a:lnTo>
                      <a:pt x="1946" y="845"/>
                    </a:lnTo>
                    <a:lnTo>
                      <a:pt x="1931" y="846"/>
                    </a:lnTo>
                    <a:lnTo>
                      <a:pt x="1915" y="846"/>
                    </a:lnTo>
                    <a:lnTo>
                      <a:pt x="1897" y="846"/>
                    </a:lnTo>
                    <a:lnTo>
                      <a:pt x="1877" y="845"/>
                    </a:lnTo>
                    <a:lnTo>
                      <a:pt x="1856" y="844"/>
                    </a:lnTo>
                    <a:lnTo>
                      <a:pt x="1834" y="844"/>
                    </a:lnTo>
                    <a:lnTo>
                      <a:pt x="1813" y="843"/>
                    </a:lnTo>
                    <a:lnTo>
                      <a:pt x="1791" y="842"/>
                    </a:lnTo>
                    <a:lnTo>
                      <a:pt x="1770" y="841"/>
                    </a:lnTo>
                    <a:lnTo>
                      <a:pt x="1730" y="825"/>
                    </a:lnTo>
                    <a:lnTo>
                      <a:pt x="1694" y="810"/>
                    </a:lnTo>
                    <a:lnTo>
                      <a:pt x="1660" y="799"/>
                    </a:lnTo>
                    <a:lnTo>
                      <a:pt x="1630" y="789"/>
                    </a:lnTo>
                    <a:lnTo>
                      <a:pt x="1606" y="781"/>
                    </a:lnTo>
                    <a:lnTo>
                      <a:pt x="1587" y="775"/>
                    </a:lnTo>
                    <a:lnTo>
                      <a:pt x="1576" y="772"/>
                    </a:lnTo>
                    <a:lnTo>
                      <a:pt x="1572" y="771"/>
                    </a:lnTo>
                    <a:lnTo>
                      <a:pt x="1562" y="760"/>
                    </a:lnTo>
                    <a:lnTo>
                      <a:pt x="1535" y="731"/>
                    </a:lnTo>
                    <a:lnTo>
                      <a:pt x="1495" y="690"/>
                    </a:lnTo>
                    <a:lnTo>
                      <a:pt x="1441" y="638"/>
                    </a:lnTo>
                    <a:lnTo>
                      <a:pt x="1411" y="610"/>
                    </a:lnTo>
                    <a:lnTo>
                      <a:pt x="1379" y="582"/>
                    </a:lnTo>
                    <a:lnTo>
                      <a:pt x="1345" y="554"/>
                    </a:lnTo>
                    <a:lnTo>
                      <a:pt x="1309" y="526"/>
                    </a:lnTo>
                    <a:lnTo>
                      <a:pt x="1273" y="500"/>
                    </a:lnTo>
                    <a:lnTo>
                      <a:pt x="1235" y="475"/>
                    </a:lnTo>
                    <a:lnTo>
                      <a:pt x="1198" y="451"/>
                    </a:lnTo>
                    <a:lnTo>
                      <a:pt x="1160" y="431"/>
                    </a:lnTo>
                    <a:lnTo>
                      <a:pt x="1124" y="412"/>
                    </a:lnTo>
                    <a:lnTo>
                      <a:pt x="1088" y="392"/>
                    </a:lnTo>
                    <a:lnTo>
                      <a:pt x="1055" y="374"/>
                    </a:lnTo>
                    <a:lnTo>
                      <a:pt x="1023" y="354"/>
                    </a:lnTo>
                    <a:lnTo>
                      <a:pt x="966" y="317"/>
                    </a:lnTo>
                    <a:lnTo>
                      <a:pt x="917" y="283"/>
                    </a:lnTo>
                    <a:lnTo>
                      <a:pt x="879" y="254"/>
                    </a:lnTo>
                    <a:lnTo>
                      <a:pt x="849" y="231"/>
                    </a:lnTo>
                    <a:lnTo>
                      <a:pt x="832" y="216"/>
                    </a:lnTo>
                    <a:lnTo>
                      <a:pt x="825" y="211"/>
                    </a:lnTo>
                    <a:lnTo>
                      <a:pt x="753" y="39"/>
                    </a:lnTo>
                    <a:lnTo>
                      <a:pt x="702" y="28"/>
                    </a:lnTo>
                    <a:lnTo>
                      <a:pt x="652" y="18"/>
                    </a:lnTo>
                    <a:lnTo>
                      <a:pt x="605" y="12"/>
                    </a:lnTo>
                    <a:lnTo>
                      <a:pt x="561" y="6"/>
                    </a:lnTo>
                    <a:lnTo>
                      <a:pt x="517" y="3"/>
                    </a:lnTo>
                    <a:lnTo>
                      <a:pt x="476" y="1"/>
                    </a:lnTo>
                    <a:lnTo>
                      <a:pt x="437" y="0"/>
                    </a:lnTo>
                    <a:lnTo>
                      <a:pt x="400" y="1"/>
                    </a:lnTo>
                    <a:lnTo>
                      <a:pt x="365" y="3"/>
                    </a:lnTo>
                    <a:lnTo>
                      <a:pt x="330" y="6"/>
                    </a:lnTo>
                    <a:lnTo>
                      <a:pt x="299" y="10"/>
                    </a:lnTo>
                    <a:lnTo>
                      <a:pt x="269" y="15"/>
                    </a:lnTo>
                    <a:lnTo>
                      <a:pt x="241" y="21"/>
                    </a:lnTo>
                    <a:lnTo>
                      <a:pt x="214" y="28"/>
                    </a:lnTo>
                    <a:lnTo>
                      <a:pt x="189" y="35"/>
                    </a:lnTo>
                    <a:lnTo>
                      <a:pt x="167" y="42"/>
                    </a:lnTo>
                    <a:lnTo>
                      <a:pt x="146" y="51"/>
                    </a:lnTo>
                    <a:lnTo>
                      <a:pt x="126" y="59"/>
                    </a:lnTo>
                    <a:lnTo>
                      <a:pt x="107" y="67"/>
                    </a:lnTo>
                    <a:lnTo>
                      <a:pt x="90" y="76"/>
                    </a:lnTo>
                    <a:lnTo>
                      <a:pt x="62" y="92"/>
                    </a:lnTo>
                    <a:lnTo>
                      <a:pt x="39" y="108"/>
                    </a:lnTo>
                    <a:lnTo>
                      <a:pt x="9" y="133"/>
                    </a:lnTo>
                    <a:lnTo>
                      <a:pt x="0" y="142"/>
                    </a:lnTo>
                    <a:lnTo>
                      <a:pt x="5" y="155"/>
                    </a:lnTo>
                    <a:lnTo>
                      <a:pt x="17" y="187"/>
                    </a:lnTo>
                    <a:lnTo>
                      <a:pt x="37" y="236"/>
                    </a:lnTo>
                    <a:lnTo>
                      <a:pt x="61" y="296"/>
                    </a:lnTo>
                    <a:lnTo>
                      <a:pt x="87" y="361"/>
                    </a:lnTo>
                    <a:lnTo>
                      <a:pt x="115" y="428"/>
                    </a:lnTo>
                    <a:lnTo>
                      <a:pt x="142" y="491"/>
                    </a:lnTo>
                    <a:lnTo>
                      <a:pt x="165" y="546"/>
                    </a:lnTo>
                    <a:lnTo>
                      <a:pt x="171" y="558"/>
                    </a:lnTo>
                    <a:lnTo>
                      <a:pt x="178" y="570"/>
                    </a:lnTo>
                    <a:lnTo>
                      <a:pt x="185" y="582"/>
                    </a:lnTo>
                    <a:lnTo>
                      <a:pt x="194" y="594"/>
                    </a:lnTo>
                    <a:lnTo>
                      <a:pt x="203" y="605"/>
                    </a:lnTo>
                    <a:lnTo>
                      <a:pt x="213" y="617"/>
                    </a:lnTo>
                    <a:lnTo>
                      <a:pt x="224" y="628"/>
                    </a:lnTo>
                    <a:lnTo>
                      <a:pt x="235" y="639"/>
                    </a:lnTo>
                    <a:lnTo>
                      <a:pt x="261" y="662"/>
                    </a:lnTo>
                    <a:lnTo>
                      <a:pt x="289" y="685"/>
                    </a:lnTo>
                    <a:lnTo>
                      <a:pt x="319" y="707"/>
                    </a:lnTo>
                    <a:lnTo>
                      <a:pt x="350" y="729"/>
                    </a:lnTo>
                    <a:lnTo>
                      <a:pt x="384" y="750"/>
                    </a:lnTo>
                    <a:lnTo>
                      <a:pt x="419" y="771"/>
                    </a:lnTo>
                    <a:lnTo>
                      <a:pt x="455" y="792"/>
                    </a:lnTo>
                    <a:lnTo>
                      <a:pt x="492" y="812"/>
                    </a:lnTo>
                    <a:lnTo>
                      <a:pt x="568" y="852"/>
                    </a:lnTo>
                    <a:lnTo>
                      <a:pt x="644" y="890"/>
                    </a:lnTo>
                    <a:lnTo>
                      <a:pt x="683" y="909"/>
                    </a:lnTo>
                    <a:lnTo>
                      <a:pt x="725" y="928"/>
                    </a:lnTo>
                    <a:lnTo>
                      <a:pt x="769" y="947"/>
                    </a:lnTo>
                    <a:lnTo>
                      <a:pt x="815" y="966"/>
                    </a:lnTo>
                    <a:lnTo>
                      <a:pt x="908" y="1001"/>
                    </a:lnTo>
                    <a:lnTo>
                      <a:pt x="996" y="1032"/>
                    </a:lnTo>
                    <a:lnTo>
                      <a:pt x="1076" y="1061"/>
                    </a:lnTo>
                    <a:lnTo>
                      <a:pt x="1140" y="1081"/>
                    </a:lnTo>
                    <a:lnTo>
                      <a:pt x="1183" y="1096"/>
                    </a:lnTo>
                    <a:lnTo>
                      <a:pt x="1199" y="1100"/>
                    </a:lnTo>
                    <a:lnTo>
                      <a:pt x="1204" y="1105"/>
                    </a:lnTo>
                    <a:lnTo>
                      <a:pt x="1218" y="1117"/>
                    </a:lnTo>
                    <a:lnTo>
                      <a:pt x="1240" y="1136"/>
                    </a:lnTo>
                    <a:lnTo>
                      <a:pt x="1271" y="1158"/>
                    </a:lnTo>
                    <a:lnTo>
                      <a:pt x="1305" y="1184"/>
                    </a:lnTo>
                    <a:lnTo>
                      <a:pt x="1343" y="1209"/>
                    </a:lnTo>
                    <a:lnTo>
                      <a:pt x="1364" y="1221"/>
                    </a:lnTo>
                    <a:lnTo>
                      <a:pt x="1385" y="1232"/>
                    </a:lnTo>
                    <a:lnTo>
                      <a:pt x="1406" y="1244"/>
                    </a:lnTo>
                    <a:lnTo>
                      <a:pt x="1428" y="1253"/>
                    </a:lnTo>
                    <a:lnTo>
                      <a:pt x="1449" y="1262"/>
                    </a:lnTo>
                    <a:lnTo>
                      <a:pt x="1468" y="1268"/>
                    </a:lnTo>
                    <a:lnTo>
                      <a:pt x="1485" y="1272"/>
                    </a:lnTo>
                    <a:lnTo>
                      <a:pt x="1501" y="1274"/>
                    </a:lnTo>
                    <a:lnTo>
                      <a:pt x="1529" y="1276"/>
                    </a:lnTo>
                    <a:lnTo>
                      <a:pt x="1553" y="1275"/>
                    </a:lnTo>
                    <a:lnTo>
                      <a:pt x="1563" y="1275"/>
                    </a:lnTo>
                    <a:lnTo>
                      <a:pt x="1574" y="1276"/>
                    </a:lnTo>
                    <a:lnTo>
                      <a:pt x="1583" y="1277"/>
                    </a:lnTo>
                    <a:lnTo>
                      <a:pt x="1593" y="1279"/>
                    </a:lnTo>
                    <a:lnTo>
                      <a:pt x="1601" y="1284"/>
                    </a:lnTo>
                    <a:lnTo>
                      <a:pt x="1610" y="1290"/>
                    </a:lnTo>
                    <a:lnTo>
                      <a:pt x="1620" y="1298"/>
                    </a:lnTo>
                    <a:lnTo>
                      <a:pt x="1629" y="1309"/>
                    </a:lnTo>
                    <a:lnTo>
                      <a:pt x="1637" y="1321"/>
                    </a:lnTo>
                    <a:lnTo>
                      <a:pt x="1645" y="1334"/>
                    </a:lnTo>
                    <a:lnTo>
                      <a:pt x="1652" y="1346"/>
                    </a:lnTo>
                    <a:lnTo>
                      <a:pt x="1658" y="1360"/>
                    </a:lnTo>
                    <a:lnTo>
                      <a:pt x="1669" y="1385"/>
                    </a:lnTo>
                    <a:lnTo>
                      <a:pt x="1678" y="1409"/>
                    </a:lnTo>
                    <a:lnTo>
                      <a:pt x="1683" y="1419"/>
                    </a:lnTo>
                    <a:lnTo>
                      <a:pt x="1689" y="1428"/>
                    </a:lnTo>
                    <a:lnTo>
                      <a:pt x="1696" y="1437"/>
                    </a:lnTo>
                    <a:lnTo>
                      <a:pt x="1702" y="1444"/>
                    </a:lnTo>
                    <a:lnTo>
                      <a:pt x="1710" y="1449"/>
                    </a:lnTo>
                    <a:lnTo>
                      <a:pt x="1720" y="1452"/>
                    </a:lnTo>
                    <a:lnTo>
                      <a:pt x="1725" y="1454"/>
                    </a:lnTo>
                    <a:lnTo>
                      <a:pt x="1731" y="1454"/>
                    </a:lnTo>
                    <a:lnTo>
                      <a:pt x="1738" y="1454"/>
                    </a:lnTo>
                    <a:lnTo>
                      <a:pt x="1744" y="1454"/>
                    </a:lnTo>
                    <a:lnTo>
                      <a:pt x="1756" y="1452"/>
                    </a:lnTo>
                    <a:lnTo>
                      <a:pt x="1766" y="1449"/>
                    </a:lnTo>
                    <a:lnTo>
                      <a:pt x="1774" y="1445"/>
                    </a:lnTo>
                    <a:lnTo>
                      <a:pt x="1780" y="1440"/>
                    </a:lnTo>
                    <a:lnTo>
                      <a:pt x="1784" y="1434"/>
                    </a:lnTo>
                    <a:lnTo>
                      <a:pt x="1787" y="1426"/>
                    </a:lnTo>
                    <a:lnTo>
                      <a:pt x="1788" y="1418"/>
                    </a:lnTo>
                    <a:lnTo>
                      <a:pt x="1787" y="1410"/>
                    </a:lnTo>
                    <a:lnTo>
                      <a:pt x="1784" y="1399"/>
                    </a:lnTo>
                    <a:lnTo>
                      <a:pt x="1781" y="1389"/>
                    </a:lnTo>
                    <a:lnTo>
                      <a:pt x="1777" y="1378"/>
                    </a:lnTo>
                    <a:lnTo>
                      <a:pt x="1772" y="1367"/>
                    </a:lnTo>
                    <a:lnTo>
                      <a:pt x="1759" y="1342"/>
                    </a:lnTo>
                    <a:lnTo>
                      <a:pt x="1744" y="1316"/>
                    </a:lnTo>
                    <a:lnTo>
                      <a:pt x="1727" y="1288"/>
                    </a:lnTo>
                    <a:lnTo>
                      <a:pt x="1713" y="1259"/>
                    </a:lnTo>
                    <a:lnTo>
                      <a:pt x="1698" y="1229"/>
                    </a:lnTo>
                    <a:lnTo>
                      <a:pt x="1684" y="1202"/>
                    </a:lnTo>
                    <a:lnTo>
                      <a:pt x="1673" y="1179"/>
                    </a:lnTo>
                    <a:lnTo>
                      <a:pt x="1665" y="1161"/>
                    </a:lnTo>
                    <a:lnTo>
                      <a:pt x="1659" y="1148"/>
                    </a:lnTo>
                    <a:lnTo>
                      <a:pt x="1657" y="1144"/>
                    </a:lnTo>
                    <a:lnTo>
                      <a:pt x="1659" y="1145"/>
                    </a:lnTo>
                    <a:lnTo>
                      <a:pt x="1665" y="1151"/>
                    </a:lnTo>
                    <a:lnTo>
                      <a:pt x="1673" y="1160"/>
                    </a:lnTo>
                    <a:lnTo>
                      <a:pt x="1683" y="1171"/>
                    </a:lnTo>
                    <a:lnTo>
                      <a:pt x="1696" y="1186"/>
                    </a:lnTo>
                    <a:lnTo>
                      <a:pt x="1709" y="1201"/>
                    </a:lnTo>
                    <a:lnTo>
                      <a:pt x="1723" y="1218"/>
                    </a:lnTo>
                    <a:lnTo>
                      <a:pt x="1736" y="1237"/>
                    </a:lnTo>
                    <a:lnTo>
                      <a:pt x="1744" y="1247"/>
                    </a:lnTo>
                    <a:lnTo>
                      <a:pt x="1751" y="1261"/>
                    </a:lnTo>
                    <a:lnTo>
                      <a:pt x="1758" y="1275"/>
                    </a:lnTo>
                    <a:lnTo>
                      <a:pt x="1766" y="1292"/>
                    </a:lnTo>
                    <a:lnTo>
                      <a:pt x="1782" y="1327"/>
                    </a:lnTo>
                    <a:lnTo>
                      <a:pt x="1799" y="1363"/>
                    </a:lnTo>
                    <a:lnTo>
                      <a:pt x="1808" y="1380"/>
                    </a:lnTo>
                    <a:lnTo>
                      <a:pt x="1817" y="1397"/>
                    </a:lnTo>
                    <a:lnTo>
                      <a:pt x="1826" y="1412"/>
                    </a:lnTo>
                    <a:lnTo>
                      <a:pt x="1836" y="1425"/>
                    </a:lnTo>
                    <a:lnTo>
                      <a:pt x="1845" y="1437"/>
                    </a:lnTo>
                    <a:lnTo>
                      <a:pt x="1854" y="1445"/>
                    </a:lnTo>
                    <a:lnTo>
                      <a:pt x="1858" y="1448"/>
                    </a:lnTo>
                    <a:lnTo>
                      <a:pt x="1864" y="1450"/>
                    </a:lnTo>
                    <a:lnTo>
                      <a:pt x="1868" y="1451"/>
                    </a:lnTo>
                    <a:lnTo>
                      <a:pt x="1873" y="1452"/>
                    </a:lnTo>
                    <a:lnTo>
                      <a:pt x="1877" y="1451"/>
                    </a:lnTo>
                    <a:lnTo>
                      <a:pt x="1881" y="1450"/>
                    </a:lnTo>
                    <a:lnTo>
                      <a:pt x="1885" y="1448"/>
                    </a:lnTo>
                    <a:lnTo>
                      <a:pt x="1887" y="1445"/>
                    </a:lnTo>
                    <a:lnTo>
                      <a:pt x="1889" y="1442"/>
                    </a:lnTo>
                    <a:lnTo>
                      <a:pt x="1891" y="1438"/>
                    </a:lnTo>
                    <a:lnTo>
                      <a:pt x="1892" y="1434"/>
                    </a:lnTo>
                    <a:lnTo>
                      <a:pt x="1893" y="1428"/>
                    </a:lnTo>
                    <a:lnTo>
                      <a:pt x="1893" y="1416"/>
                    </a:lnTo>
                    <a:lnTo>
                      <a:pt x="1891" y="1402"/>
                    </a:lnTo>
                    <a:lnTo>
                      <a:pt x="1889" y="1387"/>
                    </a:lnTo>
                    <a:lnTo>
                      <a:pt x="1885" y="1370"/>
                    </a:lnTo>
                    <a:lnTo>
                      <a:pt x="1874" y="1335"/>
                    </a:lnTo>
                    <a:lnTo>
                      <a:pt x="1862" y="1297"/>
                    </a:lnTo>
                    <a:lnTo>
                      <a:pt x="1849" y="1262"/>
                    </a:lnTo>
                    <a:lnTo>
                      <a:pt x="1837" y="1229"/>
                    </a:lnTo>
                    <a:lnTo>
                      <a:pt x="1826" y="1201"/>
                    </a:lnTo>
                    <a:lnTo>
                      <a:pt x="1815" y="1175"/>
                    </a:lnTo>
                    <a:lnTo>
                      <a:pt x="1804" y="1152"/>
                    </a:lnTo>
                    <a:lnTo>
                      <a:pt x="1794" y="1131"/>
                    </a:lnTo>
                    <a:lnTo>
                      <a:pt x="1785" y="1116"/>
                    </a:lnTo>
                    <a:lnTo>
                      <a:pt x="1778" y="1103"/>
                    </a:lnTo>
                    <a:lnTo>
                      <a:pt x="1774" y="1096"/>
                    </a:lnTo>
                    <a:lnTo>
                      <a:pt x="1772" y="1093"/>
                    </a:lnTo>
                    <a:lnTo>
                      <a:pt x="1775" y="1096"/>
                    </a:lnTo>
                    <a:lnTo>
                      <a:pt x="1783" y="1104"/>
                    </a:lnTo>
                    <a:lnTo>
                      <a:pt x="1795" y="1117"/>
                    </a:lnTo>
                    <a:lnTo>
                      <a:pt x="1809" y="1135"/>
                    </a:lnTo>
                    <a:lnTo>
                      <a:pt x="1825" y="1157"/>
                    </a:lnTo>
                    <a:lnTo>
                      <a:pt x="1842" y="1185"/>
                    </a:lnTo>
                    <a:lnTo>
                      <a:pt x="1850" y="1199"/>
                    </a:lnTo>
                    <a:lnTo>
                      <a:pt x="1858" y="1216"/>
                    </a:lnTo>
                    <a:lnTo>
                      <a:pt x="1866" y="1232"/>
                    </a:lnTo>
                    <a:lnTo>
                      <a:pt x="1873" y="1251"/>
                    </a:lnTo>
                    <a:lnTo>
                      <a:pt x="1885" y="1288"/>
                    </a:lnTo>
                    <a:lnTo>
                      <a:pt x="1894" y="1324"/>
                    </a:lnTo>
                    <a:lnTo>
                      <a:pt x="1903" y="1357"/>
                    </a:lnTo>
                    <a:lnTo>
                      <a:pt x="1912" y="1386"/>
                    </a:lnTo>
                    <a:lnTo>
                      <a:pt x="1916" y="1398"/>
                    </a:lnTo>
                    <a:lnTo>
                      <a:pt x="1921" y="1410"/>
                    </a:lnTo>
                    <a:lnTo>
                      <a:pt x="1926" y="1420"/>
                    </a:lnTo>
                    <a:lnTo>
                      <a:pt x="1932" y="1428"/>
                    </a:lnTo>
                    <a:lnTo>
                      <a:pt x="1939" y="1436"/>
                    </a:lnTo>
                    <a:lnTo>
                      <a:pt x="1947" y="1441"/>
                    </a:lnTo>
                    <a:lnTo>
                      <a:pt x="1955" y="1444"/>
                    </a:lnTo>
                    <a:lnTo>
                      <a:pt x="1966" y="1445"/>
                    </a:lnTo>
                    <a:lnTo>
                      <a:pt x="1971" y="1444"/>
                    </a:lnTo>
                    <a:lnTo>
                      <a:pt x="1976" y="1443"/>
                    </a:lnTo>
                    <a:lnTo>
                      <a:pt x="1980" y="1442"/>
                    </a:lnTo>
                    <a:lnTo>
                      <a:pt x="1984" y="1440"/>
                    </a:lnTo>
                    <a:lnTo>
                      <a:pt x="1988" y="1437"/>
                    </a:lnTo>
                    <a:lnTo>
                      <a:pt x="1991" y="1434"/>
                    </a:lnTo>
                    <a:lnTo>
                      <a:pt x="1993" y="1429"/>
                    </a:lnTo>
                    <a:lnTo>
                      <a:pt x="1995" y="1425"/>
                    </a:lnTo>
                    <a:lnTo>
                      <a:pt x="1998" y="1415"/>
                    </a:lnTo>
                    <a:lnTo>
                      <a:pt x="2000" y="1402"/>
                    </a:lnTo>
                    <a:lnTo>
                      <a:pt x="2001" y="1389"/>
                    </a:lnTo>
                    <a:lnTo>
                      <a:pt x="2000" y="1373"/>
                    </a:lnTo>
                    <a:lnTo>
                      <a:pt x="1998" y="1357"/>
                    </a:lnTo>
                    <a:lnTo>
                      <a:pt x="1995" y="1339"/>
                    </a:lnTo>
                    <a:lnTo>
                      <a:pt x="1991" y="1319"/>
                    </a:lnTo>
                    <a:lnTo>
                      <a:pt x="1987" y="1299"/>
                    </a:lnTo>
                    <a:lnTo>
                      <a:pt x="1974" y="1259"/>
                    </a:lnTo>
                    <a:lnTo>
                      <a:pt x="1959" y="1215"/>
                    </a:lnTo>
                    <a:lnTo>
                      <a:pt x="1951" y="1195"/>
                    </a:lnTo>
                    <a:lnTo>
                      <a:pt x="1943" y="1176"/>
                    </a:lnTo>
                    <a:lnTo>
                      <a:pt x="1935" y="1160"/>
                    </a:lnTo>
                    <a:lnTo>
                      <a:pt x="1927" y="1144"/>
                    </a:lnTo>
                    <a:lnTo>
                      <a:pt x="1913" y="1120"/>
                    </a:lnTo>
                    <a:lnTo>
                      <a:pt x="1900" y="1100"/>
                    </a:lnTo>
                    <a:lnTo>
                      <a:pt x="1889" y="1087"/>
                    </a:lnTo>
                    <a:lnTo>
                      <a:pt x="1880" y="1078"/>
                    </a:lnTo>
                    <a:lnTo>
                      <a:pt x="1875" y="1073"/>
                    </a:lnTo>
                    <a:lnTo>
                      <a:pt x="1873" y="1072"/>
                    </a:lnTo>
                    <a:lnTo>
                      <a:pt x="1876" y="1072"/>
                    </a:lnTo>
                    <a:lnTo>
                      <a:pt x="1886" y="1072"/>
                    </a:lnTo>
                    <a:lnTo>
                      <a:pt x="1900" y="1073"/>
                    </a:lnTo>
                    <a:lnTo>
                      <a:pt x="1919" y="1075"/>
                    </a:lnTo>
                    <a:lnTo>
                      <a:pt x="1943" y="1078"/>
                    </a:lnTo>
                    <a:lnTo>
                      <a:pt x="1970" y="1083"/>
                    </a:lnTo>
                    <a:lnTo>
                      <a:pt x="1999" y="1091"/>
                    </a:lnTo>
                    <a:lnTo>
                      <a:pt x="2030" y="1100"/>
                    </a:lnTo>
                    <a:lnTo>
                      <a:pt x="2045" y="1106"/>
                    </a:lnTo>
                    <a:lnTo>
                      <a:pt x="2058" y="1113"/>
                    </a:lnTo>
                    <a:lnTo>
                      <a:pt x="2068" y="1120"/>
                    </a:lnTo>
                    <a:lnTo>
                      <a:pt x="2077" y="1128"/>
                    </a:lnTo>
                    <a:lnTo>
                      <a:pt x="2090" y="1144"/>
                    </a:lnTo>
                    <a:lnTo>
                      <a:pt x="2100" y="1160"/>
                    </a:lnTo>
                    <a:lnTo>
                      <a:pt x="2106" y="1167"/>
                    </a:lnTo>
                    <a:lnTo>
                      <a:pt x="2110" y="1173"/>
                    </a:lnTo>
                    <a:lnTo>
                      <a:pt x="2115" y="1178"/>
                    </a:lnTo>
                    <a:lnTo>
                      <a:pt x="2121" y="1184"/>
                    </a:lnTo>
                    <a:lnTo>
                      <a:pt x="2128" y="1187"/>
                    </a:lnTo>
                    <a:lnTo>
                      <a:pt x="2137" y="1188"/>
                    </a:lnTo>
                    <a:lnTo>
                      <a:pt x="2147" y="1189"/>
                    </a:lnTo>
                    <a:lnTo>
                      <a:pt x="2160" y="1187"/>
                    </a:lnTo>
                    <a:lnTo>
                      <a:pt x="2166" y="1185"/>
                    </a:lnTo>
                    <a:lnTo>
                      <a:pt x="2171" y="1182"/>
                    </a:lnTo>
                    <a:lnTo>
                      <a:pt x="2175" y="1180"/>
                    </a:lnTo>
                    <a:lnTo>
                      <a:pt x="2180" y="1177"/>
                    </a:lnTo>
                    <a:lnTo>
                      <a:pt x="2182" y="1174"/>
                    </a:lnTo>
                    <a:lnTo>
                      <a:pt x="2184" y="1170"/>
                    </a:lnTo>
                    <a:lnTo>
                      <a:pt x="2185" y="1166"/>
                    </a:lnTo>
                    <a:lnTo>
                      <a:pt x="2186" y="1161"/>
                    </a:lnTo>
                    <a:lnTo>
                      <a:pt x="2185" y="1155"/>
                    </a:lnTo>
                    <a:lnTo>
                      <a:pt x="2184" y="1150"/>
                    </a:lnTo>
                    <a:lnTo>
                      <a:pt x="2182" y="1144"/>
                    </a:lnTo>
                    <a:lnTo>
                      <a:pt x="2178" y="1138"/>
                    </a:lnTo>
                    <a:lnTo>
                      <a:pt x="2170" y="1124"/>
                    </a:lnTo>
                    <a:lnTo>
                      <a:pt x="2160" y="1110"/>
                    </a:lnTo>
                    <a:lnTo>
                      <a:pt x="2146" y="1094"/>
                    </a:lnTo>
                    <a:lnTo>
                      <a:pt x="2131" y="1076"/>
                    </a:lnTo>
                    <a:lnTo>
                      <a:pt x="2112" y="1058"/>
                    </a:lnTo>
                    <a:lnTo>
                      <a:pt x="2091" y="1040"/>
                    </a:lnTo>
                    <a:lnTo>
                      <a:pt x="2068" y="1020"/>
                    </a:lnTo>
                    <a:lnTo>
                      <a:pt x="2043" y="999"/>
                    </a:lnTo>
                    <a:lnTo>
                      <a:pt x="2016" y="978"/>
                    </a:lnTo>
                    <a:lnTo>
                      <a:pt x="1988" y="957"/>
                    </a:lnTo>
                    <a:close/>
                  </a:path>
                </a:pathLst>
              </a:custGeom>
              <a:solidFill>
                <a:srgbClr val="DAB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93" name="Freeform 421"/>
              <p:cNvSpPr>
                <a:spLocks/>
              </p:cNvSpPr>
              <p:nvPr/>
            </p:nvSpPr>
            <p:spPr bwMode="auto">
              <a:xfrm>
                <a:off x="4742" y="2316"/>
                <a:ext cx="83" cy="54"/>
              </a:xfrm>
              <a:custGeom>
                <a:avLst/>
                <a:gdLst>
                  <a:gd name="T0" fmla="*/ 0 w 1915"/>
                  <a:gd name="T1" fmla="*/ 0 h 1244"/>
                  <a:gd name="T2" fmla="*/ 0 w 1915"/>
                  <a:gd name="T3" fmla="*/ 0 h 1244"/>
                  <a:gd name="T4" fmla="*/ 0 w 1915"/>
                  <a:gd name="T5" fmla="*/ 0 h 1244"/>
                  <a:gd name="T6" fmla="*/ 0 w 1915"/>
                  <a:gd name="T7" fmla="*/ 0 h 1244"/>
                  <a:gd name="T8" fmla="*/ 0 w 1915"/>
                  <a:gd name="T9" fmla="*/ 0 h 1244"/>
                  <a:gd name="T10" fmla="*/ 0 w 1915"/>
                  <a:gd name="T11" fmla="*/ 0 h 1244"/>
                  <a:gd name="T12" fmla="*/ 0 w 1915"/>
                  <a:gd name="T13" fmla="*/ 0 h 1244"/>
                  <a:gd name="T14" fmla="*/ 0 w 1915"/>
                  <a:gd name="T15" fmla="*/ 0 h 1244"/>
                  <a:gd name="T16" fmla="*/ 0 w 1915"/>
                  <a:gd name="T17" fmla="*/ 0 h 1244"/>
                  <a:gd name="T18" fmla="*/ 0 w 1915"/>
                  <a:gd name="T19" fmla="*/ 0 h 1244"/>
                  <a:gd name="T20" fmla="*/ 0 w 1915"/>
                  <a:gd name="T21" fmla="*/ 0 h 1244"/>
                  <a:gd name="T22" fmla="*/ 0 w 1915"/>
                  <a:gd name="T23" fmla="*/ 0 h 1244"/>
                  <a:gd name="T24" fmla="*/ 0 w 1915"/>
                  <a:gd name="T25" fmla="*/ 0 h 1244"/>
                  <a:gd name="T26" fmla="*/ 0 w 1915"/>
                  <a:gd name="T27" fmla="*/ 0 h 1244"/>
                  <a:gd name="T28" fmla="*/ 0 w 1915"/>
                  <a:gd name="T29" fmla="*/ 0 h 1244"/>
                  <a:gd name="T30" fmla="*/ 0 w 1915"/>
                  <a:gd name="T31" fmla="*/ 0 h 1244"/>
                  <a:gd name="T32" fmla="*/ 0 w 1915"/>
                  <a:gd name="T33" fmla="*/ 0 h 1244"/>
                  <a:gd name="T34" fmla="*/ 0 w 1915"/>
                  <a:gd name="T35" fmla="*/ 0 h 1244"/>
                  <a:gd name="T36" fmla="*/ 0 w 1915"/>
                  <a:gd name="T37" fmla="*/ 0 h 1244"/>
                  <a:gd name="T38" fmla="*/ 0 w 1915"/>
                  <a:gd name="T39" fmla="*/ 0 h 1244"/>
                  <a:gd name="T40" fmla="*/ 0 w 1915"/>
                  <a:gd name="T41" fmla="*/ 0 h 1244"/>
                  <a:gd name="T42" fmla="*/ 0 w 1915"/>
                  <a:gd name="T43" fmla="*/ 0 h 1244"/>
                  <a:gd name="T44" fmla="*/ 0 w 1915"/>
                  <a:gd name="T45" fmla="*/ 0 h 1244"/>
                  <a:gd name="T46" fmla="*/ 0 w 1915"/>
                  <a:gd name="T47" fmla="*/ 0 h 1244"/>
                  <a:gd name="T48" fmla="*/ 0 w 1915"/>
                  <a:gd name="T49" fmla="*/ 0 h 1244"/>
                  <a:gd name="T50" fmla="*/ 0 w 1915"/>
                  <a:gd name="T51" fmla="*/ 0 h 1244"/>
                  <a:gd name="T52" fmla="*/ 0 w 1915"/>
                  <a:gd name="T53" fmla="*/ 0 h 1244"/>
                  <a:gd name="T54" fmla="*/ 0 w 1915"/>
                  <a:gd name="T55" fmla="*/ 0 h 1244"/>
                  <a:gd name="T56" fmla="*/ 0 w 1915"/>
                  <a:gd name="T57" fmla="*/ 0 h 1244"/>
                  <a:gd name="T58" fmla="*/ 0 w 1915"/>
                  <a:gd name="T59" fmla="*/ 0 h 1244"/>
                  <a:gd name="T60" fmla="*/ 0 w 1915"/>
                  <a:gd name="T61" fmla="*/ 0 h 1244"/>
                  <a:gd name="T62" fmla="*/ 0 w 1915"/>
                  <a:gd name="T63" fmla="*/ 0 h 1244"/>
                  <a:gd name="T64" fmla="*/ 0 w 1915"/>
                  <a:gd name="T65" fmla="*/ 0 h 1244"/>
                  <a:gd name="T66" fmla="*/ 0 w 1915"/>
                  <a:gd name="T67" fmla="*/ 0 h 1244"/>
                  <a:gd name="T68" fmla="*/ 0 w 1915"/>
                  <a:gd name="T69" fmla="*/ 0 h 1244"/>
                  <a:gd name="T70" fmla="*/ 0 w 1915"/>
                  <a:gd name="T71" fmla="*/ 0 h 1244"/>
                  <a:gd name="T72" fmla="*/ 0 w 1915"/>
                  <a:gd name="T73" fmla="*/ 0 h 1244"/>
                  <a:gd name="T74" fmla="*/ 0 w 1915"/>
                  <a:gd name="T75" fmla="*/ 0 h 124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15"/>
                  <a:gd name="T115" fmla="*/ 0 h 1244"/>
                  <a:gd name="T116" fmla="*/ 1915 w 1915"/>
                  <a:gd name="T117" fmla="*/ 1244 h 124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15" h="1244">
                    <a:moveTo>
                      <a:pt x="1915" y="951"/>
                    </a:moveTo>
                    <a:lnTo>
                      <a:pt x="1888" y="944"/>
                    </a:lnTo>
                    <a:lnTo>
                      <a:pt x="1811" y="926"/>
                    </a:lnTo>
                    <a:lnTo>
                      <a:pt x="1757" y="916"/>
                    </a:lnTo>
                    <a:lnTo>
                      <a:pt x="1695" y="905"/>
                    </a:lnTo>
                    <a:lnTo>
                      <a:pt x="1660" y="900"/>
                    </a:lnTo>
                    <a:lnTo>
                      <a:pt x="1625" y="896"/>
                    </a:lnTo>
                    <a:lnTo>
                      <a:pt x="1586" y="892"/>
                    </a:lnTo>
                    <a:lnTo>
                      <a:pt x="1548" y="888"/>
                    </a:lnTo>
                    <a:lnTo>
                      <a:pt x="1507" y="885"/>
                    </a:lnTo>
                    <a:lnTo>
                      <a:pt x="1464" y="883"/>
                    </a:lnTo>
                    <a:lnTo>
                      <a:pt x="1422" y="883"/>
                    </a:lnTo>
                    <a:lnTo>
                      <a:pt x="1378" y="883"/>
                    </a:lnTo>
                    <a:lnTo>
                      <a:pt x="1333" y="884"/>
                    </a:lnTo>
                    <a:lnTo>
                      <a:pt x="1287" y="887"/>
                    </a:lnTo>
                    <a:lnTo>
                      <a:pt x="1241" y="891"/>
                    </a:lnTo>
                    <a:lnTo>
                      <a:pt x="1194" y="897"/>
                    </a:lnTo>
                    <a:lnTo>
                      <a:pt x="1147" y="904"/>
                    </a:lnTo>
                    <a:lnTo>
                      <a:pt x="1100" y="912"/>
                    </a:lnTo>
                    <a:lnTo>
                      <a:pt x="1054" y="923"/>
                    </a:lnTo>
                    <a:lnTo>
                      <a:pt x="1008" y="935"/>
                    </a:lnTo>
                    <a:lnTo>
                      <a:pt x="961" y="951"/>
                    </a:lnTo>
                    <a:lnTo>
                      <a:pt x="915" y="968"/>
                    </a:lnTo>
                    <a:lnTo>
                      <a:pt x="869" y="986"/>
                    </a:lnTo>
                    <a:lnTo>
                      <a:pt x="824" y="1008"/>
                    </a:lnTo>
                    <a:lnTo>
                      <a:pt x="757" y="1044"/>
                    </a:lnTo>
                    <a:lnTo>
                      <a:pt x="699" y="1075"/>
                    </a:lnTo>
                    <a:lnTo>
                      <a:pt x="648" y="1103"/>
                    </a:lnTo>
                    <a:lnTo>
                      <a:pt x="606" y="1128"/>
                    </a:lnTo>
                    <a:lnTo>
                      <a:pt x="570" y="1151"/>
                    </a:lnTo>
                    <a:lnTo>
                      <a:pt x="541" y="1170"/>
                    </a:lnTo>
                    <a:lnTo>
                      <a:pt x="518" y="1186"/>
                    </a:lnTo>
                    <a:lnTo>
                      <a:pt x="499" y="1200"/>
                    </a:lnTo>
                    <a:lnTo>
                      <a:pt x="485" y="1213"/>
                    </a:lnTo>
                    <a:lnTo>
                      <a:pt x="475" y="1222"/>
                    </a:lnTo>
                    <a:lnTo>
                      <a:pt x="468" y="1229"/>
                    </a:lnTo>
                    <a:lnTo>
                      <a:pt x="464" y="1235"/>
                    </a:lnTo>
                    <a:lnTo>
                      <a:pt x="461" y="1242"/>
                    </a:lnTo>
                    <a:lnTo>
                      <a:pt x="461" y="1244"/>
                    </a:lnTo>
                    <a:lnTo>
                      <a:pt x="0" y="316"/>
                    </a:lnTo>
                    <a:lnTo>
                      <a:pt x="8" y="315"/>
                    </a:lnTo>
                    <a:lnTo>
                      <a:pt x="34" y="312"/>
                    </a:lnTo>
                    <a:lnTo>
                      <a:pt x="53" y="308"/>
                    </a:lnTo>
                    <a:lnTo>
                      <a:pt x="77" y="303"/>
                    </a:lnTo>
                    <a:lnTo>
                      <a:pt x="104" y="295"/>
                    </a:lnTo>
                    <a:lnTo>
                      <a:pt x="136" y="285"/>
                    </a:lnTo>
                    <a:lnTo>
                      <a:pt x="173" y="274"/>
                    </a:lnTo>
                    <a:lnTo>
                      <a:pt x="214" y="258"/>
                    </a:lnTo>
                    <a:lnTo>
                      <a:pt x="259" y="240"/>
                    </a:lnTo>
                    <a:lnTo>
                      <a:pt x="309" y="218"/>
                    </a:lnTo>
                    <a:lnTo>
                      <a:pt x="362" y="192"/>
                    </a:lnTo>
                    <a:lnTo>
                      <a:pt x="422" y="163"/>
                    </a:lnTo>
                    <a:lnTo>
                      <a:pt x="484" y="129"/>
                    </a:lnTo>
                    <a:lnTo>
                      <a:pt x="552" y="90"/>
                    </a:lnTo>
                    <a:lnTo>
                      <a:pt x="581" y="73"/>
                    </a:lnTo>
                    <a:lnTo>
                      <a:pt x="611" y="59"/>
                    </a:lnTo>
                    <a:lnTo>
                      <a:pt x="641" y="46"/>
                    </a:lnTo>
                    <a:lnTo>
                      <a:pt x="670" y="36"/>
                    </a:lnTo>
                    <a:lnTo>
                      <a:pt x="699" y="27"/>
                    </a:lnTo>
                    <a:lnTo>
                      <a:pt x="728" y="18"/>
                    </a:lnTo>
                    <a:lnTo>
                      <a:pt x="757" y="13"/>
                    </a:lnTo>
                    <a:lnTo>
                      <a:pt x="786" y="8"/>
                    </a:lnTo>
                    <a:lnTo>
                      <a:pt x="814" y="5"/>
                    </a:lnTo>
                    <a:lnTo>
                      <a:pt x="841" y="2"/>
                    </a:lnTo>
                    <a:lnTo>
                      <a:pt x="868" y="0"/>
                    </a:lnTo>
                    <a:lnTo>
                      <a:pt x="894" y="0"/>
                    </a:lnTo>
                    <a:lnTo>
                      <a:pt x="920" y="2"/>
                    </a:lnTo>
                    <a:lnTo>
                      <a:pt x="945" y="3"/>
                    </a:lnTo>
                    <a:lnTo>
                      <a:pt x="969" y="6"/>
                    </a:lnTo>
                    <a:lnTo>
                      <a:pt x="992" y="8"/>
                    </a:lnTo>
                    <a:lnTo>
                      <a:pt x="1036" y="16"/>
                    </a:lnTo>
                    <a:lnTo>
                      <a:pt x="1075" y="24"/>
                    </a:lnTo>
                    <a:lnTo>
                      <a:pt x="1110" y="34"/>
                    </a:lnTo>
                    <a:lnTo>
                      <a:pt x="1139" y="43"/>
                    </a:lnTo>
                    <a:lnTo>
                      <a:pt x="1181" y="60"/>
                    </a:lnTo>
                    <a:lnTo>
                      <a:pt x="1195" y="66"/>
                    </a:lnTo>
                    <a:lnTo>
                      <a:pt x="1915" y="95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94" name="Freeform 422"/>
              <p:cNvSpPr>
                <a:spLocks/>
              </p:cNvSpPr>
              <p:nvPr/>
            </p:nvSpPr>
            <p:spPr bwMode="auto">
              <a:xfrm>
                <a:off x="4777" y="2473"/>
                <a:ext cx="6" cy="244"/>
              </a:xfrm>
              <a:custGeom>
                <a:avLst/>
                <a:gdLst>
                  <a:gd name="T0" fmla="*/ 0 w 141"/>
                  <a:gd name="T1" fmla="*/ 0 h 5629"/>
                  <a:gd name="T2" fmla="*/ 0 w 141"/>
                  <a:gd name="T3" fmla="*/ 0 h 5629"/>
                  <a:gd name="T4" fmla="*/ 0 w 141"/>
                  <a:gd name="T5" fmla="*/ 0 h 5629"/>
                  <a:gd name="T6" fmla="*/ 0 w 141"/>
                  <a:gd name="T7" fmla="*/ 0 h 5629"/>
                  <a:gd name="T8" fmla="*/ 0 w 141"/>
                  <a:gd name="T9" fmla="*/ 0 h 5629"/>
                  <a:gd name="T10" fmla="*/ 0 w 141"/>
                  <a:gd name="T11" fmla="*/ 0 h 5629"/>
                  <a:gd name="T12" fmla="*/ 0 w 141"/>
                  <a:gd name="T13" fmla="*/ 0 h 5629"/>
                  <a:gd name="T14" fmla="*/ 0 w 141"/>
                  <a:gd name="T15" fmla="*/ 0 h 5629"/>
                  <a:gd name="T16" fmla="*/ 0 w 141"/>
                  <a:gd name="T17" fmla="*/ 0 h 5629"/>
                  <a:gd name="T18" fmla="*/ 0 w 141"/>
                  <a:gd name="T19" fmla="*/ 0 h 5629"/>
                  <a:gd name="T20" fmla="*/ 0 w 141"/>
                  <a:gd name="T21" fmla="*/ 0 h 5629"/>
                  <a:gd name="T22" fmla="*/ 0 w 141"/>
                  <a:gd name="T23" fmla="*/ 0 h 5629"/>
                  <a:gd name="T24" fmla="*/ 0 w 141"/>
                  <a:gd name="T25" fmla="*/ 0 h 5629"/>
                  <a:gd name="T26" fmla="*/ 0 w 141"/>
                  <a:gd name="T27" fmla="*/ 0 h 5629"/>
                  <a:gd name="T28" fmla="*/ 0 w 141"/>
                  <a:gd name="T29" fmla="*/ 0 h 5629"/>
                  <a:gd name="T30" fmla="*/ 0 w 141"/>
                  <a:gd name="T31" fmla="*/ 0 h 5629"/>
                  <a:gd name="T32" fmla="*/ 0 w 141"/>
                  <a:gd name="T33" fmla="*/ 0 h 5629"/>
                  <a:gd name="T34" fmla="*/ 0 w 141"/>
                  <a:gd name="T35" fmla="*/ 0 h 5629"/>
                  <a:gd name="T36" fmla="*/ 0 w 141"/>
                  <a:gd name="T37" fmla="*/ 0 h 5629"/>
                  <a:gd name="T38" fmla="*/ 0 w 141"/>
                  <a:gd name="T39" fmla="*/ 0 h 5629"/>
                  <a:gd name="T40" fmla="*/ 0 w 141"/>
                  <a:gd name="T41" fmla="*/ 0 h 5629"/>
                  <a:gd name="T42" fmla="*/ 0 w 141"/>
                  <a:gd name="T43" fmla="*/ 0 h 5629"/>
                  <a:gd name="T44" fmla="*/ 0 w 141"/>
                  <a:gd name="T45" fmla="*/ 0 h 5629"/>
                  <a:gd name="T46" fmla="*/ 0 w 141"/>
                  <a:gd name="T47" fmla="*/ 0 h 5629"/>
                  <a:gd name="T48" fmla="*/ 0 w 141"/>
                  <a:gd name="T49" fmla="*/ 0 h 5629"/>
                  <a:gd name="T50" fmla="*/ 0 w 141"/>
                  <a:gd name="T51" fmla="*/ 0 h 5629"/>
                  <a:gd name="T52" fmla="*/ 0 w 141"/>
                  <a:gd name="T53" fmla="*/ 0 h 5629"/>
                  <a:gd name="T54" fmla="*/ 0 w 141"/>
                  <a:gd name="T55" fmla="*/ 0 h 5629"/>
                  <a:gd name="T56" fmla="*/ 0 w 141"/>
                  <a:gd name="T57" fmla="*/ 0 h 5629"/>
                  <a:gd name="T58" fmla="*/ 0 w 141"/>
                  <a:gd name="T59" fmla="*/ 0 h 5629"/>
                  <a:gd name="T60" fmla="*/ 0 w 141"/>
                  <a:gd name="T61" fmla="*/ 0 h 5629"/>
                  <a:gd name="T62" fmla="*/ 0 w 141"/>
                  <a:gd name="T63" fmla="*/ 0 h 5629"/>
                  <a:gd name="T64" fmla="*/ 0 w 141"/>
                  <a:gd name="T65" fmla="*/ 0 h 5629"/>
                  <a:gd name="T66" fmla="*/ 0 w 141"/>
                  <a:gd name="T67" fmla="*/ 0 h 5629"/>
                  <a:gd name="T68" fmla="*/ 0 w 141"/>
                  <a:gd name="T69" fmla="*/ 0 h 5629"/>
                  <a:gd name="T70" fmla="*/ 0 w 141"/>
                  <a:gd name="T71" fmla="*/ 0 h 5629"/>
                  <a:gd name="T72" fmla="*/ 0 w 141"/>
                  <a:gd name="T73" fmla="*/ 0 h 562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1"/>
                  <a:gd name="T112" fmla="*/ 0 h 5629"/>
                  <a:gd name="T113" fmla="*/ 141 w 141"/>
                  <a:gd name="T114" fmla="*/ 5629 h 562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1" h="5629">
                    <a:moveTo>
                      <a:pt x="70" y="5629"/>
                    </a:moveTo>
                    <a:lnTo>
                      <a:pt x="74" y="5629"/>
                    </a:lnTo>
                    <a:lnTo>
                      <a:pt x="77" y="5628"/>
                    </a:lnTo>
                    <a:lnTo>
                      <a:pt x="81" y="5626"/>
                    </a:lnTo>
                    <a:lnTo>
                      <a:pt x="84" y="5623"/>
                    </a:lnTo>
                    <a:lnTo>
                      <a:pt x="91" y="5615"/>
                    </a:lnTo>
                    <a:lnTo>
                      <a:pt x="98" y="5605"/>
                    </a:lnTo>
                    <a:lnTo>
                      <a:pt x="103" y="5591"/>
                    </a:lnTo>
                    <a:lnTo>
                      <a:pt x="109" y="5576"/>
                    </a:lnTo>
                    <a:lnTo>
                      <a:pt x="115" y="5558"/>
                    </a:lnTo>
                    <a:lnTo>
                      <a:pt x="120" y="5537"/>
                    </a:lnTo>
                    <a:lnTo>
                      <a:pt x="124" y="5515"/>
                    </a:lnTo>
                    <a:lnTo>
                      <a:pt x="128" y="5491"/>
                    </a:lnTo>
                    <a:lnTo>
                      <a:pt x="131" y="5465"/>
                    </a:lnTo>
                    <a:lnTo>
                      <a:pt x="134" y="5438"/>
                    </a:lnTo>
                    <a:lnTo>
                      <a:pt x="136" y="5410"/>
                    </a:lnTo>
                    <a:lnTo>
                      <a:pt x="139" y="5380"/>
                    </a:lnTo>
                    <a:lnTo>
                      <a:pt x="140" y="5349"/>
                    </a:lnTo>
                    <a:lnTo>
                      <a:pt x="141" y="5316"/>
                    </a:lnTo>
                    <a:lnTo>
                      <a:pt x="141" y="313"/>
                    </a:lnTo>
                    <a:lnTo>
                      <a:pt x="140" y="281"/>
                    </a:lnTo>
                    <a:lnTo>
                      <a:pt x="139" y="250"/>
                    </a:lnTo>
                    <a:lnTo>
                      <a:pt x="136" y="220"/>
                    </a:lnTo>
                    <a:lnTo>
                      <a:pt x="134" y="191"/>
                    </a:lnTo>
                    <a:lnTo>
                      <a:pt x="131" y="164"/>
                    </a:lnTo>
                    <a:lnTo>
                      <a:pt x="128" y="138"/>
                    </a:lnTo>
                    <a:lnTo>
                      <a:pt x="124" y="114"/>
                    </a:lnTo>
                    <a:lnTo>
                      <a:pt x="120" y="92"/>
                    </a:lnTo>
                    <a:lnTo>
                      <a:pt x="115" y="72"/>
                    </a:lnTo>
                    <a:lnTo>
                      <a:pt x="109" y="53"/>
                    </a:lnTo>
                    <a:lnTo>
                      <a:pt x="103" y="38"/>
                    </a:lnTo>
                    <a:lnTo>
                      <a:pt x="98" y="25"/>
                    </a:lnTo>
                    <a:lnTo>
                      <a:pt x="91" y="15"/>
                    </a:lnTo>
                    <a:lnTo>
                      <a:pt x="84" y="6"/>
                    </a:lnTo>
                    <a:lnTo>
                      <a:pt x="81" y="4"/>
                    </a:lnTo>
                    <a:lnTo>
                      <a:pt x="77" y="2"/>
                    </a:lnTo>
                    <a:lnTo>
                      <a:pt x="74" y="1"/>
                    </a:lnTo>
                    <a:lnTo>
                      <a:pt x="70" y="0"/>
                    </a:lnTo>
                    <a:lnTo>
                      <a:pt x="67" y="1"/>
                    </a:lnTo>
                    <a:lnTo>
                      <a:pt x="63" y="2"/>
                    </a:lnTo>
                    <a:lnTo>
                      <a:pt x="59" y="4"/>
                    </a:lnTo>
                    <a:lnTo>
                      <a:pt x="56" y="6"/>
                    </a:lnTo>
                    <a:lnTo>
                      <a:pt x="49" y="15"/>
                    </a:lnTo>
                    <a:lnTo>
                      <a:pt x="43" y="25"/>
                    </a:lnTo>
                    <a:lnTo>
                      <a:pt x="36" y="38"/>
                    </a:lnTo>
                    <a:lnTo>
                      <a:pt x="31" y="53"/>
                    </a:lnTo>
                    <a:lnTo>
                      <a:pt x="26" y="72"/>
                    </a:lnTo>
                    <a:lnTo>
                      <a:pt x="21" y="92"/>
                    </a:lnTo>
                    <a:lnTo>
                      <a:pt x="17" y="114"/>
                    </a:lnTo>
                    <a:lnTo>
                      <a:pt x="12" y="138"/>
                    </a:lnTo>
                    <a:lnTo>
                      <a:pt x="8" y="164"/>
                    </a:lnTo>
                    <a:lnTo>
                      <a:pt x="6" y="191"/>
                    </a:lnTo>
                    <a:lnTo>
                      <a:pt x="3" y="220"/>
                    </a:lnTo>
                    <a:lnTo>
                      <a:pt x="2" y="250"/>
                    </a:lnTo>
                    <a:lnTo>
                      <a:pt x="1" y="281"/>
                    </a:lnTo>
                    <a:lnTo>
                      <a:pt x="0" y="313"/>
                    </a:lnTo>
                    <a:lnTo>
                      <a:pt x="0" y="5316"/>
                    </a:lnTo>
                    <a:lnTo>
                      <a:pt x="1" y="5349"/>
                    </a:lnTo>
                    <a:lnTo>
                      <a:pt x="2" y="5380"/>
                    </a:lnTo>
                    <a:lnTo>
                      <a:pt x="3" y="5410"/>
                    </a:lnTo>
                    <a:lnTo>
                      <a:pt x="6" y="5438"/>
                    </a:lnTo>
                    <a:lnTo>
                      <a:pt x="8" y="5465"/>
                    </a:lnTo>
                    <a:lnTo>
                      <a:pt x="12" y="5491"/>
                    </a:lnTo>
                    <a:lnTo>
                      <a:pt x="17" y="5515"/>
                    </a:lnTo>
                    <a:lnTo>
                      <a:pt x="21" y="5537"/>
                    </a:lnTo>
                    <a:lnTo>
                      <a:pt x="26" y="5558"/>
                    </a:lnTo>
                    <a:lnTo>
                      <a:pt x="31" y="5576"/>
                    </a:lnTo>
                    <a:lnTo>
                      <a:pt x="36" y="5591"/>
                    </a:lnTo>
                    <a:lnTo>
                      <a:pt x="43" y="5605"/>
                    </a:lnTo>
                    <a:lnTo>
                      <a:pt x="49" y="5615"/>
                    </a:lnTo>
                    <a:lnTo>
                      <a:pt x="56" y="5623"/>
                    </a:lnTo>
                    <a:lnTo>
                      <a:pt x="59" y="5626"/>
                    </a:lnTo>
                    <a:lnTo>
                      <a:pt x="63" y="5628"/>
                    </a:lnTo>
                    <a:lnTo>
                      <a:pt x="67" y="5629"/>
                    </a:lnTo>
                    <a:lnTo>
                      <a:pt x="70" y="5629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95" name="Freeform 423"/>
              <p:cNvSpPr>
                <a:spLocks/>
              </p:cNvSpPr>
              <p:nvPr/>
            </p:nvSpPr>
            <p:spPr bwMode="auto">
              <a:xfrm>
                <a:off x="4507" y="2498"/>
                <a:ext cx="6" cy="245"/>
              </a:xfrm>
              <a:custGeom>
                <a:avLst/>
                <a:gdLst>
                  <a:gd name="T0" fmla="*/ 0 w 141"/>
                  <a:gd name="T1" fmla="*/ 0 h 5630"/>
                  <a:gd name="T2" fmla="*/ 0 w 141"/>
                  <a:gd name="T3" fmla="*/ 0 h 5630"/>
                  <a:gd name="T4" fmla="*/ 0 w 141"/>
                  <a:gd name="T5" fmla="*/ 0 h 5630"/>
                  <a:gd name="T6" fmla="*/ 0 w 141"/>
                  <a:gd name="T7" fmla="*/ 0 h 5630"/>
                  <a:gd name="T8" fmla="*/ 0 w 141"/>
                  <a:gd name="T9" fmla="*/ 0 h 5630"/>
                  <a:gd name="T10" fmla="*/ 0 w 141"/>
                  <a:gd name="T11" fmla="*/ 0 h 5630"/>
                  <a:gd name="T12" fmla="*/ 0 w 141"/>
                  <a:gd name="T13" fmla="*/ 0 h 5630"/>
                  <a:gd name="T14" fmla="*/ 0 w 141"/>
                  <a:gd name="T15" fmla="*/ 0 h 5630"/>
                  <a:gd name="T16" fmla="*/ 0 w 141"/>
                  <a:gd name="T17" fmla="*/ 0 h 5630"/>
                  <a:gd name="T18" fmla="*/ 0 w 141"/>
                  <a:gd name="T19" fmla="*/ 0 h 5630"/>
                  <a:gd name="T20" fmla="*/ 0 w 141"/>
                  <a:gd name="T21" fmla="*/ 0 h 5630"/>
                  <a:gd name="T22" fmla="*/ 0 w 141"/>
                  <a:gd name="T23" fmla="*/ 0 h 5630"/>
                  <a:gd name="T24" fmla="*/ 0 w 141"/>
                  <a:gd name="T25" fmla="*/ 0 h 5630"/>
                  <a:gd name="T26" fmla="*/ 0 w 141"/>
                  <a:gd name="T27" fmla="*/ 0 h 5630"/>
                  <a:gd name="T28" fmla="*/ 0 w 141"/>
                  <a:gd name="T29" fmla="*/ 0 h 5630"/>
                  <a:gd name="T30" fmla="*/ 0 w 141"/>
                  <a:gd name="T31" fmla="*/ 0 h 5630"/>
                  <a:gd name="T32" fmla="*/ 0 w 141"/>
                  <a:gd name="T33" fmla="*/ 0 h 5630"/>
                  <a:gd name="T34" fmla="*/ 0 w 141"/>
                  <a:gd name="T35" fmla="*/ 0 h 5630"/>
                  <a:gd name="T36" fmla="*/ 0 w 141"/>
                  <a:gd name="T37" fmla="*/ 0 h 5630"/>
                  <a:gd name="T38" fmla="*/ 0 w 141"/>
                  <a:gd name="T39" fmla="*/ 0 h 5630"/>
                  <a:gd name="T40" fmla="*/ 0 w 141"/>
                  <a:gd name="T41" fmla="*/ 0 h 5630"/>
                  <a:gd name="T42" fmla="*/ 0 w 141"/>
                  <a:gd name="T43" fmla="*/ 0 h 5630"/>
                  <a:gd name="T44" fmla="*/ 0 w 141"/>
                  <a:gd name="T45" fmla="*/ 0 h 5630"/>
                  <a:gd name="T46" fmla="*/ 0 w 141"/>
                  <a:gd name="T47" fmla="*/ 0 h 5630"/>
                  <a:gd name="T48" fmla="*/ 0 w 141"/>
                  <a:gd name="T49" fmla="*/ 0 h 5630"/>
                  <a:gd name="T50" fmla="*/ 0 w 141"/>
                  <a:gd name="T51" fmla="*/ 0 h 5630"/>
                  <a:gd name="T52" fmla="*/ 0 w 141"/>
                  <a:gd name="T53" fmla="*/ 0 h 5630"/>
                  <a:gd name="T54" fmla="*/ 0 w 141"/>
                  <a:gd name="T55" fmla="*/ 0 h 5630"/>
                  <a:gd name="T56" fmla="*/ 0 w 141"/>
                  <a:gd name="T57" fmla="*/ 0 h 5630"/>
                  <a:gd name="T58" fmla="*/ 0 w 141"/>
                  <a:gd name="T59" fmla="*/ 0 h 5630"/>
                  <a:gd name="T60" fmla="*/ 0 w 141"/>
                  <a:gd name="T61" fmla="*/ 0 h 5630"/>
                  <a:gd name="T62" fmla="*/ 0 w 141"/>
                  <a:gd name="T63" fmla="*/ 0 h 5630"/>
                  <a:gd name="T64" fmla="*/ 0 w 141"/>
                  <a:gd name="T65" fmla="*/ 0 h 5630"/>
                  <a:gd name="T66" fmla="*/ 0 w 141"/>
                  <a:gd name="T67" fmla="*/ 0 h 5630"/>
                  <a:gd name="T68" fmla="*/ 0 w 141"/>
                  <a:gd name="T69" fmla="*/ 0 h 5630"/>
                  <a:gd name="T70" fmla="*/ 0 w 141"/>
                  <a:gd name="T71" fmla="*/ 0 h 5630"/>
                  <a:gd name="T72" fmla="*/ 0 w 141"/>
                  <a:gd name="T73" fmla="*/ 0 h 56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1"/>
                  <a:gd name="T112" fmla="*/ 0 h 5630"/>
                  <a:gd name="T113" fmla="*/ 141 w 141"/>
                  <a:gd name="T114" fmla="*/ 5630 h 56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1" h="5630">
                    <a:moveTo>
                      <a:pt x="70" y="5630"/>
                    </a:moveTo>
                    <a:lnTo>
                      <a:pt x="74" y="5629"/>
                    </a:lnTo>
                    <a:lnTo>
                      <a:pt x="77" y="5628"/>
                    </a:lnTo>
                    <a:lnTo>
                      <a:pt x="81" y="5626"/>
                    </a:lnTo>
                    <a:lnTo>
                      <a:pt x="85" y="5623"/>
                    </a:lnTo>
                    <a:lnTo>
                      <a:pt x="91" y="5616"/>
                    </a:lnTo>
                    <a:lnTo>
                      <a:pt x="98" y="5605"/>
                    </a:lnTo>
                    <a:lnTo>
                      <a:pt x="103" y="5592"/>
                    </a:lnTo>
                    <a:lnTo>
                      <a:pt x="110" y="5576"/>
                    </a:lnTo>
                    <a:lnTo>
                      <a:pt x="115" y="5558"/>
                    </a:lnTo>
                    <a:lnTo>
                      <a:pt x="120" y="5539"/>
                    </a:lnTo>
                    <a:lnTo>
                      <a:pt x="124" y="5516"/>
                    </a:lnTo>
                    <a:lnTo>
                      <a:pt x="128" y="5492"/>
                    </a:lnTo>
                    <a:lnTo>
                      <a:pt x="131" y="5467"/>
                    </a:lnTo>
                    <a:lnTo>
                      <a:pt x="135" y="5438"/>
                    </a:lnTo>
                    <a:lnTo>
                      <a:pt x="138" y="5410"/>
                    </a:lnTo>
                    <a:lnTo>
                      <a:pt x="139" y="5380"/>
                    </a:lnTo>
                    <a:lnTo>
                      <a:pt x="140" y="5349"/>
                    </a:lnTo>
                    <a:lnTo>
                      <a:pt x="141" y="5317"/>
                    </a:lnTo>
                    <a:lnTo>
                      <a:pt x="141" y="313"/>
                    </a:lnTo>
                    <a:lnTo>
                      <a:pt x="140" y="282"/>
                    </a:lnTo>
                    <a:lnTo>
                      <a:pt x="139" y="250"/>
                    </a:lnTo>
                    <a:lnTo>
                      <a:pt x="138" y="220"/>
                    </a:lnTo>
                    <a:lnTo>
                      <a:pt x="135" y="192"/>
                    </a:lnTo>
                    <a:lnTo>
                      <a:pt x="131" y="164"/>
                    </a:lnTo>
                    <a:lnTo>
                      <a:pt x="128" y="139"/>
                    </a:lnTo>
                    <a:lnTo>
                      <a:pt x="124" y="115"/>
                    </a:lnTo>
                    <a:lnTo>
                      <a:pt x="120" y="92"/>
                    </a:lnTo>
                    <a:lnTo>
                      <a:pt x="115" y="72"/>
                    </a:lnTo>
                    <a:lnTo>
                      <a:pt x="110" y="55"/>
                    </a:lnTo>
                    <a:lnTo>
                      <a:pt x="103" y="39"/>
                    </a:lnTo>
                    <a:lnTo>
                      <a:pt x="98" y="25"/>
                    </a:lnTo>
                    <a:lnTo>
                      <a:pt x="91" y="15"/>
                    </a:lnTo>
                    <a:lnTo>
                      <a:pt x="85" y="7"/>
                    </a:lnTo>
                    <a:lnTo>
                      <a:pt x="81" y="5"/>
                    </a:lnTo>
                    <a:lnTo>
                      <a:pt x="77" y="2"/>
                    </a:lnTo>
                    <a:lnTo>
                      <a:pt x="74" y="1"/>
                    </a:lnTo>
                    <a:lnTo>
                      <a:pt x="70" y="0"/>
                    </a:lnTo>
                    <a:lnTo>
                      <a:pt x="67" y="1"/>
                    </a:lnTo>
                    <a:lnTo>
                      <a:pt x="63" y="2"/>
                    </a:lnTo>
                    <a:lnTo>
                      <a:pt x="60" y="5"/>
                    </a:lnTo>
                    <a:lnTo>
                      <a:pt x="56" y="7"/>
                    </a:lnTo>
                    <a:lnTo>
                      <a:pt x="49" y="15"/>
                    </a:lnTo>
                    <a:lnTo>
                      <a:pt x="43" y="25"/>
                    </a:lnTo>
                    <a:lnTo>
                      <a:pt x="37" y="39"/>
                    </a:lnTo>
                    <a:lnTo>
                      <a:pt x="31" y="55"/>
                    </a:lnTo>
                    <a:lnTo>
                      <a:pt x="26" y="72"/>
                    </a:lnTo>
                    <a:lnTo>
                      <a:pt x="21" y="92"/>
                    </a:lnTo>
                    <a:lnTo>
                      <a:pt x="17" y="115"/>
                    </a:lnTo>
                    <a:lnTo>
                      <a:pt x="13" y="139"/>
                    </a:lnTo>
                    <a:lnTo>
                      <a:pt x="8" y="164"/>
                    </a:lnTo>
                    <a:lnTo>
                      <a:pt x="6" y="192"/>
                    </a:lnTo>
                    <a:lnTo>
                      <a:pt x="3" y="220"/>
                    </a:lnTo>
                    <a:lnTo>
                      <a:pt x="2" y="250"/>
                    </a:lnTo>
                    <a:lnTo>
                      <a:pt x="1" y="282"/>
                    </a:lnTo>
                    <a:lnTo>
                      <a:pt x="0" y="313"/>
                    </a:lnTo>
                    <a:lnTo>
                      <a:pt x="0" y="5317"/>
                    </a:lnTo>
                    <a:lnTo>
                      <a:pt x="1" y="5349"/>
                    </a:lnTo>
                    <a:lnTo>
                      <a:pt x="2" y="5380"/>
                    </a:lnTo>
                    <a:lnTo>
                      <a:pt x="3" y="5410"/>
                    </a:lnTo>
                    <a:lnTo>
                      <a:pt x="6" y="5438"/>
                    </a:lnTo>
                    <a:lnTo>
                      <a:pt x="8" y="5467"/>
                    </a:lnTo>
                    <a:lnTo>
                      <a:pt x="13" y="5492"/>
                    </a:lnTo>
                    <a:lnTo>
                      <a:pt x="17" y="5516"/>
                    </a:lnTo>
                    <a:lnTo>
                      <a:pt x="21" y="5539"/>
                    </a:lnTo>
                    <a:lnTo>
                      <a:pt x="26" y="5558"/>
                    </a:lnTo>
                    <a:lnTo>
                      <a:pt x="31" y="5576"/>
                    </a:lnTo>
                    <a:lnTo>
                      <a:pt x="37" y="5592"/>
                    </a:lnTo>
                    <a:lnTo>
                      <a:pt x="43" y="5605"/>
                    </a:lnTo>
                    <a:lnTo>
                      <a:pt x="49" y="5616"/>
                    </a:lnTo>
                    <a:lnTo>
                      <a:pt x="56" y="5623"/>
                    </a:lnTo>
                    <a:lnTo>
                      <a:pt x="60" y="5626"/>
                    </a:lnTo>
                    <a:lnTo>
                      <a:pt x="63" y="5628"/>
                    </a:lnTo>
                    <a:lnTo>
                      <a:pt x="67" y="5629"/>
                    </a:lnTo>
                    <a:lnTo>
                      <a:pt x="70" y="563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96" name="Freeform 424"/>
              <p:cNvSpPr>
                <a:spLocks/>
              </p:cNvSpPr>
              <p:nvPr/>
            </p:nvSpPr>
            <p:spPr bwMode="auto">
              <a:xfrm>
                <a:off x="4497" y="2462"/>
                <a:ext cx="126" cy="69"/>
              </a:xfrm>
              <a:custGeom>
                <a:avLst/>
                <a:gdLst>
                  <a:gd name="T0" fmla="*/ 0 w 2906"/>
                  <a:gd name="T1" fmla="*/ 0 h 1576"/>
                  <a:gd name="T2" fmla="*/ 0 w 2906"/>
                  <a:gd name="T3" fmla="*/ 0 h 1576"/>
                  <a:gd name="T4" fmla="*/ 0 w 2906"/>
                  <a:gd name="T5" fmla="*/ 0 h 1576"/>
                  <a:gd name="T6" fmla="*/ 0 w 2906"/>
                  <a:gd name="T7" fmla="*/ 0 h 1576"/>
                  <a:gd name="T8" fmla="*/ 0 w 2906"/>
                  <a:gd name="T9" fmla="*/ 0 h 1576"/>
                  <a:gd name="T10" fmla="*/ 0 w 2906"/>
                  <a:gd name="T11" fmla="*/ 0 h 1576"/>
                  <a:gd name="T12" fmla="*/ 0 w 2906"/>
                  <a:gd name="T13" fmla="*/ 0 h 1576"/>
                  <a:gd name="T14" fmla="*/ 0 w 2906"/>
                  <a:gd name="T15" fmla="*/ 0 h 1576"/>
                  <a:gd name="T16" fmla="*/ 0 w 2906"/>
                  <a:gd name="T17" fmla="*/ 0 h 1576"/>
                  <a:gd name="T18" fmla="*/ 0 w 2906"/>
                  <a:gd name="T19" fmla="*/ 0 h 1576"/>
                  <a:gd name="T20" fmla="*/ 0 w 2906"/>
                  <a:gd name="T21" fmla="*/ 0 h 1576"/>
                  <a:gd name="T22" fmla="*/ 0 w 2906"/>
                  <a:gd name="T23" fmla="*/ 0 h 1576"/>
                  <a:gd name="T24" fmla="*/ 0 w 2906"/>
                  <a:gd name="T25" fmla="*/ 0 h 1576"/>
                  <a:gd name="T26" fmla="*/ 0 w 2906"/>
                  <a:gd name="T27" fmla="*/ 0 h 1576"/>
                  <a:gd name="T28" fmla="*/ 0 w 2906"/>
                  <a:gd name="T29" fmla="*/ 0 h 1576"/>
                  <a:gd name="T30" fmla="*/ 0 w 2906"/>
                  <a:gd name="T31" fmla="*/ 0 h 1576"/>
                  <a:gd name="T32" fmla="*/ 0 w 2906"/>
                  <a:gd name="T33" fmla="*/ 0 h 1576"/>
                  <a:gd name="T34" fmla="*/ 0 w 2906"/>
                  <a:gd name="T35" fmla="*/ 0 h 1576"/>
                  <a:gd name="T36" fmla="*/ 0 w 2906"/>
                  <a:gd name="T37" fmla="*/ 0 h 1576"/>
                  <a:gd name="T38" fmla="*/ 0 w 2906"/>
                  <a:gd name="T39" fmla="*/ 0 h 1576"/>
                  <a:gd name="T40" fmla="*/ 0 w 2906"/>
                  <a:gd name="T41" fmla="*/ 0 h 1576"/>
                  <a:gd name="T42" fmla="*/ 0 w 2906"/>
                  <a:gd name="T43" fmla="*/ 0 h 1576"/>
                  <a:gd name="T44" fmla="*/ 0 w 2906"/>
                  <a:gd name="T45" fmla="*/ 0 h 1576"/>
                  <a:gd name="T46" fmla="*/ 0 w 2906"/>
                  <a:gd name="T47" fmla="*/ 0 h 1576"/>
                  <a:gd name="T48" fmla="*/ 0 w 2906"/>
                  <a:gd name="T49" fmla="*/ 0 h 1576"/>
                  <a:gd name="T50" fmla="*/ 0 w 2906"/>
                  <a:gd name="T51" fmla="*/ 0 h 1576"/>
                  <a:gd name="T52" fmla="*/ 0 w 2906"/>
                  <a:gd name="T53" fmla="*/ 0 h 1576"/>
                  <a:gd name="T54" fmla="*/ 0 w 2906"/>
                  <a:gd name="T55" fmla="*/ 0 h 1576"/>
                  <a:gd name="T56" fmla="*/ 0 w 2906"/>
                  <a:gd name="T57" fmla="*/ 0 h 1576"/>
                  <a:gd name="T58" fmla="*/ 0 w 2906"/>
                  <a:gd name="T59" fmla="*/ 0 h 1576"/>
                  <a:gd name="T60" fmla="*/ 0 w 2906"/>
                  <a:gd name="T61" fmla="*/ 0 h 1576"/>
                  <a:gd name="T62" fmla="*/ 0 w 2906"/>
                  <a:gd name="T63" fmla="*/ 0 h 1576"/>
                  <a:gd name="T64" fmla="*/ 0 w 2906"/>
                  <a:gd name="T65" fmla="*/ 0 h 1576"/>
                  <a:gd name="T66" fmla="*/ 0 w 2906"/>
                  <a:gd name="T67" fmla="*/ 0 h 15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906"/>
                  <a:gd name="T103" fmla="*/ 0 h 1576"/>
                  <a:gd name="T104" fmla="*/ 2906 w 2906"/>
                  <a:gd name="T105" fmla="*/ 1576 h 157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906" h="1576">
                    <a:moveTo>
                      <a:pt x="2806" y="1366"/>
                    </a:moveTo>
                    <a:lnTo>
                      <a:pt x="2817" y="1366"/>
                    </a:lnTo>
                    <a:lnTo>
                      <a:pt x="2827" y="1364"/>
                    </a:lnTo>
                    <a:lnTo>
                      <a:pt x="2837" y="1361"/>
                    </a:lnTo>
                    <a:lnTo>
                      <a:pt x="2845" y="1358"/>
                    </a:lnTo>
                    <a:lnTo>
                      <a:pt x="2854" y="1354"/>
                    </a:lnTo>
                    <a:lnTo>
                      <a:pt x="2863" y="1349"/>
                    </a:lnTo>
                    <a:lnTo>
                      <a:pt x="2870" y="1343"/>
                    </a:lnTo>
                    <a:lnTo>
                      <a:pt x="2877" y="1336"/>
                    </a:lnTo>
                    <a:lnTo>
                      <a:pt x="2884" y="1330"/>
                    </a:lnTo>
                    <a:lnTo>
                      <a:pt x="2889" y="1322"/>
                    </a:lnTo>
                    <a:lnTo>
                      <a:pt x="2894" y="1313"/>
                    </a:lnTo>
                    <a:lnTo>
                      <a:pt x="2898" y="1305"/>
                    </a:lnTo>
                    <a:lnTo>
                      <a:pt x="2901" y="1296"/>
                    </a:lnTo>
                    <a:lnTo>
                      <a:pt x="2904" y="1286"/>
                    </a:lnTo>
                    <a:lnTo>
                      <a:pt x="2905" y="1277"/>
                    </a:lnTo>
                    <a:lnTo>
                      <a:pt x="2906" y="1267"/>
                    </a:lnTo>
                    <a:lnTo>
                      <a:pt x="2906" y="100"/>
                    </a:lnTo>
                    <a:lnTo>
                      <a:pt x="2905" y="90"/>
                    </a:lnTo>
                    <a:lnTo>
                      <a:pt x="2904" y="80"/>
                    </a:lnTo>
                    <a:lnTo>
                      <a:pt x="2901" y="70"/>
                    </a:lnTo>
                    <a:lnTo>
                      <a:pt x="2898" y="62"/>
                    </a:lnTo>
                    <a:lnTo>
                      <a:pt x="2894" y="52"/>
                    </a:lnTo>
                    <a:lnTo>
                      <a:pt x="2889" y="44"/>
                    </a:lnTo>
                    <a:lnTo>
                      <a:pt x="2884" y="37"/>
                    </a:lnTo>
                    <a:lnTo>
                      <a:pt x="2877" y="30"/>
                    </a:lnTo>
                    <a:lnTo>
                      <a:pt x="2870" y="23"/>
                    </a:lnTo>
                    <a:lnTo>
                      <a:pt x="2863" y="18"/>
                    </a:lnTo>
                    <a:lnTo>
                      <a:pt x="2854" y="13"/>
                    </a:lnTo>
                    <a:lnTo>
                      <a:pt x="2845" y="9"/>
                    </a:lnTo>
                    <a:lnTo>
                      <a:pt x="2837" y="6"/>
                    </a:lnTo>
                    <a:lnTo>
                      <a:pt x="2827" y="2"/>
                    </a:lnTo>
                    <a:lnTo>
                      <a:pt x="2817" y="1"/>
                    </a:lnTo>
                    <a:lnTo>
                      <a:pt x="2806" y="0"/>
                    </a:lnTo>
                    <a:lnTo>
                      <a:pt x="99" y="211"/>
                    </a:lnTo>
                    <a:lnTo>
                      <a:pt x="90" y="211"/>
                    </a:lnTo>
                    <a:lnTo>
                      <a:pt x="79" y="213"/>
                    </a:lnTo>
                    <a:lnTo>
                      <a:pt x="70" y="215"/>
                    </a:lnTo>
                    <a:lnTo>
                      <a:pt x="61" y="218"/>
                    </a:lnTo>
                    <a:lnTo>
                      <a:pt x="52" y="222"/>
                    </a:lnTo>
                    <a:lnTo>
                      <a:pt x="44" y="228"/>
                    </a:lnTo>
                    <a:lnTo>
                      <a:pt x="37" y="234"/>
                    </a:lnTo>
                    <a:lnTo>
                      <a:pt x="29" y="240"/>
                    </a:lnTo>
                    <a:lnTo>
                      <a:pt x="23" y="247"/>
                    </a:lnTo>
                    <a:lnTo>
                      <a:pt x="17" y="255"/>
                    </a:lnTo>
                    <a:lnTo>
                      <a:pt x="13" y="263"/>
                    </a:lnTo>
                    <a:lnTo>
                      <a:pt x="8" y="271"/>
                    </a:lnTo>
                    <a:lnTo>
                      <a:pt x="4" y="281"/>
                    </a:lnTo>
                    <a:lnTo>
                      <a:pt x="2" y="290"/>
                    </a:lnTo>
                    <a:lnTo>
                      <a:pt x="1" y="299"/>
                    </a:lnTo>
                    <a:lnTo>
                      <a:pt x="0" y="310"/>
                    </a:lnTo>
                    <a:lnTo>
                      <a:pt x="0" y="1476"/>
                    </a:lnTo>
                    <a:lnTo>
                      <a:pt x="1" y="1486"/>
                    </a:lnTo>
                    <a:lnTo>
                      <a:pt x="2" y="1497"/>
                    </a:lnTo>
                    <a:lnTo>
                      <a:pt x="4" y="1506"/>
                    </a:lnTo>
                    <a:lnTo>
                      <a:pt x="8" y="1516"/>
                    </a:lnTo>
                    <a:lnTo>
                      <a:pt x="13" y="1524"/>
                    </a:lnTo>
                    <a:lnTo>
                      <a:pt x="17" y="1532"/>
                    </a:lnTo>
                    <a:lnTo>
                      <a:pt x="23" y="1540"/>
                    </a:lnTo>
                    <a:lnTo>
                      <a:pt x="29" y="1547"/>
                    </a:lnTo>
                    <a:lnTo>
                      <a:pt x="37" y="1553"/>
                    </a:lnTo>
                    <a:lnTo>
                      <a:pt x="44" y="1558"/>
                    </a:lnTo>
                    <a:lnTo>
                      <a:pt x="52" y="1564"/>
                    </a:lnTo>
                    <a:lnTo>
                      <a:pt x="61" y="1568"/>
                    </a:lnTo>
                    <a:lnTo>
                      <a:pt x="70" y="1571"/>
                    </a:lnTo>
                    <a:lnTo>
                      <a:pt x="79" y="1574"/>
                    </a:lnTo>
                    <a:lnTo>
                      <a:pt x="90" y="1575"/>
                    </a:lnTo>
                    <a:lnTo>
                      <a:pt x="99" y="1576"/>
                    </a:lnTo>
                    <a:lnTo>
                      <a:pt x="2806" y="1366"/>
                    </a:lnTo>
                    <a:close/>
                  </a:path>
                </a:pathLst>
              </a:custGeom>
              <a:solidFill>
                <a:srgbClr val="D9A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97" name="Freeform 425"/>
              <p:cNvSpPr>
                <a:spLocks/>
              </p:cNvSpPr>
              <p:nvPr/>
            </p:nvSpPr>
            <p:spPr bwMode="auto">
              <a:xfrm>
                <a:off x="4767" y="2439"/>
                <a:ext cx="126" cy="68"/>
              </a:xfrm>
              <a:custGeom>
                <a:avLst/>
                <a:gdLst>
                  <a:gd name="T0" fmla="*/ 0 w 2906"/>
                  <a:gd name="T1" fmla="*/ 0 h 1574"/>
                  <a:gd name="T2" fmla="*/ 0 w 2906"/>
                  <a:gd name="T3" fmla="*/ 0 h 1574"/>
                  <a:gd name="T4" fmla="*/ 0 w 2906"/>
                  <a:gd name="T5" fmla="*/ 0 h 1574"/>
                  <a:gd name="T6" fmla="*/ 0 w 2906"/>
                  <a:gd name="T7" fmla="*/ 0 h 1574"/>
                  <a:gd name="T8" fmla="*/ 0 w 2906"/>
                  <a:gd name="T9" fmla="*/ 0 h 1574"/>
                  <a:gd name="T10" fmla="*/ 0 w 2906"/>
                  <a:gd name="T11" fmla="*/ 0 h 1574"/>
                  <a:gd name="T12" fmla="*/ 0 w 2906"/>
                  <a:gd name="T13" fmla="*/ 0 h 1574"/>
                  <a:gd name="T14" fmla="*/ 0 w 2906"/>
                  <a:gd name="T15" fmla="*/ 0 h 1574"/>
                  <a:gd name="T16" fmla="*/ 0 w 2906"/>
                  <a:gd name="T17" fmla="*/ 0 h 1574"/>
                  <a:gd name="T18" fmla="*/ 0 w 2906"/>
                  <a:gd name="T19" fmla="*/ 0 h 1574"/>
                  <a:gd name="T20" fmla="*/ 0 w 2906"/>
                  <a:gd name="T21" fmla="*/ 0 h 1574"/>
                  <a:gd name="T22" fmla="*/ 0 w 2906"/>
                  <a:gd name="T23" fmla="*/ 0 h 1574"/>
                  <a:gd name="T24" fmla="*/ 0 w 2906"/>
                  <a:gd name="T25" fmla="*/ 0 h 1574"/>
                  <a:gd name="T26" fmla="*/ 0 w 2906"/>
                  <a:gd name="T27" fmla="*/ 0 h 1574"/>
                  <a:gd name="T28" fmla="*/ 0 w 2906"/>
                  <a:gd name="T29" fmla="*/ 0 h 1574"/>
                  <a:gd name="T30" fmla="*/ 0 w 2906"/>
                  <a:gd name="T31" fmla="*/ 0 h 1574"/>
                  <a:gd name="T32" fmla="*/ 0 w 2906"/>
                  <a:gd name="T33" fmla="*/ 0 h 1574"/>
                  <a:gd name="T34" fmla="*/ 0 w 2906"/>
                  <a:gd name="T35" fmla="*/ 0 h 1574"/>
                  <a:gd name="T36" fmla="*/ 0 w 2906"/>
                  <a:gd name="T37" fmla="*/ 0 h 1574"/>
                  <a:gd name="T38" fmla="*/ 0 w 2906"/>
                  <a:gd name="T39" fmla="*/ 0 h 1574"/>
                  <a:gd name="T40" fmla="*/ 0 w 2906"/>
                  <a:gd name="T41" fmla="*/ 0 h 1574"/>
                  <a:gd name="T42" fmla="*/ 0 w 2906"/>
                  <a:gd name="T43" fmla="*/ 0 h 1574"/>
                  <a:gd name="T44" fmla="*/ 0 w 2906"/>
                  <a:gd name="T45" fmla="*/ 0 h 1574"/>
                  <a:gd name="T46" fmla="*/ 0 w 2906"/>
                  <a:gd name="T47" fmla="*/ 0 h 1574"/>
                  <a:gd name="T48" fmla="*/ 0 w 2906"/>
                  <a:gd name="T49" fmla="*/ 0 h 1574"/>
                  <a:gd name="T50" fmla="*/ 0 w 2906"/>
                  <a:gd name="T51" fmla="*/ 0 h 1574"/>
                  <a:gd name="T52" fmla="*/ 0 w 2906"/>
                  <a:gd name="T53" fmla="*/ 0 h 1574"/>
                  <a:gd name="T54" fmla="*/ 0 w 2906"/>
                  <a:gd name="T55" fmla="*/ 0 h 1574"/>
                  <a:gd name="T56" fmla="*/ 0 w 2906"/>
                  <a:gd name="T57" fmla="*/ 0 h 1574"/>
                  <a:gd name="T58" fmla="*/ 0 w 2906"/>
                  <a:gd name="T59" fmla="*/ 0 h 1574"/>
                  <a:gd name="T60" fmla="*/ 0 w 2906"/>
                  <a:gd name="T61" fmla="*/ 0 h 1574"/>
                  <a:gd name="T62" fmla="*/ 0 w 2906"/>
                  <a:gd name="T63" fmla="*/ 0 h 1574"/>
                  <a:gd name="T64" fmla="*/ 0 w 2906"/>
                  <a:gd name="T65" fmla="*/ 0 h 1574"/>
                  <a:gd name="T66" fmla="*/ 0 w 2906"/>
                  <a:gd name="T67" fmla="*/ 0 h 157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906"/>
                  <a:gd name="T103" fmla="*/ 0 h 1574"/>
                  <a:gd name="T104" fmla="*/ 2906 w 2906"/>
                  <a:gd name="T105" fmla="*/ 1574 h 157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906" h="1574">
                    <a:moveTo>
                      <a:pt x="2806" y="1365"/>
                    </a:moveTo>
                    <a:lnTo>
                      <a:pt x="2817" y="1364"/>
                    </a:lnTo>
                    <a:lnTo>
                      <a:pt x="2827" y="1363"/>
                    </a:lnTo>
                    <a:lnTo>
                      <a:pt x="2836" y="1360"/>
                    </a:lnTo>
                    <a:lnTo>
                      <a:pt x="2845" y="1357"/>
                    </a:lnTo>
                    <a:lnTo>
                      <a:pt x="2854" y="1352"/>
                    </a:lnTo>
                    <a:lnTo>
                      <a:pt x="2863" y="1347"/>
                    </a:lnTo>
                    <a:lnTo>
                      <a:pt x="2870" y="1342"/>
                    </a:lnTo>
                    <a:lnTo>
                      <a:pt x="2877" y="1336"/>
                    </a:lnTo>
                    <a:lnTo>
                      <a:pt x="2883" y="1328"/>
                    </a:lnTo>
                    <a:lnTo>
                      <a:pt x="2889" y="1321"/>
                    </a:lnTo>
                    <a:lnTo>
                      <a:pt x="2894" y="1313"/>
                    </a:lnTo>
                    <a:lnTo>
                      <a:pt x="2898" y="1303"/>
                    </a:lnTo>
                    <a:lnTo>
                      <a:pt x="2901" y="1295"/>
                    </a:lnTo>
                    <a:lnTo>
                      <a:pt x="2904" y="1286"/>
                    </a:lnTo>
                    <a:lnTo>
                      <a:pt x="2905" y="1275"/>
                    </a:lnTo>
                    <a:lnTo>
                      <a:pt x="2906" y="1265"/>
                    </a:lnTo>
                    <a:lnTo>
                      <a:pt x="2906" y="99"/>
                    </a:lnTo>
                    <a:lnTo>
                      <a:pt x="2905" y="88"/>
                    </a:lnTo>
                    <a:lnTo>
                      <a:pt x="2904" y="79"/>
                    </a:lnTo>
                    <a:lnTo>
                      <a:pt x="2901" y="70"/>
                    </a:lnTo>
                    <a:lnTo>
                      <a:pt x="2898" y="60"/>
                    </a:lnTo>
                    <a:lnTo>
                      <a:pt x="2894" y="52"/>
                    </a:lnTo>
                    <a:lnTo>
                      <a:pt x="2889" y="43"/>
                    </a:lnTo>
                    <a:lnTo>
                      <a:pt x="2883" y="36"/>
                    </a:lnTo>
                    <a:lnTo>
                      <a:pt x="2877" y="29"/>
                    </a:lnTo>
                    <a:lnTo>
                      <a:pt x="2870" y="23"/>
                    </a:lnTo>
                    <a:lnTo>
                      <a:pt x="2863" y="16"/>
                    </a:lnTo>
                    <a:lnTo>
                      <a:pt x="2854" y="11"/>
                    </a:lnTo>
                    <a:lnTo>
                      <a:pt x="2845" y="7"/>
                    </a:lnTo>
                    <a:lnTo>
                      <a:pt x="2836" y="4"/>
                    </a:lnTo>
                    <a:lnTo>
                      <a:pt x="2827" y="2"/>
                    </a:lnTo>
                    <a:lnTo>
                      <a:pt x="2817" y="0"/>
                    </a:lnTo>
                    <a:lnTo>
                      <a:pt x="2806" y="0"/>
                    </a:lnTo>
                    <a:lnTo>
                      <a:pt x="99" y="209"/>
                    </a:lnTo>
                    <a:lnTo>
                      <a:pt x="90" y="210"/>
                    </a:lnTo>
                    <a:lnTo>
                      <a:pt x="79" y="211"/>
                    </a:lnTo>
                    <a:lnTo>
                      <a:pt x="70" y="214"/>
                    </a:lnTo>
                    <a:lnTo>
                      <a:pt x="60" y="218"/>
                    </a:lnTo>
                    <a:lnTo>
                      <a:pt x="52" y="222"/>
                    </a:lnTo>
                    <a:lnTo>
                      <a:pt x="44" y="227"/>
                    </a:lnTo>
                    <a:lnTo>
                      <a:pt x="36" y="232"/>
                    </a:lnTo>
                    <a:lnTo>
                      <a:pt x="29" y="238"/>
                    </a:lnTo>
                    <a:lnTo>
                      <a:pt x="23" y="246"/>
                    </a:lnTo>
                    <a:lnTo>
                      <a:pt x="17" y="253"/>
                    </a:lnTo>
                    <a:lnTo>
                      <a:pt x="12" y="261"/>
                    </a:lnTo>
                    <a:lnTo>
                      <a:pt x="8" y="271"/>
                    </a:lnTo>
                    <a:lnTo>
                      <a:pt x="4" y="279"/>
                    </a:lnTo>
                    <a:lnTo>
                      <a:pt x="2" y="288"/>
                    </a:lnTo>
                    <a:lnTo>
                      <a:pt x="1" y="299"/>
                    </a:lnTo>
                    <a:lnTo>
                      <a:pt x="0" y="309"/>
                    </a:lnTo>
                    <a:lnTo>
                      <a:pt x="0" y="1475"/>
                    </a:lnTo>
                    <a:lnTo>
                      <a:pt x="1" y="1486"/>
                    </a:lnTo>
                    <a:lnTo>
                      <a:pt x="2" y="1495"/>
                    </a:lnTo>
                    <a:lnTo>
                      <a:pt x="4" y="1505"/>
                    </a:lnTo>
                    <a:lnTo>
                      <a:pt x="8" y="1514"/>
                    </a:lnTo>
                    <a:lnTo>
                      <a:pt x="12" y="1522"/>
                    </a:lnTo>
                    <a:lnTo>
                      <a:pt x="17" y="1531"/>
                    </a:lnTo>
                    <a:lnTo>
                      <a:pt x="23" y="1538"/>
                    </a:lnTo>
                    <a:lnTo>
                      <a:pt x="29" y="1545"/>
                    </a:lnTo>
                    <a:lnTo>
                      <a:pt x="36" y="1552"/>
                    </a:lnTo>
                    <a:lnTo>
                      <a:pt x="44" y="1558"/>
                    </a:lnTo>
                    <a:lnTo>
                      <a:pt x="52" y="1563"/>
                    </a:lnTo>
                    <a:lnTo>
                      <a:pt x="60" y="1567"/>
                    </a:lnTo>
                    <a:lnTo>
                      <a:pt x="70" y="1570"/>
                    </a:lnTo>
                    <a:lnTo>
                      <a:pt x="79" y="1572"/>
                    </a:lnTo>
                    <a:lnTo>
                      <a:pt x="90" y="1574"/>
                    </a:lnTo>
                    <a:lnTo>
                      <a:pt x="99" y="1574"/>
                    </a:lnTo>
                    <a:lnTo>
                      <a:pt x="2806" y="1365"/>
                    </a:lnTo>
                    <a:close/>
                  </a:path>
                </a:pathLst>
              </a:custGeom>
              <a:solidFill>
                <a:srgbClr val="D9A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98" name="Freeform 426"/>
              <p:cNvSpPr>
                <a:spLocks/>
              </p:cNvSpPr>
              <p:nvPr/>
            </p:nvSpPr>
            <p:spPr bwMode="auto">
              <a:xfrm>
                <a:off x="4749" y="2714"/>
                <a:ext cx="311" cy="102"/>
              </a:xfrm>
              <a:custGeom>
                <a:avLst/>
                <a:gdLst>
                  <a:gd name="T0" fmla="*/ 0 w 7173"/>
                  <a:gd name="T1" fmla="*/ 0 h 2351"/>
                  <a:gd name="T2" fmla="*/ 0 w 7173"/>
                  <a:gd name="T3" fmla="*/ 0 h 2351"/>
                  <a:gd name="T4" fmla="*/ 0 w 7173"/>
                  <a:gd name="T5" fmla="*/ 0 h 2351"/>
                  <a:gd name="T6" fmla="*/ 0 w 7173"/>
                  <a:gd name="T7" fmla="*/ 0 h 2351"/>
                  <a:gd name="T8" fmla="*/ 0 w 7173"/>
                  <a:gd name="T9" fmla="*/ 0 h 23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73"/>
                  <a:gd name="T16" fmla="*/ 0 h 2351"/>
                  <a:gd name="T17" fmla="*/ 7173 w 7173"/>
                  <a:gd name="T18" fmla="*/ 2351 h 23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73" h="2351">
                    <a:moveTo>
                      <a:pt x="7173" y="1857"/>
                    </a:moveTo>
                    <a:lnTo>
                      <a:pt x="5723" y="0"/>
                    </a:lnTo>
                    <a:lnTo>
                      <a:pt x="0" y="469"/>
                    </a:lnTo>
                    <a:lnTo>
                      <a:pt x="1466" y="2351"/>
                    </a:lnTo>
                    <a:lnTo>
                      <a:pt x="7173" y="1857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99" name="Freeform 427"/>
              <p:cNvSpPr>
                <a:spLocks/>
              </p:cNvSpPr>
              <p:nvPr/>
            </p:nvSpPr>
            <p:spPr bwMode="auto">
              <a:xfrm>
                <a:off x="4479" y="2737"/>
                <a:ext cx="312" cy="103"/>
              </a:xfrm>
              <a:custGeom>
                <a:avLst/>
                <a:gdLst>
                  <a:gd name="T0" fmla="*/ 0 w 7174"/>
                  <a:gd name="T1" fmla="*/ 0 h 2351"/>
                  <a:gd name="T2" fmla="*/ 0 w 7174"/>
                  <a:gd name="T3" fmla="*/ 0 h 2351"/>
                  <a:gd name="T4" fmla="*/ 0 w 7174"/>
                  <a:gd name="T5" fmla="*/ 0 h 2351"/>
                  <a:gd name="T6" fmla="*/ 0 w 7174"/>
                  <a:gd name="T7" fmla="*/ 0 h 2351"/>
                  <a:gd name="T8" fmla="*/ 0 w 7174"/>
                  <a:gd name="T9" fmla="*/ 0 h 23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74"/>
                  <a:gd name="T16" fmla="*/ 0 h 2351"/>
                  <a:gd name="T17" fmla="*/ 7174 w 7174"/>
                  <a:gd name="T18" fmla="*/ 2351 h 23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74" h="2351">
                    <a:moveTo>
                      <a:pt x="7174" y="1857"/>
                    </a:moveTo>
                    <a:lnTo>
                      <a:pt x="5723" y="0"/>
                    </a:lnTo>
                    <a:lnTo>
                      <a:pt x="0" y="470"/>
                    </a:lnTo>
                    <a:lnTo>
                      <a:pt x="1466" y="2351"/>
                    </a:lnTo>
                    <a:lnTo>
                      <a:pt x="7174" y="1857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00" name="Freeform 428"/>
              <p:cNvSpPr>
                <a:spLocks/>
              </p:cNvSpPr>
              <p:nvPr/>
            </p:nvSpPr>
            <p:spPr bwMode="auto">
              <a:xfrm>
                <a:off x="4908" y="2294"/>
                <a:ext cx="71" cy="139"/>
              </a:xfrm>
              <a:custGeom>
                <a:avLst/>
                <a:gdLst>
                  <a:gd name="T0" fmla="*/ 0 w 1641"/>
                  <a:gd name="T1" fmla="*/ 0 h 3198"/>
                  <a:gd name="T2" fmla="*/ 0 w 1641"/>
                  <a:gd name="T3" fmla="*/ 0 h 3198"/>
                  <a:gd name="T4" fmla="*/ 0 w 1641"/>
                  <a:gd name="T5" fmla="*/ 0 h 3198"/>
                  <a:gd name="T6" fmla="*/ 0 w 1641"/>
                  <a:gd name="T7" fmla="*/ 0 h 3198"/>
                  <a:gd name="T8" fmla="*/ 0 w 1641"/>
                  <a:gd name="T9" fmla="*/ 0 h 3198"/>
                  <a:gd name="T10" fmla="*/ 0 w 1641"/>
                  <a:gd name="T11" fmla="*/ 0 h 3198"/>
                  <a:gd name="T12" fmla="*/ 0 w 1641"/>
                  <a:gd name="T13" fmla="*/ 0 h 3198"/>
                  <a:gd name="T14" fmla="*/ 0 w 1641"/>
                  <a:gd name="T15" fmla="*/ 0 h 3198"/>
                  <a:gd name="T16" fmla="*/ 0 w 1641"/>
                  <a:gd name="T17" fmla="*/ 0 h 3198"/>
                  <a:gd name="T18" fmla="*/ 0 w 1641"/>
                  <a:gd name="T19" fmla="*/ 0 h 3198"/>
                  <a:gd name="T20" fmla="*/ 0 w 1641"/>
                  <a:gd name="T21" fmla="*/ 0 h 3198"/>
                  <a:gd name="T22" fmla="*/ 0 w 1641"/>
                  <a:gd name="T23" fmla="*/ 0 h 3198"/>
                  <a:gd name="T24" fmla="*/ 0 w 1641"/>
                  <a:gd name="T25" fmla="*/ 0 h 3198"/>
                  <a:gd name="T26" fmla="*/ 0 w 1641"/>
                  <a:gd name="T27" fmla="*/ 0 h 3198"/>
                  <a:gd name="T28" fmla="*/ 0 w 1641"/>
                  <a:gd name="T29" fmla="*/ 0 h 3198"/>
                  <a:gd name="T30" fmla="*/ 0 w 1641"/>
                  <a:gd name="T31" fmla="*/ 0 h 3198"/>
                  <a:gd name="T32" fmla="*/ 0 w 1641"/>
                  <a:gd name="T33" fmla="*/ 0 h 3198"/>
                  <a:gd name="T34" fmla="*/ 0 w 1641"/>
                  <a:gd name="T35" fmla="*/ 0 h 3198"/>
                  <a:gd name="T36" fmla="*/ 0 w 1641"/>
                  <a:gd name="T37" fmla="*/ 0 h 3198"/>
                  <a:gd name="T38" fmla="*/ 0 w 1641"/>
                  <a:gd name="T39" fmla="*/ 0 h 3198"/>
                  <a:gd name="T40" fmla="*/ 0 w 1641"/>
                  <a:gd name="T41" fmla="*/ 0 h 3198"/>
                  <a:gd name="T42" fmla="*/ 0 w 1641"/>
                  <a:gd name="T43" fmla="*/ 0 h 3198"/>
                  <a:gd name="T44" fmla="*/ 0 w 1641"/>
                  <a:gd name="T45" fmla="*/ 0 h 3198"/>
                  <a:gd name="T46" fmla="*/ 0 w 1641"/>
                  <a:gd name="T47" fmla="*/ 0 h 3198"/>
                  <a:gd name="T48" fmla="*/ 0 w 1641"/>
                  <a:gd name="T49" fmla="*/ 0 h 3198"/>
                  <a:gd name="T50" fmla="*/ 0 w 1641"/>
                  <a:gd name="T51" fmla="*/ 0 h 3198"/>
                  <a:gd name="T52" fmla="*/ 0 w 1641"/>
                  <a:gd name="T53" fmla="*/ 0 h 3198"/>
                  <a:gd name="T54" fmla="*/ 0 w 1641"/>
                  <a:gd name="T55" fmla="*/ 0 h 3198"/>
                  <a:gd name="T56" fmla="*/ 0 w 1641"/>
                  <a:gd name="T57" fmla="*/ 0 h 3198"/>
                  <a:gd name="T58" fmla="*/ 0 w 1641"/>
                  <a:gd name="T59" fmla="*/ 0 h 3198"/>
                  <a:gd name="T60" fmla="*/ 0 w 1641"/>
                  <a:gd name="T61" fmla="*/ 0 h 3198"/>
                  <a:gd name="T62" fmla="*/ 0 w 1641"/>
                  <a:gd name="T63" fmla="*/ 0 h 3198"/>
                  <a:gd name="T64" fmla="*/ 0 w 1641"/>
                  <a:gd name="T65" fmla="*/ 0 h 3198"/>
                  <a:gd name="T66" fmla="*/ 0 w 1641"/>
                  <a:gd name="T67" fmla="*/ 0 h 3198"/>
                  <a:gd name="T68" fmla="*/ 0 w 1641"/>
                  <a:gd name="T69" fmla="*/ 0 h 3198"/>
                  <a:gd name="T70" fmla="*/ 0 w 1641"/>
                  <a:gd name="T71" fmla="*/ 0 h 3198"/>
                  <a:gd name="T72" fmla="*/ 0 w 1641"/>
                  <a:gd name="T73" fmla="*/ 0 h 3198"/>
                  <a:gd name="T74" fmla="*/ 0 w 1641"/>
                  <a:gd name="T75" fmla="*/ 0 h 3198"/>
                  <a:gd name="T76" fmla="*/ 0 w 1641"/>
                  <a:gd name="T77" fmla="*/ 0 h 3198"/>
                  <a:gd name="T78" fmla="*/ 0 w 1641"/>
                  <a:gd name="T79" fmla="*/ 0 h 3198"/>
                  <a:gd name="T80" fmla="*/ 0 w 1641"/>
                  <a:gd name="T81" fmla="*/ 0 h 3198"/>
                  <a:gd name="T82" fmla="*/ 0 w 1641"/>
                  <a:gd name="T83" fmla="*/ 0 h 3198"/>
                  <a:gd name="T84" fmla="*/ 0 w 1641"/>
                  <a:gd name="T85" fmla="*/ 0 h 3198"/>
                  <a:gd name="T86" fmla="*/ 0 w 1641"/>
                  <a:gd name="T87" fmla="*/ 0 h 3198"/>
                  <a:gd name="T88" fmla="*/ 0 w 1641"/>
                  <a:gd name="T89" fmla="*/ 0 h 3198"/>
                  <a:gd name="T90" fmla="*/ 0 w 1641"/>
                  <a:gd name="T91" fmla="*/ 0 h 3198"/>
                  <a:gd name="T92" fmla="*/ 0 w 1641"/>
                  <a:gd name="T93" fmla="*/ 0 h 3198"/>
                  <a:gd name="T94" fmla="*/ 0 w 1641"/>
                  <a:gd name="T95" fmla="*/ 0 h 3198"/>
                  <a:gd name="T96" fmla="*/ 0 w 1641"/>
                  <a:gd name="T97" fmla="*/ 0 h 3198"/>
                  <a:gd name="T98" fmla="*/ 0 w 1641"/>
                  <a:gd name="T99" fmla="*/ 0 h 3198"/>
                  <a:gd name="T100" fmla="*/ 0 w 1641"/>
                  <a:gd name="T101" fmla="*/ 0 h 3198"/>
                  <a:gd name="T102" fmla="*/ 0 w 1641"/>
                  <a:gd name="T103" fmla="*/ 0 h 3198"/>
                  <a:gd name="T104" fmla="*/ 0 w 1641"/>
                  <a:gd name="T105" fmla="*/ 0 h 3198"/>
                  <a:gd name="T106" fmla="*/ 0 w 1641"/>
                  <a:gd name="T107" fmla="*/ 0 h 3198"/>
                  <a:gd name="T108" fmla="*/ 0 w 1641"/>
                  <a:gd name="T109" fmla="*/ 0 h 3198"/>
                  <a:gd name="T110" fmla="*/ 0 w 1641"/>
                  <a:gd name="T111" fmla="*/ 0 h 3198"/>
                  <a:gd name="T112" fmla="*/ 0 w 1641"/>
                  <a:gd name="T113" fmla="*/ 0 h 3198"/>
                  <a:gd name="T114" fmla="*/ 0 w 1641"/>
                  <a:gd name="T115" fmla="*/ 0 h 3198"/>
                  <a:gd name="T116" fmla="*/ 0 w 1641"/>
                  <a:gd name="T117" fmla="*/ 0 h 3198"/>
                  <a:gd name="T118" fmla="*/ 0 w 1641"/>
                  <a:gd name="T119" fmla="*/ 0 h 3198"/>
                  <a:gd name="T120" fmla="*/ 0 w 1641"/>
                  <a:gd name="T121" fmla="*/ 0 h 3198"/>
                  <a:gd name="T122" fmla="*/ 0 w 1641"/>
                  <a:gd name="T123" fmla="*/ 0 h 3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41"/>
                  <a:gd name="T187" fmla="*/ 0 h 3198"/>
                  <a:gd name="T188" fmla="*/ 1641 w 1641"/>
                  <a:gd name="T189" fmla="*/ 3198 h 319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41" h="3198">
                    <a:moveTo>
                      <a:pt x="1634" y="390"/>
                    </a:moveTo>
                    <a:lnTo>
                      <a:pt x="1628" y="384"/>
                    </a:lnTo>
                    <a:lnTo>
                      <a:pt x="1623" y="380"/>
                    </a:lnTo>
                    <a:lnTo>
                      <a:pt x="1617" y="377"/>
                    </a:lnTo>
                    <a:lnTo>
                      <a:pt x="1610" y="376"/>
                    </a:lnTo>
                    <a:lnTo>
                      <a:pt x="1602" y="376"/>
                    </a:lnTo>
                    <a:lnTo>
                      <a:pt x="1594" y="377"/>
                    </a:lnTo>
                    <a:lnTo>
                      <a:pt x="1585" y="380"/>
                    </a:lnTo>
                    <a:lnTo>
                      <a:pt x="1576" y="383"/>
                    </a:lnTo>
                    <a:lnTo>
                      <a:pt x="1558" y="393"/>
                    </a:lnTo>
                    <a:lnTo>
                      <a:pt x="1537" y="404"/>
                    </a:lnTo>
                    <a:lnTo>
                      <a:pt x="1516" y="419"/>
                    </a:lnTo>
                    <a:lnTo>
                      <a:pt x="1495" y="434"/>
                    </a:lnTo>
                    <a:lnTo>
                      <a:pt x="1452" y="467"/>
                    </a:lnTo>
                    <a:lnTo>
                      <a:pt x="1414" y="494"/>
                    </a:lnTo>
                    <a:lnTo>
                      <a:pt x="1396" y="504"/>
                    </a:lnTo>
                    <a:lnTo>
                      <a:pt x="1380" y="511"/>
                    </a:lnTo>
                    <a:lnTo>
                      <a:pt x="1373" y="514"/>
                    </a:lnTo>
                    <a:lnTo>
                      <a:pt x="1367" y="515"/>
                    </a:lnTo>
                    <a:lnTo>
                      <a:pt x="1361" y="514"/>
                    </a:lnTo>
                    <a:lnTo>
                      <a:pt x="1356" y="513"/>
                    </a:lnTo>
                    <a:lnTo>
                      <a:pt x="1352" y="509"/>
                    </a:lnTo>
                    <a:lnTo>
                      <a:pt x="1350" y="504"/>
                    </a:lnTo>
                    <a:lnTo>
                      <a:pt x="1350" y="498"/>
                    </a:lnTo>
                    <a:lnTo>
                      <a:pt x="1351" y="490"/>
                    </a:lnTo>
                    <a:lnTo>
                      <a:pt x="1354" y="481"/>
                    </a:lnTo>
                    <a:lnTo>
                      <a:pt x="1358" y="471"/>
                    </a:lnTo>
                    <a:lnTo>
                      <a:pt x="1364" y="459"/>
                    </a:lnTo>
                    <a:lnTo>
                      <a:pt x="1370" y="447"/>
                    </a:lnTo>
                    <a:lnTo>
                      <a:pt x="1402" y="389"/>
                    </a:lnTo>
                    <a:lnTo>
                      <a:pt x="1441" y="323"/>
                    </a:lnTo>
                    <a:lnTo>
                      <a:pt x="1460" y="289"/>
                    </a:lnTo>
                    <a:lnTo>
                      <a:pt x="1476" y="256"/>
                    </a:lnTo>
                    <a:lnTo>
                      <a:pt x="1484" y="241"/>
                    </a:lnTo>
                    <a:lnTo>
                      <a:pt x="1491" y="225"/>
                    </a:lnTo>
                    <a:lnTo>
                      <a:pt x="1497" y="209"/>
                    </a:lnTo>
                    <a:lnTo>
                      <a:pt x="1501" y="196"/>
                    </a:lnTo>
                    <a:lnTo>
                      <a:pt x="1505" y="182"/>
                    </a:lnTo>
                    <a:lnTo>
                      <a:pt x="1508" y="170"/>
                    </a:lnTo>
                    <a:lnTo>
                      <a:pt x="1509" y="157"/>
                    </a:lnTo>
                    <a:lnTo>
                      <a:pt x="1508" y="147"/>
                    </a:lnTo>
                    <a:lnTo>
                      <a:pt x="1505" y="137"/>
                    </a:lnTo>
                    <a:lnTo>
                      <a:pt x="1500" y="129"/>
                    </a:lnTo>
                    <a:lnTo>
                      <a:pt x="1494" y="123"/>
                    </a:lnTo>
                    <a:lnTo>
                      <a:pt x="1486" y="118"/>
                    </a:lnTo>
                    <a:lnTo>
                      <a:pt x="1475" y="113"/>
                    </a:lnTo>
                    <a:lnTo>
                      <a:pt x="1464" y="111"/>
                    </a:lnTo>
                    <a:lnTo>
                      <a:pt x="1453" y="111"/>
                    </a:lnTo>
                    <a:lnTo>
                      <a:pt x="1443" y="113"/>
                    </a:lnTo>
                    <a:lnTo>
                      <a:pt x="1433" y="116"/>
                    </a:lnTo>
                    <a:lnTo>
                      <a:pt x="1423" y="122"/>
                    </a:lnTo>
                    <a:lnTo>
                      <a:pt x="1413" y="128"/>
                    </a:lnTo>
                    <a:lnTo>
                      <a:pt x="1403" y="136"/>
                    </a:lnTo>
                    <a:lnTo>
                      <a:pt x="1394" y="145"/>
                    </a:lnTo>
                    <a:lnTo>
                      <a:pt x="1385" y="155"/>
                    </a:lnTo>
                    <a:lnTo>
                      <a:pt x="1375" y="167"/>
                    </a:lnTo>
                    <a:lnTo>
                      <a:pt x="1367" y="178"/>
                    </a:lnTo>
                    <a:lnTo>
                      <a:pt x="1350" y="204"/>
                    </a:lnTo>
                    <a:lnTo>
                      <a:pt x="1333" y="231"/>
                    </a:lnTo>
                    <a:lnTo>
                      <a:pt x="1303" y="286"/>
                    </a:lnTo>
                    <a:lnTo>
                      <a:pt x="1276" y="336"/>
                    </a:lnTo>
                    <a:lnTo>
                      <a:pt x="1264" y="356"/>
                    </a:lnTo>
                    <a:lnTo>
                      <a:pt x="1252" y="373"/>
                    </a:lnTo>
                    <a:lnTo>
                      <a:pt x="1246" y="379"/>
                    </a:lnTo>
                    <a:lnTo>
                      <a:pt x="1241" y="383"/>
                    </a:lnTo>
                    <a:lnTo>
                      <a:pt x="1235" y="386"/>
                    </a:lnTo>
                    <a:lnTo>
                      <a:pt x="1230" y="387"/>
                    </a:lnTo>
                    <a:lnTo>
                      <a:pt x="1226" y="386"/>
                    </a:lnTo>
                    <a:lnTo>
                      <a:pt x="1223" y="383"/>
                    </a:lnTo>
                    <a:lnTo>
                      <a:pt x="1220" y="379"/>
                    </a:lnTo>
                    <a:lnTo>
                      <a:pt x="1218" y="372"/>
                    </a:lnTo>
                    <a:lnTo>
                      <a:pt x="1217" y="363"/>
                    </a:lnTo>
                    <a:lnTo>
                      <a:pt x="1217" y="354"/>
                    </a:lnTo>
                    <a:lnTo>
                      <a:pt x="1217" y="344"/>
                    </a:lnTo>
                    <a:lnTo>
                      <a:pt x="1217" y="331"/>
                    </a:lnTo>
                    <a:lnTo>
                      <a:pt x="1223" y="272"/>
                    </a:lnTo>
                    <a:lnTo>
                      <a:pt x="1230" y="203"/>
                    </a:lnTo>
                    <a:lnTo>
                      <a:pt x="1233" y="168"/>
                    </a:lnTo>
                    <a:lnTo>
                      <a:pt x="1237" y="133"/>
                    </a:lnTo>
                    <a:lnTo>
                      <a:pt x="1237" y="116"/>
                    </a:lnTo>
                    <a:lnTo>
                      <a:pt x="1237" y="101"/>
                    </a:lnTo>
                    <a:lnTo>
                      <a:pt x="1235" y="85"/>
                    </a:lnTo>
                    <a:lnTo>
                      <a:pt x="1234" y="71"/>
                    </a:lnTo>
                    <a:lnTo>
                      <a:pt x="1232" y="57"/>
                    </a:lnTo>
                    <a:lnTo>
                      <a:pt x="1230" y="46"/>
                    </a:lnTo>
                    <a:lnTo>
                      <a:pt x="1226" y="34"/>
                    </a:lnTo>
                    <a:lnTo>
                      <a:pt x="1222" y="25"/>
                    </a:lnTo>
                    <a:lnTo>
                      <a:pt x="1216" y="16"/>
                    </a:lnTo>
                    <a:lnTo>
                      <a:pt x="1209" y="9"/>
                    </a:lnTo>
                    <a:lnTo>
                      <a:pt x="1201" y="5"/>
                    </a:lnTo>
                    <a:lnTo>
                      <a:pt x="1193" y="2"/>
                    </a:lnTo>
                    <a:lnTo>
                      <a:pt x="1179" y="0"/>
                    </a:lnTo>
                    <a:lnTo>
                      <a:pt x="1167" y="1"/>
                    </a:lnTo>
                    <a:lnTo>
                      <a:pt x="1155" y="3"/>
                    </a:lnTo>
                    <a:lnTo>
                      <a:pt x="1145" y="8"/>
                    </a:lnTo>
                    <a:lnTo>
                      <a:pt x="1135" y="14"/>
                    </a:lnTo>
                    <a:lnTo>
                      <a:pt x="1127" y="23"/>
                    </a:lnTo>
                    <a:lnTo>
                      <a:pt x="1120" y="33"/>
                    </a:lnTo>
                    <a:lnTo>
                      <a:pt x="1112" y="45"/>
                    </a:lnTo>
                    <a:lnTo>
                      <a:pt x="1106" y="57"/>
                    </a:lnTo>
                    <a:lnTo>
                      <a:pt x="1101" y="71"/>
                    </a:lnTo>
                    <a:lnTo>
                      <a:pt x="1096" y="85"/>
                    </a:lnTo>
                    <a:lnTo>
                      <a:pt x="1092" y="101"/>
                    </a:lnTo>
                    <a:lnTo>
                      <a:pt x="1083" y="134"/>
                    </a:lnTo>
                    <a:lnTo>
                      <a:pt x="1076" y="170"/>
                    </a:lnTo>
                    <a:lnTo>
                      <a:pt x="1070" y="206"/>
                    </a:lnTo>
                    <a:lnTo>
                      <a:pt x="1063" y="242"/>
                    </a:lnTo>
                    <a:lnTo>
                      <a:pt x="1057" y="275"/>
                    </a:lnTo>
                    <a:lnTo>
                      <a:pt x="1049" y="307"/>
                    </a:lnTo>
                    <a:lnTo>
                      <a:pt x="1045" y="321"/>
                    </a:lnTo>
                    <a:lnTo>
                      <a:pt x="1039" y="334"/>
                    </a:lnTo>
                    <a:lnTo>
                      <a:pt x="1034" y="347"/>
                    </a:lnTo>
                    <a:lnTo>
                      <a:pt x="1028" y="357"/>
                    </a:lnTo>
                    <a:lnTo>
                      <a:pt x="1022" y="367"/>
                    </a:lnTo>
                    <a:lnTo>
                      <a:pt x="1014" y="374"/>
                    </a:lnTo>
                    <a:lnTo>
                      <a:pt x="1006" y="380"/>
                    </a:lnTo>
                    <a:lnTo>
                      <a:pt x="997" y="383"/>
                    </a:lnTo>
                    <a:lnTo>
                      <a:pt x="994" y="383"/>
                    </a:lnTo>
                    <a:lnTo>
                      <a:pt x="990" y="381"/>
                    </a:lnTo>
                    <a:lnTo>
                      <a:pt x="988" y="378"/>
                    </a:lnTo>
                    <a:lnTo>
                      <a:pt x="986" y="372"/>
                    </a:lnTo>
                    <a:lnTo>
                      <a:pt x="984" y="355"/>
                    </a:lnTo>
                    <a:lnTo>
                      <a:pt x="983" y="332"/>
                    </a:lnTo>
                    <a:lnTo>
                      <a:pt x="984" y="274"/>
                    </a:lnTo>
                    <a:lnTo>
                      <a:pt x="986" y="206"/>
                    </a:lnTo>
                    <a:lnTo>
                      <a:pt x="985" y="172"/>
                    </a:lnTo>
                    <a:lnTo>
                      <a:pt x="984" y="138"/>
                    </a:lnTo>
                    <a:lnTo>
                      <a:pt x="982" y="123"/>
                    </a:lnTo>
                    <a:lnTo>
                      <a:pt x="980" y="107"/>
                    </a:lnTo>
                    <a:lnTo>
                      <a:pt x="978" y="93"/>
                    </a:lnTo>
                    <a:lnTo>
                      <a:pt x="975" y="79"/>
                    </a:lnTo>
                    <a:lnTo>
                      <a:pt x="971" y="68"/>
                    </a:lnTo>
                    <a:lnTo>
                      <a:pt x="967" y="56"/>
                    </a:lnTo>
                    <a:lnTo>
                      <a:pt x="960" y="47"/>
                    </a:lnTo>
                    <a:lnTo>
                      <a:pt x="954" y="38"/>
                    </a:lnTo>
                    <a:lnTo>
                      <a:pt x="948" y="32"/>
                    </a:lnTo>
                    <a:lnTo>
                      <a:pt x="939" y="28"/>
                    </a:lnTo>
                    <a:lnTo>
                      <a:pt x="930" y="25"/>
                    </a:lnTo>
                    <a:lnTo>
                      <a:pt x="920" y="25"/>
                    </a:lnTo>
                    <a:lnTo>
                      <a:pt x="909" y="26"/>
                    </a:lnTo>
                    <a:lnTo>
                      <a:pt x="900" y="30"/>
                    </a:lnTo>
                    <a:lnTo>
                      <a:pt x="891" y="37"/>
                    </a:lnTo>
                    <a:lnTo>
                      <a:pt x="884" y="46"/>
                    </a:lnTo>
                    <a:lnTo>
                      <a:pt x="877" y="56"/>
                    </a:lnTo>
                    <a:lnTo>
                      <a:pt x="871" y="69"/>
                    </a:lnTo>
                    <a:lnTo>
                      <a:pt x="865" y="82"/>
                    </a:lnTo>
                    <a:lnTo>
                      <a:pt x="860" y="98"/>
                    </a:lnTo>
                    <a:lnTo>
                      <a:pt x="856" y="114"/>
                    </a:lnTo>
                    <a:lnTo>
                      <a:pt x="853" y="132"/>
                    </a:lnTo>
                    <a:lnTo>
                      <a:pt x="849" y="151"/>
                    </a:lnTo>
                    <a:lnTo>
                      <a:pt x="847" y="171"/>
                    </a:lnTo>
                    <a:lnTo>
                      <a:pt x="841" y="212"/>
                    </a:lnTo>
                    <a:lnTo>
                      <a:pt x="838" y="255"/>
                    </a:lnTo>
                    <a:lnTo>
                      <a:pt x="834" y="343"/>
                    </a:lnTo>
                    <a:lnTo>
                      <a:pt x="830" y="423"/>
                    </a:lnTo>
                    <a:lnTo>
                      <a:pt x="828" y="456"/>
                    </a:lnTo>
                    <a:lnTo>
                      <a:pt x="824" y="485"/>
                    </a:lnTo>
                    <a:lnTo>
                      <a:pt x="822" y="497"/>
                    </a:lnTo>
                    <a:lnTo>
                      <a:pt x="818" y="507"/>
                    </a:lnTo>
                    <a:lnTo>
                      <a:pt x="815" y="516"/>
                    </a:lnTo>
                    <a:lnTo>
                      <a:pt x="812" y="522"/>
                    </a:lnTo>
                    <a:lnTo>
                      <a:pt x="808" y="526"/>
                    </a:lnTo>
                    <a:lnTo>
                      <a:pt x="803" y="528"/>
                    </a:lnTo>
                    <a:lnTo>
                      <a:pt x="798" y="529"/>
                    </a:lnTo>
                    <a:lnTo>
                      <a:pt x="792" y="528"/>
                    </a:lnTo>
                    <a:lnTo>
                      <a:pt x="786" y="526"/>
                    </a:lnTo>
                    <a:lnTo>
                      <a:pt x="780" y="522"/>
                    </a:lnTo>
                    <a:lnTo>
                      <a:pt x="773" y="517"/>
                    </a:lnTo>
                    <a:lnTo>
                      <a:pt x="766" y="511"/>
                    </a:lnTo>
                    <a:lnTo>
                      <a:pt x="734" y="479"/>
                    </a:lnTo>
                    <a:lnTo>
                      <a:pt x="700" y="441"/>
                    </a:lnTo>
                    <a:lnTo>
                      <a:pt x="681" y="422"/>
                    </a:lnTo>
                    <a:lnTo>
                      <a:pt x="663" y="404"/>
                    </a:lnTo>
                    <a:lnTo>
                      <a:pt x="654" y="396"/>
                    </a:lnTo>
                    <a:lnTo>
                      <a:pt x="644" y="389"/>
                    </a:lnTo>
                    <a:lnTo>
                      <a:pt x="635" y="381"/>
                    </a:lnTo>
                    <a:lnTo>
                      <a:pt x="626" y="376"/>
                    </a:lnTo>
                    <a:lnTo>
                      <a:pt x="616" y="371"/>
                    </a:lnTo>
                    <a:lnTo>
                      <a:pt x="608" y="368"/>
                    </a:lnTo>
                    <a:lnTo>
                      <a:pt x="599" y="366"/>
                    </a:lnTo>
                    <a:lnTo>
                      <a:pt x="590" y="365"/>
                    </a:lnTo>
                    <a:lnTo>
                      <a:pt x="582" y="366"/>
                    </a:lnTo>
                    <a:lnTo>
                      <a:pt x="574" y="369"/>
                    </a:lnTo>
                    <a:lnTo>
                      <a:pt x="565" y="373"/>
                    </a:lnTo>
                    <a:lnTo>
                      <a:pt x="558" y="379"/>
                    </a:lnTo>
                    <a:lnTo>
                      <a:pt x="551" y="387"/>
                    </a:lnTo>
                    <a:lnTo>
                      <a:pt x="546" y="398"/>
                    </a:lnTo>
                    <a:lnTo>
                      <a:pt x="544" y="408"/>
                    </a:lnTo>
                    <a:lnTo>
                      <a:pt x="543" y="420"/>
                    </a:lnTo>
                    <a:lnTo>
                      <a:pt x="543" y="433"/>
                    </a:lnTo>
                    <a:lnTo>
                      <a:pt x="546" y="447"/>
                    </a:lnTo>
                    <a:lnTo>
                      <a:pt x="550" y="461"/>
                    </a:lnTo>
                    <a:lnTo>
                      <a:pt x="555" y="476"/>
                    </a:lnTo>
                    <a:lnTo>
                      <a:pt x="561" y="493"/>
                    </a:lnTo>
                    <a:lnTo>
                      <a:pt x="568" y="509"/>
                    </a:lnTo>
                    <a:lnTo>
                      <a:pt x="577" y="526"/>
                    </a:lnTo>
                    <a:lnTo>
                      <a:pt x="586" y="543"/>
                    </a:lnTo>
                    <a:lnTo>
                      <a:pt x="607" y="577"/>
                    </a:lnTo>
                    <a:lnTo>
                      <a:pt x="629" y="612"/>
                    </a:lnTo>
                    <a:lnTo>
                      <a:pt x="652" y="645"/>
                    </a:lnTo>
                    <a:lnTo>
                      <a:pt x="675" y="677"/>
                    </a:lnTo>
                    <a:lnTo>
                      <a:pt x="698" y="706"/>
                    </a:lnTo>
                    <a:lnTo>
                      <a:pt x="717" y="731"/>
                    </a:lnTo>
                    <a:lnTo>
                      <a:pt x="749" y="769"/>
                    </a:lnTo>
                    <a:lnTo>
                      <a:pt x="761" y="783"/>
                    </a:lnTo>
                    <a:lnTo>
                      <a:pt x="757" y="847"/>
                    </a:lnTo>
                    <a:lnTo>
                      <a:pt x="728" y="910"/>
                    </a:lnTo>
                    <a:lnTo>
                      <a:pt x="651" y="1075"/>
                    </a:lnTo>
                    <a:lnTo>
                      <a:pt x="540" y="1315"/>
                    </a:lnTo>
                    <a:lnTo>
                      <a:pt x="413" y="1594"/>
                    </a:lnTo>
                    <a:lnTo>
                      <a:pt x="347" y="1740"/>
                    </a:lnTo>
                    <a:lnTo>
                      <a:pt x="283" y="1884"/>
                    </a:lnTo>
                    <a:lnTo>
                      <a:pt x="221" y="2023"/>
                    </a:lnTo>
                    <a:lnTo>
                      <a:pt x="165" y="2152"/>
                    </a:lnTo>
                    <a:lnTo>
                      <a:pt x="116" y="2269"/>
                    </a:lnTo>
                    <a:lnTo>
                      <a:pt x="75" y="2368"/>
                    </a:lnTo>
                    <a:lnTo>
                      <a:pt x="59" y="2409"/>
                    </a:lnTo>
                    <a:lnTo>
                      <a:pt x="46" y="2446"/>
                    </a:lnTo>
                    <a:lnTo>
                      <a:pt x="36" y="2475"/>
                    </a:lnTo>
                    <a:lnTo>
                      <a:pt x="28" y="2498"/>
                    </a:lnTo>
                    <a:lnTo>
                      <a:pt x="25" y="2509"/>
                    </a:lnTo>
                    <a:lnTo>
                      <a:pt x="23" y="2520"/>
                    </a:lnTo>
                    <a:lnTo>
                      <a:pt x="19" y="2530"/>
                    </a:lnTo>
                    <a:lnTo>
                      <a:pt x="16" y="2542"/>
                    </a:lnTo>
                    <a:lnTo>
                      <a:pt x="12" y="2552"/>
                    </a:lnTo>
                    <a:lnTo>
                      <a:pt x="8" y="2563"/>
                    </a:lnTo>
                    <a:lnTo>
                      <a:pt x="4" y="2574"/>
                    </a:lnTo>
                    <a:lnTo>
                      <a:pt x="0" y="2584"/>
                    </a:lnTo>
                    <a:lnTo>
                      <a:pt x="4" y="2599"/>
                    </a:lnTo>
                    <a:lnTo>
                      <a:pt x="11" y="2616"/>
                    </a:lnTo>
                    <a:lnTo>
                      <a:pt x="18" y="2633"/>
                    </a:lnTo>
                    <a:lnTo>
                      <a:pt x="26" y="2652"/>
                    </a:lnTo>
                    <a:lnTo>
                      <a:pt x="37" y="2673"/>
                    </a:lnTo>
                    <a:lnTo>
                      <a:pt x="50" y="2694"/>
                    </a:lnTo>
                    <a:lnTo>
                      <a:pt x="65" y="2717"/>
                    </a:lnTo>
                    <a:lnTo>
                      <a:pt x="81" y="2741"/>
                    </a:lnTo>
                    <a:lnTo>
                      <a:pt x="101" y="2766"/>
                    </a:lnTo>
                    <a:lnTo>
                      <a:pt x="124" y="2792"/>
                    </a:lnTo>
                    <a:lnTo>
                      <a:pt x="149" y="2819"/>
                    </a:lnTo>
                    <a:lnTo>
                      <a:pt x="177" y="2847"/>
                    </a:lnTo>
                    <a:lnTo>
                      <a:pt x="210" y="2875"/>
                    </a:lnTo>
                    <a:lnTo>
                      <a:pt x="244" y="2904"/>
                    </a:lnTo>
                    <a:lnTo>
                      <a:pt x="283" y="2935"/>
                    </a:lnTo>
                    <a:lnTo>
                      <a:pt x="325" y="2965"/>
                    </a:lnTo>
                    <a:lnTo>
                      <a:pt x="366" y="2993"/>
                    </a:lnTo>
                    <a:lnTo>
                      <a:pt x="404" y="3019"/>
                    </a:lnTo>
                    <a:lnTo>
                      <a:pt x="440" y="3043"/>
                    </a:lnTo>
                    <a:lnTo>
                      <a:pt x="474" y="3064"/>
                    </a:lnTo>
                    <a:lnTo>
                      <a:pt x="538" y="3101"/>
                    </a:lnTo>
                    <a:lnTo>
                      <a:pt x="592" y="3132"/>
                    </a:lnTo>
                    <a:lnTo>
                      <a:pt x="640" y="3157"/>
                    </a:lnTo>
                    <a:lnTo>
                      <a:pt x="681" y="3174"/>
                    </a:lnTo>
                    <a:lnTo>
                      <a:pt x="715" y="3189"/>
                    </a:lnTo>
                    <a:lnTo>
                      <a:pt x="743" y="3198"/>
                    </a:lnTo>
                    <a:lnTo>
                      <a:pt x="773" y="3112"/>
                    </a:lnTo>
                    <a:lnTo>
                      <a:pt x="806" y="3009"/>
                    </a:lnTo>
                    <a:lnTo>
                      <a:pt x="842" y="2892"/>
                    </a:lnTo>
                    <a:lnTo>
                      <a:pt x="880" y="2764"/>
                    </a:lnTo>
                    <a:lnTo>
                      <a:pt x="920" y="2627"/>
                    </a:lnTo>
                    <a:lnTo>
                      <a:pt x="959" y="2485"/>
                    </a:lnTo>
                    <a:lnTo>
                      <a:pt x="1000" y="2342"/>
                    </a:lnTo>
                    <a:lnTo>
                      <a:pt x="1038" y="2198"/>
                    </a:lnTo>
                    <a:lnTo>
                      <a:pt x="1112" y="1924"/>
                    </a:lnTo>
                    <a:lnTo>
                      <a:pt x="1175" y="1686"/>
                    </a:lnTo>
                    <a:lnTo>
                      <a:pt x="1221" y="1508"/>
                    </a:lnTo>
                    <a:lnTo>
                      <a:pt x="1246" y="1413"/>
                    </a:lnTo>
                    <a:lnTo>
                      <a:pt x="1251" y="1387"/>
                    </a:lnTo>
                    <a:lnTo>
                      <a:pt x="1257" y="1357"/>
                    </a:lnTo>
                    <a:lnTo>
                      <a:pt x="1263" y="1324"/>
                    </a:lnTo>
                    <a:lnTo>
                      <a:pt x="1267" y="1291"/>
                    </a:lnTo>
                    <a:lnTo>
                      <a:pt x="1275" y="1219"/>
                    </a:lnTo>
                    <a:lnTo>
                      <a:pt x="1283" y="1147"/>
                    </a:lnTo>
                    <a:lnTo>
                      <a:pt x="1291" y="1078"/>
                    </a:lnTo>
                    <a:lnTo>
                      <a:pt x="1300" y="1018"/>
                    </a:lnTo>
                    <a:lnTo>
                      <a:pt x="1305" y="992"/>
                    </a:lnTo>
                    <a:lnTo>
                      <a:pt x="1311" y="970"/>
                    </a:lnTo>
                    <a:lnTo>
                      <a:pt x="1313" y="961"/>
                    </a:lnTo>
                    <a:lnTo>
                      <a:pt x="1316" y="952"/>
                    </a:lnTo>
                    <a:lnTo>
                      <a:pt x="1319" y="946"/>
                    </a:lnTo>
                    <a:lnTo>
                      <a:pt x="1323" y="940"/>
                    </a:lnTo>
                    <a:lnTo>
                      <a:pt x="1336" y="921"/>
                    </a:lnTo>
                    <a:lnTo>
                      <a:pt x="1346" y="903"/>
                    </a:lnTo>
                    <a:lnTo>
                      <a:pt x="1355" y="886"/>
                    </a:lnTo>
                    <a:lnTo>
                      <a:pt x="1363" y="868"/>
                    </a:lnTo>
                    <a:lnTo>
                      <a:pt x="1370" y="851"/>
                    </a:lnTo>
                    <a:lnTo>
                      <a:pt x="1376" y="835"/>
                    </a:lnTo>
                    <a:lnTo>
                      <a:pt x="1380" y="818"/>
                    </a:lnTo>
                    <a:lnTo>
                      <a:pt x="1385" y="802"/>
                    </a:lnTo>
                    <a:lnTo>
                      <a:pt x="1391" y="773"/>
                    </a:lnTo>
                    <a:lnTo>
                      <a:pt x="1396" y="746"/>
                    </a:lnTo>
                    <a:lnTo>
                      <a:pt x="1400" y="721"/>
                    </a:lnTo>
                    <a:lnTo>
                      <a:pt x="1405" y="699"/>
                    </a:lnTo>
                    <a:lnTo>
                      <a:pt x="1407" y="693"/>
                    </a:lnTo>
                    <a:lnTo>
                      <a:pt x="1411" y="687"/>
                    </a:lnTo>
                    <a:lnTo>
                      <a:pt x="1416" y="679"/>
                    </a:lnTo>
                    <a:lnTo>
                      <a:pt x="1421" y="672"/>
                    </a:lnTo>
                    <a:lnTo>
                      <a:pt x="1436" y="655"/>
                    </a:lnTo>
                    <a:lnTo>
                      <a:pt x="1454" y="637"/>
                    </a:lnTo>
                    <a:lnTo>
                      <a:pt x="1497" y="595"/>
                    </a:lnTo>
                    <a:lnTo>
                      <a:pt x="1544" y="549"/>
                    </a:lnTo>
                    <a:lnTo>
                      <a:pt x="1567" y="526"/>
                    </a:lnTo>
                    <a:lnTo>
                      <a:pt x="1588" y="503"/>
                    </a:lnTo>
                    <a:lnTo>
                      <a:pt x="1607" y="481"/>
                    </a:lnTo>
                    <a:lnTo>
                      <a:pt x="1622" y="459"/>
                    </a:lnTo>
                    <a:lnTo>
                      <a:pt x="1627" y="449"/>
                    </a:lnTo>
                    <a:lnTo>
                      <a:pt x="1633" y="440"/>
                    </a:lnTo>
                    <a:lnTo>
                      <a:pt x="1637" y="430"/>
                    </a:lnTo>
                    <a:lnTo>
                      <a:pt x="1640" y="421"/>
                    </a:lnTo>
                    <a:lnTo>
                      <a:pt x="1641" y="412"/>
                    </a:lnTo>
                    <a:lnTo>
                      <a:pt x="1640" y="404"/>
                    </a:lnTo>
                    <a:lnTo>
                      <a:pt x="1638" y="397"/>
                    </a:lnTo>
                    <a:lnTo>
                      <a:pt x="1634" y="390"/>
                    </a:lnTo>
                    <a:close/>
                  </a:path>
                </a:pathLst>
              </a:custGeom>
              <a:solidFill>
                <a:srgbClr val="F7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01" name="Freeform 429"/>
              <p:cNvSpPr>
                <a:spLocks/>
              </p:cNvSpPr>
              <p:nvPr/>
            </p:nvSpPr>
            <p:spPr bwMode="auto">
              <a:xfrm>
                <a:off x="4789" y="2404"/>
                <a:ext cx="154" cy="141"/>
              </a:xfrm>
              <a:custGeom>
                <a:avLst/>
                <a:gdLst>
                  <a:gd name="T0" fmla="*/ 0 w 3535"/>
                  <a:gd name="T1" fmla="*/ 0 h 3246"/>
                  <a:gd name="T2" fmla="*/ 0 w 3535"/>
                  <a:gd name="T3" fmla="*/ 0 h 3246"/>
                  <a:gd name="T4" fmla="*/ 0 w 3535"/>
                  <a:gd name="T5" fmla="*/ 0 h 3246"/>
                  <a:gd name="T6" fmla="*/ 0 w 3535"/>
                  <a:gd name="T7" fmla="*/ 0 h 3246"/>
                  <a:gd name="T8" fmla="*/ 0 w 3535"/>
                  <a:gd name="T9" fmla="*/ 0 h 3246"/>
                  <a:gd name="T10" fmla="*/ 0 w 3535"/>
                  <a:gd name="T11" fmla="*/ 0 h 3246"/>
                  <a:gd name="T12" fmla="*/ 0 w 3535"/>
                  <a:gd name="T13" fmla="*/ 0 h 3246"/>
                  <a:gd name="T14" fmla="*/ 0 w 3535"/>
                  <a:gd name="T15" fmla="*/ 0 h 3246"/>
                  <a:gd name="T16" fmla="*/ 0 w 3535"/>
                  <a:gd name="T17" fmla="*/ 0 h 3246"/>
                  <a:gd name="T18" fmla="*/ 0 w 3535"/>
                  <a:gd name="T19" fmla="*/ 0 h 3246"/>
                  <a:gd name="T20" fmla="*/ 0 w 3535"/>
                  <a:gd name="T21" fmla="*/ 0 h 3246"/>
                  <a:gd name="T22" fmla="*/ 0 w 3535"/>
                  <a:gd name="T23" fmla="*/ 0 h 3246"/>
                  <a:gd name="T24" fmla="*/ 0 w 3535"/>
                  <a:gd name="T25" fmla="*/ 0 h 3246"/>
                  <a:gd name="T26" fmla="*/ 0 w 3535"/>
                  <a:gd name="T27" fmla="*/ 0 h 3246"/>
                  <a:gd name="T28" fmla="*/ 0 w 3535"/>
                  <a:gd name="T29" fmla="*/ 0 h 3246"/>
                  <a:gd name="T30" fmla="*/ 0 w 3535"/>
                  <a:gd name="T31" fmla="*/ 0 h 3246"/>
                  <a:gd name="T32" fmla="*/ 0 w 3535"/>
                  <a:gd name="T33" fmla="*/ 0 h 3246"/>
                  <a:gd name="T34" fmla="*/ 0 w 3535"/>
                  <a:gd name="T35" fmla="*/ 0 h 3246"/>
                  <a:gd name="T36" fmla="*/ 0 w 3535"/>
                  <a:gd name="T37" fmla="*/ 0 h 3246"/>
                  <a:gd name="T38" fmla="*/ 0 w 3535"/>
                  <a:gd name="T39" fmla="*/ 0 h 3246"/>
                  <a:gd name="T40" fmla="*/ 0 w 3535"/>
                  <a:gd name="T41" fmla="*/ 0 h 3246"/>
                  <a:gd name="T42" fmla="*/ 0 w 3535"/>
                  <a:gd name="T43" fmla="*/ 0 h 3246"/>
                  <a:gd name="T44" fmla="*/ 0 w 3535"/>
                  <a:gd name="T45" fmla="*/ 0 h 3246"/>
                  <a:gd name="T46" fmla="*/ 0 w 3535"/>
                  <a:gd name="T47" fmla="*/ 0 h 3246"/>
                  <a:gd name="T48" fmla="*/ 0 w 3535"/>
                  <a:gd name="T49" fmla="*/ 0 h 3246"/>
                  <a:gd name="T50" fmla="*/ 0 w 3535"/>
                  <a:gd name="T51" fmla="*/ 0 h 3246"/>
                  <a:gd name="T52" fmla="*/ 0 w 3535"/>
                  <a:gd name="T53" fmla="*/ 0 h 3246"/>
                  <a:gd name="T54" fmla="*/ 0 w 3535"/>
                  <a:gd name="T55" fmla="*/ 0 h 3246"/>
                  <a:gd name="T56" fmla="*/ 0 w 3535"/>
                  <a:gd name="T57" fmla="*/ 0 h 3246"/>
                  <a:gd name="T58" fmla="*/ 0 w 3535"/>
                  <a:gd name="T59" fmla="*/ 0 h 3246"/>
                  <a:gd name="T60" fmla="*/ 0 w 3535"/>
                  <a:gd name="T61" fmla="*/ 0 h 3246"/>
                  <a:gd name="T62" fmla="*/ 0 w 3535"/>
                  <a:gd name="T63" fmla="*/ 0 h 3246"/>
                  <a:gd name="T64" fmla="*/ 0 w 3535"/>
                  <a:gd name="T65" fmla="*/ 0 h 3246"/>
                  <a:gd name="T66" fmla="*/ 0 w 3535"/>
                  <a:gd name="T67" fmla="*/ 0 h 3246"/>
                  <a:gd name="T68" fmla="*/ 0 w 3535"/>
                  <a:gd name="T69" fmla="*/ 0 h 3246"/>
                  <a:gd name="T70" fmla="*/ 0 w 3535"/>
                  <a:gd name="T71" fmla="*/ 0 h 3246"/>
                  <a:gd name="T72" fmla="*/ 0 w 3535"/>
                  <a:gd name="T73" fmla="*/ 0 h 3246"/>
                  <a:gd name="T74" fmla="*/ 0 w 3535"/>
                  <a:gd name="T75" fmla="*/ 0 h 3246"/>
                  <a:gd name="T76" fmla="*/ 0 w 3535"/>
                  <a:gd name="T77" fmla="*/ 0 h 3246"/>
                  <a:gd name="T78" fmla="*/ 0 w 3535"/>
                  <a:gd name="T79" fmla="*/ 0 h 3246"/>
                  <a:gd name="T80" fmla="*/ 0 w 3535"/>
                  <a:gd name="T81" fmla="*/ 0 h 3246"/>
                  <a:gd name="T82" fmla="*/ 0 w 3535"/>
                  <a:gd name="T83" fmla="*/ 0 h 3246"/>
                  <a:gd name="T84" fmla="*/ 0 w 3535"/>
                  <a:gd name="T85" fmla="*/ 0 h 3246"/>
                  <a:gd name="T86" fmla="*/ 0 w 3535"/>
                  <a:gd name="T87" fmla="*/ 0 h 3246"/>
                  <a:gd name="T88" fmla="*/ 0 w 3535"/>
                  <a:gd name="T89" fmla="*/ 0 h 3246"/>
                  <a:gd name="T90" fmla="*/ 0 w 3535"/>
                  <a:gd name="T91" fmla="*/ 0 h 3246"/>
                  <a:gd name="T92" fmla="*/ 0 w 3535"/>
                  <a:gd name="T93" fmla="*/ 0 h 3246"/>
                  <a:gd name="T94" fmla="*/ 0 w 3535"/>
                  <a:gd name="T95" fmla="*/ 0 h 324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535"/>
                  <a:gd name="T145" fmla="*/ 0 h 3246"/>
                  <a:gd name="T146" fmla="*/ 3535 w 3535"/>
                  <a:gd name="T147" fmla="*/ 3246 h 324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535" h="3246">
                    <a:moveTo>
                      <a:pt x="3213" y="3002"/>
                    </a:moveTo>
                    <a:lnTo>
                      <a:pt x="3210" y="2982"/>
                    </a:lnTo>
                    <a:lnTo>
                      <a:pt x="3203" y="2928"/>
                    </a:lnTo>
                    <a:lnTo>
                      <a:pt x="3193" y="2843"/>
                    </a:lnTo>
                    <a:lnTo>
                      <a:pt x="3182" y="2735"/>
                    </a:lnTo>
                    <a:lnTo>
                      <a:pt x="3176" y="2673"/>
                    </a:lnTo>
                    <a:lnTo>
                      <a:pt x="3171" y="2609"/>
                    </a:lnTo>
                    <a:lnTo>
                      <a:pt x="3166" y="2541"/>
                    </a:lnTo>
                    <a:lnTo>
                      <a:pt x="3161" y="2470"/>
                    </a:lnTo>
                    <a:lnTo>
                      <a:pt x="3157" y="2398"/>
                    </a:lnTo>
                    <a:lnTo>
                      <a:pt x="3154" y="2325"/>
                    </a:lnTo>
                    <a:lnTo>
                      <a:pt x="3152" y="2252"/>
                    </a:lnTo>
                    <a:lnTo>
                      <a:pt x="3151" y="2179"/>
                    </a:lnTo>
                    <a:lnTo>
                      <a:pt x="3150" y="2109"/>
                    </a:lnTo>
                    <a:lnTo>
                      <a:pt x="3149" y="2043"/>
                    </a:lnTo>
                    <a:lnTo>
                      <a:pt x="3146" y="1980"/>
                    </a:lnTo>
                    <a:lnTo>
                      <a:pt x="3142" y="1921"/>
                    </a:lnTo>
                    <a:lnTo>
                      <a:pt x="3134" y="1812"/>
                    </a:lnTo>
                    <a:lnTo>
                      <a:pt x="3124" y="1717"/>
                    </a:lnTo>
                    <a:lnTo>
                      <a:pt x="3116" y="1633"/>
                    </a:lnTo>
                    <a:lnTo>
                      <a:pt x="3111" y="1560"/>
                    </a:lnTo>
                    <a:lnTo>
                      <a:pt x="3110" y="1528"/>
                    </a:lnTo>
                    <a:lnTo>
                      <a:pt x="3111" y="1498"/>
                    </a:lnTo>
                    <a:lnTo>
                      <a:pt x="3113" y="1470"/>
                    </a:lnTo>
                    <a:lnTo>
                      <a:pt x="3116" y="1445"/>
                    </a:lnTo>
                    <a:lnTo>
                      <a:pt x="3121" y="1424"/>
                    </a:lnTo>
                    <a:lnTo>
                      <a:pt x="3130" y="1399"/>
                    </a:lnTo>
                    <a:lnTo>
                      <a:pt x="3142" y="1370"/>
                    </a:lnTo>
                    <a:lnTo>
                      <a:pt x="3159" y="1333"/>
                    </a:lnTo>
                    <a:lnTo>
                      <a:pt x="3179" y="1288"/>
                    </a:lnTo>
                    <a:lnTo>
                      <a:pt x="3207" y="1233"/>
                    </a:lnTo>
                    <a:lnTo>
                      <a:pt x="3240" y="1165"/>
                    </a:lnTo>
                    <a:lnTo>
                      <a:pt x="3280" y="1084"/>
                    </a:lnTo>
                    <a:lnTo>
                      <a:pt x="3283" y="1086"/>
                    </a:lnTo>
                    <a:lnTo>
                      <a:pt x="3287" y="1079"/>
                    </a:lnTo>
                    <a:lnTo>
                      <a:pt x="3300" y="1060"/>
                    </a:lnTo>
                    <a:lnTo>
                      <a:pt x="3320" y="1031"/>
                    </a:lnTo>
                    <a:lnTo>
                      <a:pt x="3346" y="995"/>
                    </a:lnTo>
                    <a:lnTo>
                      <a:pt x="3375" y="957"/>
                    </a:lnTo>
                    <a:lnTo>
                      <a:pt x="3408" y="916"/>
                    </a:lnTo>
                    <a:lnTo>
                      <a:pt x="3424" y="895"/>
                    </a:lnTo>
                    <a:lnTo>
                      <a:pt x="3442" y="877"/>
                    </a:lnTo>
                    <a:lnTo>
                      <a:pt x="3459" y="858"/>
                    </a:lnTo>
                    <a:lnTo>
                      <a:pt x="3476" y="840"/>
                    </a:lnTo>
                    <a:lnTo>
                      <a:pt x="3490" y="824"/>
                    </a:lnTo>
                    <a:lnTo>
                      <a:pt x="3503" y="809"/>
                    </a:lnTo>
                    <a:lnTo>
                      <a:pt x="3512" y="793"/>
                    </a:lnTo>
                    <a:lnTo>
                      <a:pt x="3520" y="779"/>
                    </a:lnTo>
                    <a:lnTo>
                      <a:pt x="3527" y="765"/>
                    </a:lnTo>
                    <a:lnTo>
                      <a:pt x="3530" y="753"/>
                    </a:lnTo>
                    <a:lnTo>
                      <a:pt x="3533" y="740"/>
                    </a:lnTo>
                    <a:lnTo>
                      <a:pt x="3534" y="729"/>
                    </a:lnTo>
                    <a:lnTo>
                      <a:pt x="3535" y="719"/>
                    </a:lnTo>
                    <a:lnTo>
                      <a:pt x="3534" y="710"/>
                    </a:lnTo>
                    <a:lnTo>
                      <a:pt x="3533" y="703"/>
                    </a:lnTo>
                    <a:lnTo>
                      <a:pt x="3532" y="695"/>
                    </a:lnTo>
                    <a:lnTo>
                      <a:pt x="3529" y="686"/>
                    </a:lnTo>
                    <a:lnTo>
                      <a:pt x="3528" y="683"/>
                    </a:lnTo>
                    <a:lnTo>
                      <a:pt x="3521" y="683"/>
                    </a:lnTo>
                    <a:lnTo>
                      <a:pt x="3503" y="680"/>
                    </a:lnTo>
                    <a:lnTo>
                      <a:pt x="3488" y="675"/>
                    </a:lnTo>
                    <a:lnTo>
                      <a:pt x="3470" y="670"/>
                    </a:lnTo>
                    <a:lnTo>
                      <a:pt x="3448" y="663"/>
                    </a:lnTo>
                    <a:lnTo>
                      <a:pt x="3422" y="652"/>
                    </a:lnTo>
                    <a:lnTo>
                      <a:pt x="3393" y="640"/>
                    </a:lnTo>
                    <a:lnTo>
                      <a:pt x="3359" y="623"/>
                    </a:lnTo>
                    <a:lnTo>
                      <a:pt x="3320" y="603"/>
                    </a:lnTo>
                    <a:lnTo>
                      <a:pt x="3276" y="580"/>
                    </a:lnTo>
                    <a:lnTo>
                      <a:pt x="3228" y="551"/>
                    </a:lnTo>
                    <a:lnTo>
                      <a:pt x="3176" y="519"/>
                    </a:lnTo>
                    <a:lnTo>
                      <a:pt x="3118" y="482"/>
                    </a:lnTo>
                    <a:lnTo>
                      <a:pt x="3055" y="438"/>
                    </a:lnTo>
                    <a:lnTo>
                      <a:pt x="3023" y="415"/>
                    </a:lnTo>
                    <a:lnTo>
                      <a:pt x="2994" y="393"/>
                    </a:lnTo>
                    <a:lnTo>
                      <a:pt x="2966" y="371"/>
                    </a:lnTo>
                    <a:lnTo>
                      <a:pt x="2941" y="349"/>
                    </a:lnTo>
                    <a:lnTo>
                      <a:pt x="2917" y="327"/>
                    </a:lnTo>
                    <a:lnTo>
                      <a:pt x="2894" y="306"/>
                    </a:lnTo>
                    <a:lnTo>
                      <a:pt x="2874" y="287"/>
                    </a:lnTo>
                    <a:lnTo>
                      <a:pt x="2855" y="267"/>
                    </a:lnTo>
                    <a:lnTo>
                      <a:pt x="2839" y="247"/>
                    </a:lnTo>
                    <a:lnTo>
                      <a:pt x="2823" y="228"/>
                    </a:lnTo>
                    <a:lnTo>
                      <a:pt x="2808" y="210"/>
                    </a:lnTo>
                    <a:lnTo>
                      <a:pt x="2796" y="192"/>
                    </a:lnTo>
                    <a:lnTo>
                      <a:pt x="2784" y="175"/>
                    </a:lnTo>
                    <a:lnTo>
                      <a:pt x="2774" y="158"/>
                    </a:lnTo>
                    <a:lnTo>
                      <a:pt x="2766" y="143"/>
                    </a:lnTo>
                    <a:lnTo>
                      <a:pt x="2757" y="127"/>
                    </a:lnTo>
                    <a:lnTo>
                      <a:pt x="2745" y="99"/>
                    </a:lnTo>
                    <a:lnTo>
                      <a:pt x="2735" y="74"/>
                    </a:lnTo>
                    <a:lnTo>
                      <a:pt x="2729" y="53"/>
                    </a:lnTo>
                    <a:lnTo>
                      <a:pt x="2725" y="34"/>
                    </a:lnTo>
                    <a:lnTo>
                      <a:pt x="2723" y="9"/>
                    </a:lnTo>
                    <a:lnTo>
                      <a:pt x="2723" y="0"/>
                    </a:lnTo>
                    <a:lnTo>
                      <a:pt x="2707" y="28"/>
                    </a:lnTo>
                    <a:lnTo>
                      <a:pt x="2692" y="61"/>
                    </a:lnTo>
                    <a:lnTo>
                      <a:pt x="2677" y="96"/>
                    </a:lnTo>
                    <a:lnTo>
                      <a:pt x="2662" y="136"/>
                    </a:lnTo>
                    <a:lnTo>
                      <a:pt x="2648" y="176"/>
                    </a:lnTo>
                    <a:lnTo>
                      <a:pt x="2633" y="220"/>
                    </a:lnTo>
                    <a:lnTo>
                      <a:pt x="2620" y="265"/>
                    </a:lnTo>
                    <a:lnTo>
                      <a:pt x="2607" y="311"/>
                    </a:lnTo>
                    <a:lnTo>
                      <a:pt x="2595" y="330"/>
                    </a:lnTo>
                    <a:lnTo>
                      <a:pt x="2583" y="348"/>
                    </a:lnTo>
                    <a:lnTo>
                      <a:pt x="2573" y="365"/>
                    </a:lnTo>
                    <a:lnTo>
                      <a:pt x="2564" y="377"/>
                    </a:lnTo>
                    <a:lnTo>
                      <a:pt x="2557" y="389"/>
                    </a:lnTo>
                    <a:lnTo>
                      <a:pt x="2552" y="396"/>
                    </a:lnTo>
                    <a:lnTo>
                      <a:pt x="2549" y="401"/>
                    </a:lnTo>
                    <a:lnTo>
                      <a:pt x="2548" y="403"/>
                    </a:lnTo>
                    <a:lnTo>
                      <a:pt x="2476" y="421"/>
                    </a:lnTo>
                    <a:lnTo>
                      <a:pt x="2284" y="470"/>
                    </a:lnTo>
                    <a:lnTo>
                      <a:pt x="2154" y="503"/>
                    </a:lnTo>
                    <a:lnTo>
                      <a:pt x="2008" y="543"/>
                    </a:lnTo>
                    <a:lnTo>
                      <a:pt x="1848" y="586"/>
                    </a:lnTo>
                    <a:lnTo>
                      <a:pt x="1682" y="633"/>
                    </a:lnTo>
                    <a:lnTo>
                      <a:pt x="1513" y="683"/>
                    </a:lnTo>
                    <a:lnTo>
                      <a:pt x="1344" y="734"/>
                    </a:lnTo>
                    <a:lnTo>
                      <a:pt x="1261" y="761"/>
                    </a:lnTo>
                    <a:lnTo>
                      <a:pt x="1180" y="787"/>
                    </a:lnTo>
                    <a:lnTo>
                      <a:pt x="1103" y="813"/>
                    </a:lnTo>
                    <a:lnTo>
                      <a:pt x="1028" y="839"/>
                    </a:lnTo>
                    <a:lnTo>
                      <a:pt x="956" y="865"/>
                    </a:lnTo>
                    <a:lnTo>
                      <a:pt x="889" y="891"/>
                    </a:lnTo>
                    <a:lnTo>
                      <a:pt x="827" y="916"/>
                    </a:lnTo>
                    <a:lnTo>
                      <a:pt x="769" y="941"/>
                    </a:lnTo>
                    <a:lnTo>
                      <a:pt x="718" y="965"/>
                    </a:lnTo>
                    <a:lnTo>
                      <a:pt x="673" y="989"/>
                    </a:lnTo>
                    <a:lnTo>
                      <a:pt x="635" y="1011"/>
                    </a:lnTo>
                    <a:lnTo>
                      <a:pt x="605" y="1033"/>
                    </a:lnTo>
                    <a:lnTo>
                      <a:pt x="562" y="1067"/>
                    </a:lnTo>
                    <a:lnTo>
                      <a:pt x="520" y="1103"/>
                    </a:lnTo>
                    <a:lnTo>
                      <a:pt x="479" y="1139"/>
                    </a:lnTo>
                    <a:lnTo>
                      <a:pt x="440" y="1177"/>
                    </a:lnTo>
                    <a:lnTo>
                      <a:pt x="401" y="1215"/>
                    </a:lnTo>
                    <a:lnTo>
                      <a:pt x="364" y="1256"/>
                    </a:lnTo>
                    <a:lnTo>
                      <a:pt x="327" y="1298"/>
                    </a:lnTo>
                    <a:lnTo>
                      <a:pt x="293" y="1340"/>
                    </a:lnTo>
                    <a:lnTo>
                      <a:pt x="276" y="1363"/>
                    </a:lnTo>
                    <a:lnTo>
                      <a:pt x="260" y="1386"/>
                    </a:lnTo>
                    <a:lnTo>
                      <a:pt x="244" y="1409"/>
                    </a:lnTo>
                    <a:lnTo>
                      <a:pt x="228" y="1433"/>
                    </a:lnTo>
                    <a:lnTo>
                      <a:pt x="213" y="1458"/>
                    </a:lnTo>
                    <a:lnTo>
                      <a:pt x="198" y="1483"/>
                    </a:lnTo>
                    <a:lnTo>
                      <a:pt x="184" y="1508"/>
                    </a:lnTo>
                    <a:lnTo>
                      <a:pt x="171" y="1534"/>
                    </a:lnTo>
                    <a:lnTo>
                      <a:pt x="157" y="1561"/>
                    </a:lnTo>
                    <a:lnTo>
                      <a:pt x="145" y="1589"/>
                    </a:lnTo>
                    <a:lnTo>
                      <a:pt x="132" y="1618"/>
                    </a:lnTo>
                    <a:lnTo>
                      <a:pt x="121" y="1646"/>
                    </a:lnTo>
                    <a:lnTo>
                      <a:pt x="109" y="1675"/>
                    </a:lnTo>
                    <a:lnTo>
                      <a:pt x="99" y="1705"/>
                    </a:lnTo>
                    <a:lnTo>
                      <a:pt x="89" y="1736"/>
                    </a:lnTo>
                    <a:lnTo>
                      <a:pt x="79" y="1768"/>
                    </a:lnTo>
                    <a:lnTo>
                      <a:pt x="62" y="1827"/>
                    </a:lnTo>
                    <a:lnTo>
                      <a:pt x="49" y="1882"/>
                    </a:lnTo>
                    <a:lnTo>
                      <a:pt x="37" y="1934"/>
                    </a:lnTo>
                    <a:lnTo>
                      <a:pt x="27" y="1982"/>
                    </a:lnTo>
                    <a:lnTo>
                      <a:pt x="20" y="2027"/>
                    </a:lnTo>
                    <a:lnTo>
                      <a:pt x="14" y="2070"/>
                    </a:lnTo>
                    <a:lnTo>
                      <a:pt x="8" y="2109"/>
                    </a:lnTo>
                    <a:lnTo>
                      <a:pt x="5" y="2147"/>
                    </a:lnTo>
                    <a:lnTo>
                      <a:pt x="2" y="2182"/>
                    </a:lnTo>
                    <a:lnTo>
                      <a:pt x="1" y="2216"/>
                    </a:lnTo>
                    <a:lnTo>
                      <a:pt x="0" y="2248"/>
                    </a:lnTo>
                    <a:lnTo>
                      <a:pt x="0" y="2279"/>
                    </a:lnTo>
                    <a:lnTo>
                      <a:pt x="0" y="2339"/>
                    </a:lnTo>
                    <a:lnTo>
                      <a:pt x="1" y="2398"/>
                    </a:lnTo>
                    <a:lnTo>
                      <a:pt x="1" y="2428"/>
                    </a:lnTo>
                    <a:lnTo>
                      <a:pt x="2" y="2459"/>
                    </a:lnTo>
                    <a:lnTo>
                      <a:pt x="4" y="2491"/>
                    </a:lnTo>
                    <a:lnTo>
                      <a:pt x="6" y="2523"/>
                    </a:lnTo>
                    <a:lnTo>
                      <a:pt x="9" y="2556"/>
                    </a:lnTo>
                    <a:lnTo>
                      <a:pt x="12" y="2588"/>
                    </a:lnTo>
                    <a:lnTo>
                      <a:pt x="17" y="2620"/>
                    </a:lnTo>
                    <a:lnTo>
                      <a:pt x="22" y="2652"/>
                    </a:lnTo>
                    <a:lnTo>
                      <a:pt x="27" y="2684"/>
                    </a:lnTo>
                    <a:lnTo>
                      <a:pt x="32" y="2714"/>
                    </a:lnTo>
                    <a:lnTo>
                      <a:pt x="39" y="2744"/>
                    </a:lnTo>
                    <a:lnTo>
                      <a:pt x="45" y="2772"/>
                    </a:lnTo>
                    <a:lnTo>
                      <a:pt x="51" y="2800"/>
                    </a:lnTo>
                    <a:lnTo>
                      <a:pt x="58" y="2825"/>
                    </a:lnTo>
                    <a:lnTo>
                      <a:pt x="66" y="2849"/>
                    </a:lnTo>
                    <a:lnTo>
                      <a:pt x="73" y="2872"/>
                    </a:lnTo>
                    <a:lnTo>
                      <a:pt x="93" y="2925"/>
                    </a:lnTo>
                    <a:lnTo>
                      <a:pt x="116" y="2985"/>
                    </a:lnTo>
                    <a:lnTo>
                      <a:pt x="140" y="3047"/>
                    </a:lnTo>
                    <a:lnTo>
                      <a:pt x="164" y="3108"/>
                    </a:lnTo>
                    <a:lnTo>
                      <a:pt x="186" y="3162"/>
                    </a:lnTo>
                    <a:lnTo>
                      <a:pt x="203" y="3206"/>
                    </a:lnTo>
                    <a:lnTo>
                      <a:pt x="215" y="3236"/>
                    </a:lnTo>
                    <a:lnTo>
                      <a:pt x="219" y="3246"/>
                    </a:lnTo>
                    <a:lnTo>
                      <a:pt x="3213" y="3002"/>
                    </a:lnTo>
                    <a:close/>
                  </a:path>
                </a:pathLst>
              </a:custGeom>
              <a:solidFill>
                <a:srgbClr val="5DF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02" name="Freeform 430"/>
              <p:cNvSpPr>
                <a:spLocks/>
              </p:cNvSpPr>
              <p:nvPr/>
            </p:nvSpPr>
            <p:spPr bwMode="auto">
              <a:xfrm>
                <a:off x="4840" y="2438"/>
                <a:ext cx="49" cy="25"/>
              </a:xfrm>
              <a:custGeom>
                <a:avLst/>
                <a:gdLst>
                  <a:gd name="T0" fmla="*/ 0 w 1111"/>
                  <a:gd name="T1" fmla="*/ 0 h 562"/>
                  <a:gd name="T2" fmla="*/ 0 w 1111"/>
                  <a:gd name="T3" fmla="*/ 0 h 562"/>
                  <a:gd name="T4" fmla="*/ 0 w 1111"/>
                  <a:gd name="T5" fmla="*/ 0 h 562"/>
                  <a:gd name="T6" fmla="*/ 0 w 1111"/>
                  <a:gd name="T7" fmla="*/ 0 h 562"/>
                  <a:gd name="T8" fmla="*/ 0 w 1111"/>
                  <a:gd name="T9" fmla="*/ 0 h 562"/>
                  <a:gd name="T10" fmla="*/ 0 w 1111"/>
                  <a:gd name="T11" fmla="*/ 0 h 562"/>
                  <a:gd name="T12" fmla="*/ 0 w 1111"/>
                  <a:gd name="T13" fmla="*/ 0 h 562"/>
                  <a:gd name="T14" fmla="*/ 0 w 1111"/>
                  <a:gd name="T15" fmla="*/ 0 h 562"/>
                  <a:gd name="T16" fmla="*/ 0 w 1111"/>
                  <a:gd name="T17" fmla="*/ 0 h 562"/>
                  <a:gd name="T18" fmla="*/ 0 w 1111"/>
                  <a:gd name="T19" fmla="*/ 0 h 562"/>
                  <a:gd name="T20" fmla="*/ 0 w 1111"/>
                  <a:gd name="T21" fmla="*/ 0 h 562"/>
                  <a:gd name="T22" fmla="*/ 0 w 1111"/>
                  <a:gd name="T23" fmla="*/ 0 h 562"/>
                  <a:gd name="T24" fmla="*/ 0 w 1111"/>
                  <a:gd name="T25" fmla="*/ 0 h 562"/>
                  <a:gd name="T26" fmla="*/ 0 w 1111"/>
                  <a:gd name="T27" fmla="*/ 0 h 562"/>
                  <a:gd name="T28" fmla="*/ 0 w 1111"/>
                  <a:gd name="T29" fmla="*/ 0 h 562"/>
                  <a:gd name="T30" fmla="*/ 0 w 1111"/>
                  <a:gd name="T31" fmla="*/ 0 h 562"/>
                  <a:gd name="T32" fmla="*/ 0 w 1111"/>
                  <a:gd name="T33" fmla="*/ 0 h 562"/>
                  <a:gd name="T34" fmla="*/ 0 w 1111"/>
                  <a:gd name="T35" fmla="*/ 0 h 562"/>
                  <a:gd name="T36" fmla="*/ 0 w 1111"/>
                  <a:gd name="T37" fmla="*/ 0 h 562"/>
                  <a:gd name="T38" fmla="*/ 0 w 1111"/>
                  <a:gd name="T39" fmla="*/ 0 h 562"/>
                  <a:gd name="T40" fmla="*/ 0 w 1111"/>
                  <a:gd name="T41" fmla="*/ 0 h 562"/>
                  <a:gd name="T42" fmla="*/ 0 w 1111"/>
                  <a:gd name="T43" fmla="*/ 0 h 562"/>
                  <a:gd name="T44" fmla="*/ 0 w 1111"/>
                  <a:gd name="T45" fmla="*/ 0 h 562"/>
                  <a:gd name="T46" fmla="*/ 0 w 1111"/>
                  <a:gd name="T47" fmla="*/ 0 h 562"/>
                  <a:gd name="T48" fmla="*/ 0 w 1111"/>
                  <a:gd name="T49" fmla="*/ 0 h 562"/>
                  <a:gd name="T50" fmla="*/ 0 w 1111"/>
                  <a:gd name="T51" fmla="*/ 0 h 562"/>
                  <a:gd name="T52" fmla="*/ 0 w 1111"/>
                  <a:gd name="T53" fmla="*/ 0 h 562"/>
                  <a:gd name="T54" fmla="*/ 0 w 1111"/>
                  <a:gd name="T55" fmla="*/ 0 h 562"/>
                  <a:gd name="T56" fmla="*/ 0 w 1111"/>
                  <a:gd name="T57" fmla="*/ 0 h 562"/>
                  <a:gd name="T58" fmla="*/ 0 w 1111"/>
                  <a:gd name="T59" fmla="*/ 0 h 562"/>
                  <a:gd name="T60" fmla="*/ 0 w 1111"/>
                  <a:gd name="T61" fmla="*/ 0 h 562"/>
                  <a:gd name="T62" fmla="*/ 0 w 1111"/>
                  <a:gd name="T63" fmla="*/ 0 h 562"/>
                  <a:gd name="T64" fmla="*/ 0 w 1111"/>
                  <a:gd name="T65" fmla="*/ 0 h 562"/>
                  <a:gd name="T66" fmla="*/ 0 w 1111"/>
                  <a:gd name="T67" fmla="*/ 0 h 562"/>
                  <a:gd name="T68" fmla="*/ 0 w 1111"/>
                  <a:gd name="T69" fmla="*/ 0 h 562"/>
                  <a:gd name="T70" fmla="*/ 0 w 1111"/>
                  <a:gd name="T71" fmla="*/ 0 h 56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11"/>
                  <a:gd name="T109" fmla="*/ 0 h 562"/>
                  <a:gd name="T110" fmla="*/ 1111 w 1111"/>
                  <a:gd name="T111" fmla="*/ 562 h 56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11" h="562">
                    <a:moveTo>
                      <a:pt x="0" y="0"/>
                    </a:moveTo>
                    <a:lnTo>
                      <a:pt x="70" y="324"/>
                    </a:lnTo>
                    <a:lnTo>
                      <a:pt x="97" y="336"/>
                    </a:lnTo>
                    <a:lnTo>
                      <a:pt x="168" y="365"/>
                    </a:lnTo>
                    <a:lnTo>
                      <a:pt x="270" y="405"/>
                    </a:lnTo>
                    <a:lnTo>
                      <a:pt x="392" y="451"/>
                    </a:lnTo>
                    <a:lnTo>
                      <a:pt x="456" y="475"/>
                    </a:lnTo>
                    <a:lnTo>
                      <a:pt x="519" y="497"/>
                    </a:lnTo>
                    <a:lnTo>
                      <a:pt x="581" y="517"/>
                    </a:lnTo>
                    <a:lnTo>
                      <a:pt x="639" y="535"/>
                    </a:lnTo>
                    <a:lnTo>
                      <a:pt x="666" y="542"/>
                    </a:lnTo>
                    <a:lnTo>
                      <a:pt x="692" y="548"/>
                    </a:lnTo>
                    <a:lnTo>
                      <a:pt x="716" y="553"/>
                    </a:lnTo>
                    <a:lnTo>
                      <a:pt x="738" y="558"/>
                    </a:lnTo>
                    <a:lnTo>
                      <a:pt x="759" y="561"/>
                    </a:lnTo>
                    <a:lnTo>
                      <a:pt x="777" y="562"/>
                    </a:lnTo>
                    <a:lnTo>
                      <a:pt x="792" y="562"/>
                    </a:lnTo>
                    <a:lnTo>
                      <a:pt x="805" y="560"/>
                    </a:lnTo>
                    <a:lnTo>
                      <a:pt x="816" y="556"/>
                    </a:lnTo>
                    <a:lnTo>
                      <a:pt x="829" y="552"/>
                    </a:lnTo>
                    <a:lnTo>
                      <a:pt x="841" y="546"/>
                    </a:lnTo>
                    <a:lnTo>
                      <a:pt x="854" y="538"/>
                    </a:lnTo>
                    <a:lnTo>
                      <a:pt x="866" y="529"/>
                    </a:lnTo>
                    <a:lnTo>
                      <a:pt x="879" y="519"/>
                    </a:lnTo>
                    <a:lnTo>
                      <a:pt x="891" y="508"/>
                    </a:lnTo>
                    <a:lnTo>
                      <a:pt x="905" y="496"/>
                    </a:lnTo>
                    <a:lnTo>
                      <a:pt x="931" y="469"/>
                    </a:lnTo>
                    <a:lnTo>
                      <a:pt x="956" y="441"/>
                    </a:lnTo>
                    <a:lnTo>
                      <a:pt x="981" y="411"/>
                    </a:lnTo>
                    <a:lnTo>
                      <a:pt x="1004" y="379"/>
                    </a:lnTo>
                    <a:lnTo>
                      <a:pt x="1047" y="320"/>
                    </a:lnTo>
                    <a:lnTo>
                      <a:pt x="1081" y="269"/>
                    </a:lnTo>
                    <a:lnTo>
                      <a:pt x="1103" y="232"/>
                    </a:lnTo>
                    <a:lnTo>
                      <a:pt x="1111" y="219"/>
                    </a:lnTo>
                    <a:lnTo>
                      <a:pt x="1068" y="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93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03" name="Freeform 431"/>
              <p:cNvSpPr>
                <a:spLocks/>
              </p:cNvSpPr>
              <p:nvPr/>
            </p:nvSpPr>
            <p:spPr bwMode="auto">
              <a:xfrm>
                <a:off x="4826" y="2434"/>
                <a:ext cx="47" cy="45"/>
              </a:xfrm>
              <a:custGeom>
                <a:avLst/>
                <a:gdLst>
                  <a:gd name="T0" fmla="*/ 0 w 1089"/>
                  <a:gd name="T1" fmla="*/ 0 h 1031"/>
                  <a:gd name="T2" fmla="*/ 0 w 1089"/>
                  <a:gd name="T3" fmla="*/ 0 h 1031"/>
                  <a:gd name="T4" fmla="*/ 0 w 1089"/>
                  <a:gd name="T5" fmla="*/ 0 h 1031"/>
                  <a:gd name="T6" fmla="*/ 0 w 1089"/>
                  <a:gd name="T7" fmla="*/ 0 h 1031"/>
                  <a:gd name="T8" fmla="*/ 0 w 1089"/>
                  <a:gd name="T9" fmla="*/ 0 h 1031"/>
                  <a:gd name="T10" fmla="*/ 0 w 1089"/>
                  <a:gd name="T11" fmla="*/ 0 h 1031"/>
                  <a:gd name="T12" fmla="*/ 0 w 1089"/>
                  <a:gd name="T13" fmla="*/ 0 h 1031"/>
                  <a:gd name="T14" fmla="*/ 0 w 1089"/>
                  <a:gd name="T15" fmla="*/ 0 h 1031"/>
                  <a:gd name="T16" fmla="*/ 0 w 1089"/>
                  <a:gd name="T17" fmla="*/ 0 h 1031"/>
                  <a:gd name="T18" fmla="*/ 0 w 1089"/>
                  <a:gd name="T19" fmla="*/ 0 h 1031"/>
                  <a:gd name="T20" fmla="*/ 0 w 1089"/>
                  <a:gd name="T21" fmla="*/ 0 h 1031"/>
                  <a:gd name="T22" fmla="*/ 0 w 1089"/>
                  <a:gd name="T23" fmla="*/ 0 h 1031"/>
                  <a:gd name="T24" fmla="*/ 0 w 1089"/>
                  <a:gd name="T25" fmla="*/ 0 h 1031"/>
                  <a:gd name="T26" fmla="*/ 0 w 1089"/>
                  <a:gd name="T27" fmla="*/ 0 h 1031"/>
                  <a:gd name="T28" fmla="*/ 0 w 1089"/>
                  <a:gd name="T29" fmla="*/ 0 h 1031"/>
                  <a:gd name="T30" fmla="*/ 0 w 1089"/>
                  <a:gd name="T31" fmla="*/ 0 h 1031"/>
                  <a:gd name="T32" fmla="*/ 0 w 1089"/>
                  <a:gd name="T33" fmla="*/ 0 h 1031"/>
                  <a:gd name="T34" fmla="*/ 0 w 1089"/>
                  <a:gd name="T35" fmla="*/ 0 h 1031"/>
                  <a:gd name="T36" fmla="*/ 0 w 1089"/>
                  <a:gd name="T37" fmla="*/ 0 h 1031"/>
                  <a:gd name="T38" fmla="*/ 0 w 1089"/>
                  <a:gd name="T39" fmla="*/ 0 h 1031"/>
                  <a:gd name="T40" fmla="*/ 0 w 1089"/>
                  <a:gd name="T41" fmla="*/ 0 h 1031"/>
                  <a:gd name="T42" fmla="*/ 0 w 1089"/>
                  <a:gd name="T43" fmla="*/ 0 h 1031"/>
                  <a:gd name="T44" fmla="*/ 0 w 1089"/>
                  <a:gd name="T45" fmla="*/ 0 h 1031"/>
                  <a:gd name="T46" fmla="*/ 0 w 1089"/>
                  <a:gd name="T47" fmla="*/ 0 h 1031"/>
                  <a:gd name="T48" fmla="*/ 0 w 1089"/>
                  <a:gd name="T49" fmla="*/ 0 h 1031"/>
                  <a:gd name="T50" fmla="*/ 0 w 1089"/>
                  <a:gd name="T51" fmla="*/ 0 h 1031"/>
                  <a:gd name="T52" fmla="*/ 0 w 1089"/>
                  <a:gd name="T53" fmla="*/ 0 h 1031"/>
                  <a:gd name="T54" fmla="*/ 0 w 1089"/>
                  <a:gd name="T55" fmla="*/ 0 h 1031"/>
                  <a:gd name="T56" fmla="*/ 0 w 1089"/>
                  <a:gd name="T57" fmla="*/ 0 h 1031"/>
                  <a:gd name="T58" fmla="*/ 0 w 1089"/>
                  <a:gd name="T59" fmla="*/ 0 h 1031"/>
                  <a:gd name="T60" fmla="*/ 0 w 1089"/>
                  <a:gd name="T61" fmla="*/ 0 h 1031"/>
                  <a:gd name="T62" fmla="*/ 0 w 1089"/>
                  <a:gd name="T63" fmla="*/ 0 h 1031"/>
                  <a:gd name="T64" fmla="*/ 0 w 1089"/>
                  <a:gd name="T65" fmla="*/ 0 h 1031"/>
                  <a:gd name="T66" fmla="*/ 0 w 1089"/>
                  <a:gd name="T67" fmla="*/ 0 h 1031"/>
                  <a:gd name="T68" fmla="*/ 0 w 1089"/>
                  <a:gd name="T69" fmla="*/ 0 h 1031"/>
                  <a:gd name="T70" fmla="*/ 0 w 1089"/>
                  <a:gd name="T71" fmla="*/ 0 h 1031"/>
                  <a:gd name="T72" fmla="*/ 0 w 1089"/>
                  <a:gd name="T73" fmla="*/ 0 h 1031"/>
                  <a:gd name="T74" fmla="*/ 0 w 1089"/>
                  <a:gd name="T75" fmla="*/ 0 h 1031"/>
                  <a:gd name="T76" fmla="*/ 0 w 1089"/>
                  <a:gd name="T77" fmla="*/ 0 h 1031"/>
                  <a:gd name="T78" fmla="*/ 0 w 1089"/>
                  <a:gd name="T79" fmla="*/ 0 h 1031"/>
                  <a:gd name="T80" fmla="*/ 0 w 1089"/>
                  <a:gd name="T81" fmla="*/ 0 h 1031"/>
                  <a:gd name="T82" fmla="*/ 0 w 1089"/>
                  <a:gd name="T83" fmla="*/ 0 h 1031"/>
                  <a:gd name="T84" fmla="*/ 0 w 1089"/>
                  <a:gd name="T85" fmla="*/ 0 h 103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89"/>
                  <a:gd name="T130" fmla="*/ 0 h 1031"/>
                  <a:gd name="T131" fmla="*/ 1089 w 1089"/>
                  <a:gd name="T132" fmla="*/ 1031 h 103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89" h="1031">
                    <a:moveTo>
                      <a:pt x="271" y="0"/>
                    </a:moveTo>
                    <a:lnTo>
                      <a:pt x="286" y="16"/>
                    </a:lnTo>
                    <a:lnTo>
                      <a:pt x="326" y="60"/>
                    </a:lnTo>
                    <a:lnTo>
                      <a:pt x="383" y="125"/>
                    </a:lnTo>
                    <a:lnTo>
                      <a:pt x="455" y="201"/>
                    </a:lnTo>
                    <a:lnTo>
                      <a:pt x="494" y="241"/>
                    </a:lnTo>
                    <a:lnTo>
                      <a:pt x="534" y="283"/>
                    </a:lnTo>
                    <a:lnTo>
                      <a:pt x="574" y="323"/>
                    </a:lnTo>
                    <a:lnTo>
                      <a:pt x="614" y="361"/>
                    </a:lnTo>
                    <a:lnTo>
                      <a:pt x="653" y="398"/>
                    </a:lnTo>
                    <a:lnTo>
                      <a:pt x="691" y="430"/>
                    </a:lnTo>
                    <a:lnTo>
                      <a:pt x="708" y="445"/>
                    </a:lnTo>
                    <a:lnTo>
                      <a:pt x="725" y="458"/>
                    </a:lnTo>
                    <a:lnTo>
                      <a:pt x="741" y="471"/>
                    </a:lnTo>
                    <a:lnTo>
                      <a:pt x="756" y="481"/>
                    </a:lnTo>
                    <a:lnTo>
                      <a:pt x="816" y="520"/>
                    </a:lnTo>
                    <a:lnTo>
                      <a:pt x="875" y="557"/>
                    </a:lnTo>
                    <a:lnTo>
                      <a:pt x="930" y="592"/>
                    </a:lnTo>
                    <a:lnTo>
                      <a:pt x="981" y="621"/>
                    </a:lnTo>
                    <a:lnTo>
                      <a:pt x="1025" y="647"/>
                    </a:lnTo>
                    <a:lnTo>
                      <a:pt x="1059" y="666"/>
                    </a:lnTo>
                    <a:lnTo>
                      <a:pt x="1080" y="678"/>
                    </a:lnTo>
                    <a:lnTo>
                      <a:pt x="1089" y="682"/>
                    </a:lnTo>
                    <a:lnTo>
                      <a:pt x="1077" y="700"/>
                    </a:lnTo>
                    <a:lnTo>
                      <a:pt x="1044" y="746"/>
                    </a:lnTo>
                    <a:lnTo>
                      <a:pt x="1021" y="776"/>
                    </a:lnTo>
                    <a:lnTo>
                      <a:pt x="995" y="809"/>
                    </a:lnTo>
                    <a:lnTo>
                      <a:pt x="965" y="844"/>
                    </a:lnTo>
                    <a:lnTo>
                      <a:pt x="933" y="879"/>
                    </a:lnTo>
                    <a:lnTo>
                      <a:pt x="917" y="897"/>
                    </a:lnTo>
                    <a:lnTo>
                      <a:pt x="900" y="914"/>
                    </a:lnTo>
                    <a:lnTo>
                      <a:pt x="882" y="930"/>
                    </a:lnTo>
                    <a:lnTo>
                      <a:pt x="865" y="947"/>
                    </a:lnTo>
                    <a:lnTo>
                      <a:pt x="847" y="962"/>
                    </a:lnTo>
                    <a:lnTo>
                      <a:pt x="829" y="975"/>
                    </a:lnTo>
                    <a:lnTo>
                      <a:pt x="811" y="989"/>
                    </a:lnTo>
                    <a:lnTo>
                      <a:pt x="794" y="1000"/>
                    </a:lnTo>
                    <a:lnTo>
                      <a:pt x="776" y="1010"/>
                    </a:lnTo>
                    <a:lnTo>
                      <a:pt x="758" y="1018"/>
                    </a:lnTo>
                    <a:lnTo>
                      <a:pt x="741" y="1025"/>
                    </a:lnTo>
                    <a:lnTo>
                      <a:pt x="724" y="1029"/>
                    </a:lnTo>
                    <a:lnTo>
                      <a:pt x="707" y="1031"/>
                    </a:lnTo>
                    <a:lnTo>
                      <a:pt x="691" y="1031"/>
                    </a:lnTo>
                    <a:lnTo>
                      <a:pt x="675" y="1029"/>
                    </a:lnTo>
                    <a:lnTo>
                      <a:pt x="660" y="1024"/>
                    </a:lnTo>
                    <a:lnTo>
                      <a:pt x="631" y="1011"/>
                    </a:lnTo>
                    <a:lnTo>
                      <a:pt x="605" y="999"/>
                    </a:lnTo>
                    <a:lnTo>
                      <a:pt x="581" y="987"/>
                    </a:lnTo>
                    <a:lnTo>
                      <a:pt x="558" y="974"/>
                    </a:lnTo>
                    <a:lnTo>
                      <a:pt x="537" y="962"/>
                    </a:lnTo>
                    <a:lnTo>
                      <a:pt x="516" y="947"/>
                    </a:lnTo>
                    <a:lnTo>
                      <a:pt x="497" y="932"/>
                    </a:lnTo>
                    <a:lnTo>
                      <a:pt x="477" y="916"/>
                    </a:lnTo>
                    <a:lnTo>
                      <a:pt x="458" y="897"/>
                    </a:lnTo>
                    <a:lnTo>
                      <a:pt x="438" y="876"/>
                    </a:lnTo>
                    <a:lnTo>
                      <a:pt x="418" y="852"/>
                    </a:lnTo>
                    <a:lnTo>
                      <a:pt x="398" y="826"/>
                    </a:lnTo>
                    <a:lnTo>
                      <a:pt x="376" y="796"/>
                    </a:lnTo>
                    <a:lnTo>
                      <a:pt x="353" y="763"/>
                    </a:lnTo>
                    <a:lnTo>
                      <a:pt x="328" y="725"/>
                    </a:lnTo>
                    <a:lnTo>
                      <a:pt x="301" y="682"/>
                    </a:lnTo>
                    <a:lnTo>
                      <a:pt x="244" y="594"/>
                    </a:lnTo>
                    <a:lnTo>
                      <a:pt x="188" y="507"/>
                    </a:lnTo>
                    <a:lnTo>
                      <a:pt x="135" y="425"/>
                    </a:lnTo>
                    <a:lnTo>
                      <a:pt x="87" y="350"/>
                    </a:lnTo>
                    <a:lnTo>
                      <a:pt x="65" y="317"/>
                    </a:lnTo>
                    <a:lnTo>
                      <a:pt x="46" y="285"/>
                    </a:lnTo>
                    <a:lnTo>
                      <a:pt x="31" y="257"/>
                    </a:lnTo>
                    <a:lnTo>
                      <a:pt x="18" y="232"/>
                    </a:lnTo>
                    <a:lnTo>
                      <a:pt x="9" y="211"/>
                    </a:lnTo>
                    <a:lnTo>
                      <a:pt x="3" y="195"/>
                    </a:lnTo>
                    <a:lnTo>
                      <a:pt x="1" y="188"/>
                    </a:lnTo>
                    <a:lnTo>
                      <a:pt x="0" y="182"/>
                    </a:lnTo>
                    <a:lnTo>
                      <a:pt x="1" y="178"/>
                    </a:lnTo>
                    <a:lnTo>
                      <a:pt x="4" y="175"/>
                    </a:lnTo>
                    <a:lnTo>
                      <a:pt x="15" y="163"/>
                    </a:lnTo>
                    <a:lnTo>
                      <a:pt x="30" y="149"/>
                    </a:lnTo>
                    <a:lnTo>
                      <a:pt x="49" y="131"/>
                    </a:lnTo>
                    <a:lnTo>
                      <a:pt x="75" y="110"/>
                    </a:lnTo>
                    <a:lnTo>
                      <a:pt x="91" y="99"/>
                    </a:lnTo>
                    <a:lnTo>
                      <a:pt x="109" y="87"/>
                    </a:lnTo>
                    <a:lnTo>
                      <a:pt x="130" y="74"/>
                    </a:lnTo>
                    <a:lnTo>
                      <a:pt x="153" y="60"/>
                    </a:lnTo>
                    <a:lnTo>
                      <a:pt x="178" y="47"/>
                    </a:lnTo>
                    <a:lnTo>
                      <a:pt x="206" y="32"/>
                    </a:lnTo>
                    <a:lnTo>
                      <a:pt x="237" y="16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BDF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04" name="Freeform 432"/>
              <p:cNvSpPr>
                <a:spLocks/>
              </p:cNvSpPr>
              <p:nvPr/>
            </p:nvSpPr>
            <p:spPr bwMode="auto">
              <a:xfrm>
                <a:off x="4873" y="2437"/>
                <a:ext cx="24" cy="33"/>
              </a:xfrm>
              <a:custGeom>
                <a:avLst/>
                <a:gdLst>
                  <a:gd name="T0" fmla="*/ 0 w 560"/>
                  <a:gd name="T1" fmla="*/ 0 h 756"/>
                  <a:gd name="T2" fmla="*/ 0 w 560"/>
                  <a:gd name="T3" fmla="*/ 0 h 756"/>
                  <a:gd name="T4" fmla="*/ 0 w 560"/>
                  <a:gd name="T5" fmla="*/ 0 h 756"/>
                  <a:gd name="T6" fmla="*/ 0 w 560"/>
                  <a:gd name="T7" fmla="*/ 0 h 756"/>
                  <a:gd name="T8" fmla="*/ 0 w 560"/>
                  <a:gd name="T9" fmla="*/ 0 h 756"/>
                  <a:gd name="T10" fmla="*/ 0 w 560"/>
                  <a:gd name="T11" fmla="*/ 0 h 756"/>
                  <a:gd name="T12" fmla="*/ 0 w 560"/>
                  <a:gd name="T13" fmla="*/ 0 h 756"/>
                  <a:gd name="T14" fmla="*/ 0 w 560"/>
                  <a:gd name="T15" fmla="*/ 0 h 756"/>
                  <a:gd name="T16" fmla="*/ 0 w 560"/>
                  <a:gd name="T17" fmla="*/ 0 h 756"/>
                  <a:gd name="T18" fmla="*/ 0 w 560"/>
                  <a:gd name="T19" fmla="*/ 0 h 756"/>
                  <a:gd name="T20" fmla="*/ 0 w 560"/>
                  <a:gd name="T21" fmla="*/ 0 h 756"/>
                  <a:gd name="T22" fmla="*/ 0 w 560"/>
                  <a:gd name="T23" fmla="*/ 0 h 756"/>
                  <a:gd name="T24" fmla="*/ 0 w 560"/>
                  <a:gd name="T25" fmla="*/ 0 h 756"/>
                  <a:gd name="T26" fmla="*/ 0 w 560"/>
                  <a:gd name="T27" fmla="*/ 0 h 756"/>
                  <a:gd name="T28" fmla="*/ 0 w 560"/>
                  <a:gd name="T29" fmla="*/ 0 h 756"/>
                  <a:gd name="T30" fmla="*/ 0 w 560"/>
                  <a:gd name="T31" fmla="*/ 0 h 756"/>
                  <a:gd name="T32" fmla="*/ 0 w 560"/>
                  <a:gd name="T33" fmla="*/ 0 h 756"/>
                  <a:gd name="T34" fmla="*/ 0 w 560"/>
                  <a:gd name="T35" fmla="*/ 0 h 756"/>
                  <a:gd name="T36" fmla="*/ 0 w 560"/>
                  <a:gd name="T37" fmla="*/ 0 h 756"/>
                  <a:gd name="T38" fmla="*/ 0 w 560"/>
                  <a:gd name="T39" fmla="*/ 0 h 756"/>
                  <a:gd name="T40" fmla="*/ 0 w 560"/>
                  <a:gd name="T41" fmla="*/ 0 h 756"/>
                  <a:gd name="T42" fmla="*/ 0 w 560"/>
                  <a:gd name="T43" fmla="*/ 0 h 756"/>
                  <a:gd name="T44" fmla="*/ 0 w 560"/>
                  <a:gd name="T45" fmla="*/ 0 h 756"/>
                  <a:gd name="T46" fmla="*/ 0 w 560"/>
                  <a:gd name="T47" fmla="*/ 0 h 756"/>
                  <a:gd name="T48" fmla="*/ 0 w 560"/>
                  <a:gd name="T49" fmla="*/ 0 h 756"/>
                  <a:gd name="T50" fmla="*/ 0 w 560"/>
                  <a:gd name="T51" fmla="*/ 0 h 756"/>
                  <a:gd name="T52" fmla="*/ 0 w 560"/>
                  <a:gd name="T53" fmla="*/ 0 h 756"/>
                  <a:gd name="T54" fmla="*/ 0 w 560"/>
                  <a:gd name="T55" fmla="*/ 0 h 756"/>
                  <a:gd name="T56" fmla="*/ 0 w 560"/>
                  <a:gd name="T57" fmla="*/ 0 h 756"/>
                  <a:gd name="T58" fmla="*/ 0 w 560"/>
                  <a:gd name="T59" fmla="*/ 0 h 756"/>
                  <a:gd name="T60" fmla="*/ 0 w 560"/>
                  <a:gd name="T61" fmla="*/ 0 h 756"/>
                  <a:gd name="T62" fmla="*/ 0 w 560"/>
                  <a:gd name="T63" fmla="*/ 0 h 756"/>
                  <a:gd name="T64" fmla="*/ 0 w 560"/>
                  <a:gd name="T65" fmla="*/ 0 h 756"/>
                  <a:gd name="T66" fmla="*/ 0 w 560"/>
                  <a:gd name="T67" fmla="*/ 0 h 756"/>
                  <a:gd name="T68" fmla="*/ 0 w 560"/>
                  <a:gd name="T69" fmla="*/ 0 h 756"/>
                  <a:gd name="T70" fmla="*/ 0 w 560"/>
                  <a:gd name="T71" fmla="*/ 0 h 756"/>
                  <a:gd name="T72" fmla="*/ 0 w 560"/>
                  <a:gd name="T73" fmla="*/ 0 h 756"/>
                  <a:gd name="T74" fmla="*/ 0 w 560"/>
                  <a:gd name="T75" fmla="*/ 0 h 756"/>
                  <a:gd name="T76" fmla="*/ 0 w 560"/>
                  <a:gd name="T77" fmla="*/ 0 h 756"/>
                  <a:gd name="T78" fmla="*/ 0 w 560"/>
                  <a:gd name="T79" fmla="*/ 0 h 75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60"/>
                  <a:gd name="T121" fmla="*/ 0 h 756"/>
                  <a:gd name="T122" fmla="*/ 560 w 560"/>
                  <a:gd name="T123" fmla="*/ 756 h 75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60" h="756">
                    <a:moveTo>
                      <a:pt x="167" y="272"/>
                    </a:moveTo>
                    <a:lnTo>
                      <a:pt x="167" y="274"/>
                    </a:lnTo>
                    <a:lnTo>
                      <a:pt x="168" y="281"/>
                    </a:lnTo>
                    <a:lnTo>
                      <a:pt x="169" y="293"/>
                    </a:lnTo>
                    <a:lnTo>
                      <a:pt x="168" y="310"/>
                    </a:lnTo>
                    <a:lnTo>
                      <a:pt x="166" y="319"/>
                    </a:lnTo>
                    <a:lnTo>
                      <a:pt x="163" y="331"/>
                    </a:lnTo>
                    <a:lnTo>
                      <a:pt x="159" y="343"/>
                    </a:lnTo>
                    <a:lnTo>
                      <a:pt x="155" y="356"/>
                    </a:lnTo>
                    <a:lnTo>
                      <a:pt x="149" y="371"/>
                    </a:lnTo>
                    <a:lnTo>
                      <a:pt x="142" y="386"/>
                    </a:lnTo>
                    <a:lnTo>
                      <a:pt x="133" y="403"/>
                    </a:lnTo>
                    <a:lnTo>
                      <a:pt x="123" y="420"/>
                    </a:lnTo>
                    <a:lnTo>
                      <a:pt x="100" y="456"/>
                    </a:lnTo>
                    <a:lnTo>
                      <a:pt x="77" y="490"/>
                    </a:lnTo>
                    <a:lnTo>
                      <a:pt x="56" y="524"/>
                    </a:lnTo>
                    <a:lnTo>
                      <a:pt x="38" y="552"/>
                    </a:lnTo>
                    <a:lnTo>
                      <a:pt x="23" y="577"/>
                    </a:lnTo>
                    <a:lnTo>
                      <a:pt x="10" y="596"/>
                    </a:lnTo>
                    <a:lnTo>
                      <a:pt x="3" y="608"/>
                    </a:lnTo>
                    <a:lnTo>
                      <a:pt x="0" y="612"/>
                    </a:lnTo>
                    <a:lnTo>
                      <a:pt x="15" y="622"/>
                    </a:lnTo>
                    <a:lnTo>
                      <a:pt x="58" y="644"/>
                    </a:lnTo>
                    <a:lnTo>
                      <a:pt x="86" y="658"/>
                    </a:lnTo>
                    <a:lnTo>
                      <a:pt x="120" y="675"/>
                    </a:lnTo>
                    <a:lnTo>
                      <a:pt x="156" y="691"/>
                    </a:lnTo>
                    <a:lnTo>
                      <a:pt x="195" y="706"/>
                    </a:lnTo>
                    <a:lnTo>
                      <a:pt x="234" y="722"/>
                    </a:lnTo>
                    <a:lnTo>
                      <a:pt x="275" y="734"/>
                    </a:lnTo>
                    <a:lnTo>
                      <a:pt x="295" y="741"/>
                    </a:lnTo>
                    <a:lnTo>
                      <a:pt x="316" y="746"/>
                    </a:lnTo>
                    <a:lnTo>
                      <a:pt x="334" y="750"/>
                    </a:lnTo>
                    <a:lnTo>
                      <a:pt x="354" y="753"/>
                    </a:lnTo>
                    <a:lnTo>
                      <a:pt x="373" y="755"/>
                    </a:lnTo>
                    <a:lnTo>
                      <a:pt x="391" y="756"/>
                    </a:lnTo>
                    <a:lnTo>
                      <a:pt x="408" y="756"/>
                    </a:lnTo>
                    <a:lnTo>
                      <a:pt x="425" y="755"/>
                    </a:lnTo>
                    <a:lnTo>
                      <a:pt x="441" y="752"/>
                    </a:lnTo>
                    <a:lnTo>
                      <a:pt x="455" y="748"/>
                    </a:lnTo>
                    <a:lnTo>
                      <a:pt x="469" y="743"/>
                    </a:lnTo>
                    <a:lnTo>
                      <a:pt x="481" y="735"/>
                    </a:lnTo>
                    <a:lnTo>
                      <a:pt x="492" y="727"/>
                    </a:lnTo>
                    <a:lnTo>
                      <a:pt x="502" y="719"/>
                    </a:lnTo>
                    <a:lnTo>
                      <a:pt x="511" y="710"/>
                    </a:lnTo>
                    <a:lnTo>
                      <a:pt x="519" y="702"/>
                    </a:lnTo>
                    <a:lnTo>
                      <a:pt x="526" y="694"/>
                    </a:lnTo>
                    <a:lnTo>
                      <a:pt x="532" y="685"/>
                    </a:lnTo>
                    <a:lnTo>
                      <a:pt x="539" y="677"/>
                    </a:lnTo>
                    <a:lnTo>
                      <a:pt x="544" y="668"/>
                    </a:lnTo>
                    <a:lnTo>
                      <a:pt x="548" y="659"/>
                    </a:lnTo>
                    <a:lnTo>
                      <a:pt x="551" y="650"/>
                    </a:lnTo>
                    <a:lnTo>
                      <a:pt x="554" y="640"/>
                    </a:lnTo>
                    <a:lnTo>
                      <a:pt x="556" y="631"/>
                    </a:lnTo>
                    <a:lnTo>
                      <a:pt x="559" y="611"/>
                    </a:lnTo>
                    <a:lnTo>
                      <a:pt x="560" y="590"/>
                    </a:lnTo>
                    <a:lnTo>
                      <a:pt x="560" y="569"/>
                    </a:lnTo>
                    <a:lnTo>
                      <a:pt x="557" y="546"/>
                    </a:lnTo>
                    <a:lnTo>
                      <a:pt x="554" y="521"/>
                    </a:lnTo>
                    <a:lnTo>
                      <a:pt x="550" y="494"/>
                    </a:lnTo>
                    <a:lnTo>
                      <a:pt x="542" y="435"/>
                    </a:lnTo>
                    <a:lnTo>
                      <a:pt x="534" y="367"/>
                    </a:lnTo>
                    <a:lnTo>
                      <a:pt x="530" y="332"/>
                    </a:lnTo>
                    <a:lnTo>
                      <a:pt x="525" y="297"/>
                    </a:lnTo>
                    <a:lnTo>
                      <a:pt x="520" y="262"/>
                    </a:lnTo>
                    <a:lnTo>
                      <a:pt x="514" y="229"/>
                    </a:lnTo>
                    <a:lnTo>
                      <a:pt x="501" y="166"/>
                    </a:lnTo>
                    <a:lnTo>
                      <a:pt x="488" y="112"/>
                    </a:lnTo>
                    <a:lnTo>
                      <a:pt x="475" y="65"/>
                    </a:lnTo>
                    <a:lnTo>
                      <a:pt x="465" y="31"/>
                    </a:lnTo>
                    <a:lnTo>
                      <a:pt x="457" y="8"/>
                    </a:lnTo>
                    <a:lnTo>
                      <a:pt x="455" y="0"/>
                    </a:lnTo>
                    <a:lnTo>
                      <a:pt x="446" y="7"/>
                    </a:lnTo>
                    <a:lnTo>
                      <a:pt x="422" y="27"/>
                    </a:lnTo>
                    <a:lnTo>
                      <a:pt x="387" y="56"/>
                    </a:lnTo>
                    <a:lnTo>
                      <a:pt x="344" y="93"/>
                    </a:lnTo>
                    <a:lnTo>
                      <a:pt x="296" y="136"/>
                    </a:lnTo>
                    <a:lnTo>
                      <a:pt x="248" y="181"/>
                    </a:lnTo>
                    <a:lnTo>
                      <a:pt x="225" y="204"/>
                    </a:lnTo>
                    <a:lnTo>
                      <a:pt x="203" y="227"/>
                    </a:lnTo>
                    <a:lnTo>
                      <a:pt x="183" y="250"/>
                    </a:lnTo>
                    <a:lnTo>
                      <a:pt x="167" y="272"/>
                    </a:lnTo>
                    <a:close/>
                  </a:path>
                </a:pathLst>
              </a:custGeom>
              <a:solidFill>
                <a:srgbClr val="BDF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05" name="Freeform 433"/>
              <p:cNvSpPr>
                <a:spLocks/>
              </p:cNvSpPr>
              <p:nvPr/>
            </p:nvSpPr>
            <p:spPr bwMode="auto">
              <a:xfrm>
                <a:off x="4515" y="2362"/>
                <a:ext cx="197" cy="203"/>
              </a:xfrm>
              <a:custGeom>
                <a:avLst/>
                <a:gdLst>
                  <a:gd name="T0" fmla="*/ 0 w 4523"/>
                  <a:gd name="T1" fmla="*/ 0 h 4655"/>
                  <a:gd name="T2" fmla="*/ 0 w 4523"/>
                  <a:gd name="T3" fmla="*/ 0 h 4655"/>
                  <a:gd name="T4" fmla="*/ 0 w 4523"/>
                  <a:gd name="T5" fmla="*/ 0 h 4655"/>
                  <a:gd name="T6" fmla="*/ 0 w 4523"/>
                  <a:gd name="T7" fmla="*/ 0 h 4655"/>
                  <a:gd name="T8" fmla="*/ 0 w 4523"/>
                  <a:gd name="T9" fmla="*/ 0 h 4655"/>
                  <a:gd name="T10" fmla="*/ 0 w 4523"/>
                  <a:gd name="T11" fmla="*/ 0 h 4655"/>
                  <a:gd name="T12" fmla="*/ 0 w 4523"/>
                  <a:gd name="T13" fmla="*/ 0 h 4655"/>
                  <a:gd name="T14" fmla="*/ 0 w 4523"/>
                  <a:gd name="T15" fmla="*/ 0 h 4655"/>
                  <a:gd name="T16" fmla="*/ 0 w 4523"/>
                  <a:gd name="T17" fmla="*/ 0 h 4655"/>
                  <a:gd name="T18" fmla="*/ 0 w 4523"/>
                  <a:gd name="T19" fmla="*/ 0 h 4655"/>
                  <a:gd name="T20" fmla="*/ 0 w 4523"/>
                  <a:gd name="T21" fmla="*/ 0 h 4655"/>
                  <a:gd name="T22" fmla="*/ 0 w 4523"/>
                  <a:gd name="T23" fmla="*/ 0 h 4655"/>
                  <a:gd name="T24" fmla="*/ 0 w 4523"/>
                  <a:gd name="T25" fmla="*/ 0 h 4655"/>
                  <a:gd name="T26" fmla="*/ 0 w 4523"/>
                  <a:gd name="T27" fmla="*/ 0 h 4655"/>
                  <a:gd name="T28" fmla="*/ 0 w 4523"/>
                  <a:gd name="T29" fmla="*/ 0 h 4655"/>
                  <a:gd name="T30" fmla="*/ 0 w 4523"/>
                  <a:gd name="T31" fmla="*/ 0 h 4655"/>
                  <a:gd name="T32" fmla="*/ 0 w 4523"/>
                  <a:gd name="T33" fmla="*/ 0 h 4655"/>
                  <a:gd name="T34" fmla="*/ 0 w 4523"/>
                  <a:gd name="T35" fmla="*/ 0 h 4655"/>
                  <a:gd name="T36" fmla="*/ 0 w 4523"/>
                  <a:gd name="T37" fmla="*/ 0 h 4655"/>
                  <a:gd name="T38" fmla="*/ 0 w 4523"/>
                  <a:gd name="T39" fmla="*/ 0 h 4655"/>
                  <a:gd name="T40" fmla="*/ 0 w 4523"/>
                  <a:gd name="T41" fmla="*/ 0 h 4655"/>
                  <a:gd name="T42" fmla="*/ 0 w 4523"/>
                  <a:gd name="T43" fmla="*/ 0 h 4655"/>
                  <a:gd name="T44" fmla="*/ 0 w 4523"/>
                  <a:gd name="T45" fmla="*/ 0 h 4655"/>
                  <a:gd name="T46" fmla="*/ 0 w 4523"/>
                  <a:gd name="T47" fmla="*/ 0 h 4655"/>
                  <a:gd name="T48" fmla="*/ 0 w 4523"/>
                  <a:gd name="T49" fmla="*/ 0 h 4655"/>
                  <a:gd name="T50" fmla="*/ 0 w 4523"/>
                  <a:gd name="T51" fmla="*/ 0 h 4655"/>
                  <a:gd name="T52" fmla="*/ 0 w 4523"/>
                  <a:gd name="T53" fmla="*/ 0 h 4655"/>
                  <a:gd name="T54" fmla="*/ 0 w 4523"/>
                  <a:gd name="T55" fmla="*/ 0 h 4655"/>
                  <a:gd name="T56" fmla="*/ 0 w 4523"/>
                  <a:gd name="T57" fmla="*/ 0 h 4655"/>
                  <a:gd name="T58" fmla="*/ 0 w 4523"/>
                  <a:gd name="T59" fmla="*/ 0 h 4655"/>
                  <a:gd name="T60" fmla="*/ 0 w 4523"/>
                  <a:gd name="T61" fmla="*/ 0 h 4655"/>
                  <a:gd name="T62" fmla="*/ 0 w 4523"/>
                  <a:gd name="T63" fmla="*/ 0 h 4655"/>
                  <a:gd name="T64" fmla="*/ 0 w 4523"/>
                  <a:gd name="T65" fmla="*/ 0 h 4655"/>
                  <a:gd name="T66" fmla="*/ 0 w 4523"/>
                  <a:gd name="T67" fmla="*/ 0 h 4655"/>
                  <a:gd name="T68" fmla="*/ 0 w 4523"/>
                  <a:gd name="T69" fmla="*/ 0 h 4655"/>
                  <a:gd name="T70" fmla="*/ 0 w 4523"/>
                  <a:gd name="T71" fmla="*/ 0 h 4655"/>
                  <a:gd name="T72" fmla="*/ 0 w 4523"/>
                  <a:gd name="T73" fmla="*/ 0 h 4655"/>
                  <a:gd name="T74" fmla="*/ 0 w 4523"/>
                  <a:gd name="T75" fmla="*/ 0 h 4655"/>
                  <a:gd name="T76" fmla="*/ 0 w 4523"/>
                  <a:gd name="T77" fmla="*/ 0 h 4655"/>
                  <a:gd name="T78" fmla="*/ 0 w 4523"/>
                  <a:gd name="T79" fmla="*/ 0 h 4655"/>
                  <a:gd name="T80" fmla="*/ 0 w 4523"/>
                  <a:gd name="T81" fmla="*/ 0 h 4655"/>
                  <a:gd name="T82" fmla="*/ 0 w 4523"/>
                  <a:gd name="T83" fmla="*/ 0 h 4655"/>
                  <a:gd name="T84" fmla="*/ 0 w 4523"/>
                  <a:gd name="T85" fmla="*/ 0 h 4655"/>
                  <a:gd name="T86" fmla="*/ 0 w 4523"/>
                  <a:gd name="T87" fmla="*/ 0 h 4655"/>
                  <a:gd name="T88" fmla="*/ 0 w 4523"/>
                  <a:gd name="T89" fmla="*/ 0 h 4655"/>
                  <a:gd name="T90" fmla="*/ 0 w 4523"/>
                  <a:gd name="T91" fmla="*/ 0 h 4655"/>
                  <a:gd name="T92" fmla="*/ 0 w 4523"/>
                  <a:gd name="T93" fmla="*/ 0 h 4655"/>
                  <a:gd name="T94" fmla="*/ 0 w 4523"/>
                  <a:gd name="T95" fmla="*/ 0 h 465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523"/>
                  <a:gd name="T145" fmla="*/ 0 h 4655"/>
                  <a:gd name="T146" fmla="*/ 4523 w 4523"/>
                  <a:gd name="T147" fmla="*/ 4655 h 465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523" h="4655">
                    <a:moveTo>
                      <a:pt x="804" y="2572"/>
                    </a:moveTo>
                    <a:lnTo>
                      <a:pt x="785" y="2584"/>
                    </a:lnTo>
                    <a:lnTo>
                      <a:pt x="734" y="2616"/>
                    </a:lnTo>
                    <a:lnTo>
                      <a:pt x="700" y="2639"/>
                    </a:lnTo>
                    <a:lnTo>
                      <a:pt x="659" y="2667"/>
                    </a:lnTo>
                    <a:lnTo>
                      <a:pt x="615" y="2698"/>
                    </a:lnTo>
                    <a:lnTo>
                      <a:pt x="567" y="2733"/>
                    </a:lnTo>
                    <a:lnTo>
                      <a:pt x="517" y="2771"/>
                    </a:lnTo>
                    <a:lnTo>
                      <a:pt x="466" y="2812"/>
                    </a:lnTo>
                    <a:lnTo>
                      <a:pt x="415" y="2856"/>
                    </a:lnTo>
                    <a:lnTo>
                      <a:pt x="364" y="2903"/>
                    </a:lnTo>
                    <a:lnTo>
                      <a:pt x="339" y="2927"/>
                    </a:lnTo>
                    <a:lnTo>
                      <a:pt x="315" y="2951"/>
                    </a:lnTo>
                    <a:lnTo>
                      <a:pt x="291" y="2976"/>
                    </a:lnTo>
                    <a:lnTo>
                      <a:pt x="268" y="3001"/>
                    </a:lnTo>
                    <a:lnTo>
                      <a:pt x="246" y="3026"/>
                    </a:lnTo>
                    <a:lnTo>
                      <a:pt x="225" y="3052"/>
                    </a:lnTo>
                    <a:lnTo>
                      <a:pt x="206" y="3078"/>
                    </a:lnTo>
                    <a:lnTo>
                      <a:pt x="187" y="3104"/>
                    </a:lnTo>
                    <a:lnTo>
                      <a:pt x="169" y="3130"/>
                    </a:lnTo>
                    <a:lnTo>
                      <a:pt x="152" y="3156"/>
                    </a:lnTo>
                    <a:lnTo>
                      <a:pt x="138" y="3182"/>
                    </a:lnTo>
                    <a:lnTo>
                      <a:pt x="123" y="3208"/>
                    </a:lnTo>
                    <a:lnTo>
                      <a:pt x="110" y="3234"/>
                    </a:lnTo>
                    <a:lnTo>
                      <a:pt x="98" y="3260"/>
                    </a:lnTo>
                    <a:lnTo>
                      <a:pt x="87" y="3286"/>
                    </a:lnTo>
                    <a:lnTo>
                      <a:pt x="76" y="3312"/>
                    </a:lnTo>
                    <a:lnTo>
                      <a:pt x="67" y="3338"/>
                    </a:lnTo>
                    <a:lnTo>
                      <a:pt x="58" y="3363"/>
                    </a:lnTo>
                    <a:lnTo>
                      <a:pt x="50" y="3388"/>
                    </a:lnTo>
                    <a:lnTo>
                      <a:pt x="43" y="3413"/>
                    </a:lnTo>
                    <a:lnTo>
                      <a:pt x="30" y="3463"/>
                    </a:lnTo>
                    <a:lnTo>
                      <a:pt x="21" y="3511"/>
                    </a:lnTo>
                    <a:lnTo>
                      <a:pt x="14" y="3557"/>
                    </a:lnTo>
                    <a:lnTo>
                      <a:pt x="9" y="3603"/>
                    </a:lnTo>
                    <a:lnTo>
                      <a:pt x="4" y="3646"/>
                    </a:lnTo>
                    <a:lnTo>
                      <a:pt x="2" y="3686"/>
                    </a:lnTo>
                    <a:lnTo>
                      <a:pt x="0" y="3761"/>
                    </a:lnTo>
                    <a:lnTo>
                      <a:pt x="0" y="3827"/>
                    </a:lnTo>
                    <a:lnTo>
                      <a:pt x="0" y="3854"/>
                    </a:lnTo>
                    <a:lnTo>
                      <a:pt x="1" y="3878"/>
                    </a:lnTo>
                    <a:lnTo>
                      <a:pt x="2" y="3899"/>
                    </a:lnTo>
                    <a:lnTo>
                      <a:pt x="3" y="3918"/>
                    </a:lnTo>
                    <a:lnTo>
                      <a:pt x="7" y="3948"/>
                    </a:lnTo>
                    <a:lnTo>
                      <a:pt x="13" y="3972"/>
                    </a:lnTo>
                    <a:lnTo>
                      <a:pt x="17" y="3994"/>
                    </a:lnTo>
                    <a:lnTo>
                      <a:pt x="21" y="4017"/>
                    </a:lnTo>
                    <a:lnTo>
                      <a:pt x="23" y="4043"/>
                    </a:lnTo>
                    <a:lnTo>
                      <a:pt x="25" y="4077"/>
                    </a:lnTo>
                    <a:lnTo>
                      <a:pt x="25" y="4101"/>
                    </a:lnTo>
                    <a:lnTo>
                      <a:pt x="27" y="4132"/>
                    </a:lnTo>
                    <a:lnTo>
                      <a:pt x="30" y="4170"/>
                    </a:lnTo>
                    <a:lnTo>
                      <a:pt x="34" y="4212"/>
                    </a:lnTo>
                    <a:lnTo>
                      <a:pt x="43" y="4306"/>
                    </a:lnTo>
                    <a:lnTo>
                      <a:pt x="53" y="4405"/>
                    </a:lnTo>
                    <a:lnTo>
                      <a:pt x="64" y="4500"/>
                    </a:lnTo>
                    <a:lnTo>
                      <a:pt x="73" y="4580"/>
                    </a:lnTo>
                    <a:lnTo>
                      <a:pt x="79" y="4635"/>
                    </a:lnTo>
                    <a:lnTo>
                      <a:pt x="81" y="4655"/>
                    </a:lnTo>
                    <a:lnTo>
                      <a:pt x="3364" y="4401"/>
                    </a:lnTo>
                    <a:lnTo>
                      <a:pt x="3362" y="4389"/>
                    </a:lnTo>
                    <a:lnTo>
                      <a:pt x="3359" y="4351"/>
                    </a:lnTo>
                    <a:lnTo>
                      <a:pt x="3354" y="4292"/>
                    </a:lnTo>
                    <a:lnTo>
                      <a:pt x="3349" y="4212"/>
                    </a:lnTo>
                    <a:lnTo>
                      <a:pt x="3342" y="4114"/>
                    </a:lnTo>
                    <a:lnTo>
                      <a:pt x="3338" y="4000"/>
                    </a:lnTo>
                    <a:lnTo>
                      <a:pt x="3336" y="3938"/>
                    </a:lnTo>
                    <a:lnTo>
                      <a:pt x="3334" y="3873"/>
                    </a:lnTo>
                    <a:lnTo>
                      <a:pt x="3334" y="3804"/>
                    </a:lnTo>
                    <a:lnTo>
                      <a:pt x="3333" y="3733"/>
                    </a:lnTo>
                    <a:lnTo>
                      <a:pt x="3333" y="3662"/>
                    </a:lnTo>
                    <a:lnTo>
                      <a:pt x="3331" y="3595"/>
                    </a:lnTo>
                    <a:lnTo>
                      <a:pt x="3329" y="3529"/>
                    </a:lnTo>
                    <a:lnTo>
                      <a:pt x="3326" y="3465"/>
                    </a:lnTo>
                    <a:lnTo>
                      <a:pt x="3318" y="3348"/>
                    </a:lnTo>
                    <a:lnTo>
                      <a:pt x="3312" y="3241"/>
                    </a:lnTo>
                    <a:lnTo>
                      <a:pt x="3306" y="3148"/>
                    </a:lnTo>
                    <a:lnTo>
                      <a:pt x="3303" y="3065"/>
                    </a:lnTo>
                    <a:lnTo>
                      <a:pt x="3302" y="3029"/>
                    </a:lnTo>
                    <a:lnTo>
                      <a:pt x="3303" y="2996"/>
                    </a:lnTo>
                    <a:lnTo>
                      <a:pt x="3306" y="2966"/>
                    </a:lnTo>
                    <a:lnTo>
                      <a:pt x="3310" y="2940"/>
                    </a:lnTo>
                    <a:lnTo>
                      <a:pt x="3313" y="2926"/>
                    </a:lnTo>
                    <a:lnTo>
                      <a:pt x="3319" y="2909"/>
                    </a:lnTo>
                    <a:lnTo>
                      <a:pt x="3327" y="2888"/>
                    </a:lnTo>
                    <a:lnTo>
                      <a:pt x="3336" y="2864"/>
                    </a:lnTo>
                    <a:lnTo>
                      <a:pt x="3361" y="2809"/>
                    </a:lnTo>
                    <a:lnTo>
                      <a:pt x="3391" y="2743"/>
                    </a:lnTo>
                    <a:lnTo>
                      <a:pt x="3465" y="2591"/>
                    </a:lnTo>
                    <a:lnTo>
                      <a:pt x="3551" y="2421"/>
                    </a:lnTo>
                    <a:lnTo>
                      <a:pt x="3639" y="2248"/>
                    </a:lnTo>
                    <a:lnTo>
                      <a:pt x="3721" y="2083"/>
                    </a:lnTo>
                    <a:lnTo>
                      <a:pt x="3757" y="2009"/>
                    </a:lnTo>
                    <a:lnTo>
                      <a:pt x="3788" y="1943"/>
                    </a:lnTo>
                    <a:lnTo>
                      <a:pt x="3814" y="1884"/>
                    </a:lnTo>
                    <a:lnTo>
                      <a:pt x="3832" y="1838"/>
                    </a:lnTo>
                    <a:lnTo>
                      <a:pt x="3840" y="1818"/>
                    </a:lnTo>
                    <a:lnTo>
                      <a:pt x="3848" y="1798"/>
                    </a:lnTo>
                    <a:lnTo>
                      <a:pt x="3856" y="1780"/>
                    </a:lnTo>
                    <a:lnTo>
                      <a:pt x="3865" y="1761"/>
                    </a:lnTo>
                    <a:lnTo>
                      <a:pt x="3882" y="1728"/>
                    </a:lnTo>
                    <a:lnTo>
                      <a:pt x="3902" y="1697"/>
                    </a:lnTo>
                    <a:lnTo>
                      <a:pt x="3922" y="1667"/>
                    </a:lnTo>
                    <a:lnTo>
                      <a:pt x="3943" y="1638"/>
                    </a:lnTo>
                    <a:lnTo>
                      <a:pt x="3964" y="1611"/>
                    </a:lnTo>
                    <a:lnTo>
                      <a:pt x="3986" y="1584"/>
                    </a:lnTo>
                    <a:lnTo>
                      <a:pt x="4006" y="1557"/>
                    </a:lnTo>
                    <a:lnTo>
                      <a:pt x="4027" y="1529"/>
                    </a:lnTo>
                    <a:lnTo>
                      <a:pt x="4048" y="1501"/>
                    </a:lnTo>
                    <a:lnTo>
                      <a:pt x="4068" y="1471"/>
                    </a:lnTo>
                    <a:lnTo>
                      <a:pt x="4088" y="1439"/>
                    </a:lnTo>
                    <a:lnTo>
                      <a:pt x="4105" y="1406"/>
                    </a:lnTo>
                    <a:lnTo>
                      <a:pt x="4115" y="1388"/>
                    </a:lnTo>
                    <a:lnTo>
                      <a:pt x="4123" y="1370"/>
                    </a:lnTo>
                    <a:lnTo>
                      <a:pt x="4130" y="1350"/>
                    </a:lnTo>
                    <a:lnTo>
                      <a:pt x="4139" y="1330"/>
                    </a:lnTo>
                    <a:lnTo>
                      <a:pt x="4169" y="1243"/>
                    </a:lnTo>
                    <a:lnTo>
                      <a:pt x="4201" y="1150"/>
                    </a:lnTo>
                    <a:lnTo>
                      <a:pt x="4235" y="1053"/>
                    </a:lnTo>
                    <a:lnTo>
                      <a:pt x="4267" y="957"/>
                    </a:lnTo>
                    <a:lnTo>
                      <a:pt x="4299" y="865"/>
                    </a:lnTo>
                    <a:lnTo>
                      <a:pt x="4331" y="783"/>
                    </a:lnTo>
                    <a:lnTo>
                      <a:pt x="4345" y="745"/>
                    </a:lnTo>
                    <a:lnTo>
                      <a:pt x="4359" y="712"/>
                    </a:lnTo>
                    <a:lnTo>
                      <a:pt x="4371" y="682"/>
                    </a:lnTo>
                    <a:lnTo>
                      <a:pt x="4384" y="657"/>
                    </a:lnTo>
                    <a:lnTo>
                      <a:pt x="4395" y="632"/>
                    </a:lnTo>
                    <a:lnTo>
                      <a:pt x="4407" y="605"/>
                    </a:lnTo>
                    <a:lnTo>
                      <a:pt x="4419" y="575"/>
                    </a:lnTo>
                    <a:lnTo>
                      <a:pt x="4431" y="544"/>
                    </a:lnTo>
                    <a:lnTo>
                      <a:pt x="4455" y="481"/>
                    </a:lnTo>
                    <a:lnTo>
                      <a:pt x="4477" y="418"/>
                    </a:lnTo>
                    <a:lnTo>
                      <a:pt x="4495" y="361"/>
                    </a:lnTo>
                    <a:lnTo>
                      <a:pt x="4510" y="314"/>
                    </a:lnTo>
                    <a:lnTo>
                      <a:pt x="4520" y="283"/>
                    </a:lnTo>
                    <a:lnTo>
                      <a:pt x="4523" y="271"/>
                    </a:lnTo>
                    <a:lnTo>
                      <a:pt x="4515" y="270"/>
                    </a:lnTo>
                    <a:lnTo>
                      <a:pt x="4492" y="267"/>
                    </a:lnTo>
                    <a:lnTo>
                      <a:pt x="4458" y="261"/>
                    </a:lnTo>
                    <a:lnTo>
                      <a:pt x="4415" y="251"/>
                    </a:lnTo>
                    <a:lnTo>
                      <a:pt x="4368" y="241"/>
                    </a:lnTo>
                    <a:lnTo>
                      <a:pt x="4320" y="227"/>
                    </a:lnTo>
                    <a:lnTo>
                      <a:pt x="4297" y="219"/>
                    </a:lnTo>
                    <a:lnTo>
                      <a:pt x="4274" y="211"/>
                    </a:lnTo>
                    <a:lnTo>
                      <a:pt x="4253" y="202"/>
                    </a:lnTo>
                    <a:lnTo>
                      <a:pt x="4235" y="193"/>
                    </a:lnTo>
                    <a:lnTo>
                      <a:pt x="4216" y="181"/>
                    </a:lnTo>
                    <a:lnTo>
                      <a:pt x="4198" y="169"/>
                    </a:lnTo>
                    <a:lnTo>
                      <a:pt x="4179" y="155"/>
                    </a:lnTo>
                    <a:lnTo>
                      <a:pt x="4161" y="141"/>
                    </a:lnTo>
                    <a:lnTo>
                      <a:pt x="4126" y="109"/>
                    </a:lnTo>
                    <a:lnTo>
                      <a:pt x="4094" y="76"/>
                    </a:lnTo>
                    <a:lnTo>
                      <a:pt x="4066" y="47"/>
                    </a:lnTo>
                    <a:lnTo>
                      <a:pt x="4044" y="23"/>
                    </a:lnTo>
                    <a:lnTo>
                      <a:pt x="4029" y="6"/>
                    </a:lnTo>
                    <a:lnTo>
                      <a:pt x="4024" y="0"/>
                    </a:lnTo>
                    <a:lnTo>
                      <a:pt x="4004" y="20"/>
                    </a:lnTo>
                    <a:lnTo>
                      <a:pt x="3951" y="75"/>
                    </a:lnTo>
                    <a:lnTo>
                      <a:pt x="3914" y="114"/>
                    </a:lnTo>
                    <a:lnTo>
                      <a:pt x="3871" y="159"/>
                    </a:lnTo>
                    <a:lnTo>
                      <a:pt x="3825" y="210"/>
                    </a:lnTo>
                    <a:lnTo>
                      <a:pt x="3775" y="265"/>
                    </a:lnTo>
                    <a:lnTo>
                      <a:pt x="3724" y="324"/>
                    </a:lnTo>
                    <a:lnTo>
                      <a:pt x="3671" y="387"/>
                    </a:lnTo>
                    <a:lnTo>
                      <a:pt x="3618" y="451"/>
                    </a:lnTo>
                    <a:lnTo>
                      <a:pt x="3566" y="517"/>
                    </a:lnTo>
                    <a:lnTo>
                      <a:pt x="3541" y="550"/>
                    </a:lnTo>
                    <a:lnTo>
                      <a:pt x="3517" y="584"/>
                    </a:lnTo>
                    <a:lnTo>
                      <a:pt x="3495" y="617"/>
                    </a:lnTo>
                    <a:lnTo>
                      <a:pt x="3472" y="649"/>
                    </a:lnTo>
                    <a:lnTo>
                      <a:pt x="3451" y="683"/>
                    </a:lnTo>
                    <a:lnTo>
                      <a:pt x="3430" y="715"/>
                    </a:lnTo>
                    <a:lnTo>
                      <a:pt x="3411" y="747"/>
                    </a:lnTo>
                    <a:lnTo>
                      <a:pt x="3394" y="779"/>
                    </a:lnTo>
                    <a:lnTo>
                      <a:pt x="3362" y="839"/>
                    </a:lnTo>
                    <a:lnTo>
                      <a:pt x="3330" y="895"/>
                    </a:lnTo>
                    <a:lnTo>
                      <a:pt x="3299" y="949"/>
                    </a:lnTo>
                    <a:lnTo>
                      <a:pt x="3267" y="999"/>
                    </a:lnTo>
                    <a:lnTo>
                      <a:pt x="3207" y="1090"/>
                    </a:lnTo>
                    <a:lnTo>
                      <a:pt x="3150" y="1173"/>
                    </a:lnTo>
                    <a:lnTo>
                      <a:pt x="3097" y="1249"/>
                    </a:lnTo>
                    <a:lnTo>
                      <a:pt x="3048" y="1321"/>
                    </a:lnTo>
                    <a:lnTo>
                      <a:pt x="3025" y="1355"/>
                    </a:lnTo>
                    <a:lnTo>
                      <a:pt x="3005" y="1390"/>
                    </a:lnTo>
                    <a:lnTo>
                      <a:pt x="2985" y="1426"/>
                    </a:lnTo>
                    <a:lnTo>
                      <a:pt x="2966" y="1461"/>
                    </a:lnTo>
                    <a:lnTo>
                      <a:pt x="2928" y="1533"/>
                    </a:lnTo>
                    <a:lnTo>
                      <a:pt x="2889" y="1603"/>
                    </a:lnTo>
                    <a:lnTo>
                      <a:pt x="2851" y="1668"/>
                    </a:lnTo>
                    <a:lnTo>
                      <a:pt x="2816" y="1726"/>
                    </a:lnTo>
                    <a:lnTo>
                      <a:pt x="2785" y="1775"/>
                    </a:lnTo>
                    <a:lnTo>
                      <a:pt x="2760" y="1814"/>
                    </a:lnTo>
                    <a:lnTo>
                      <a:pt x="2744" y="1838"/>
                    </a:lnTo>
                    <a:lnTo>
                      <a:pt x="2738" y="1846"/>
                    </a:lnTo>
                    <a:lnTo>
                      <a:pt x="804" y="2572"/>
                    </a:lnTo>
                    <a:close/>
                  </a:path>
                </a:pathLst>
              </a:custGeom>
              <a:solidFill>
                <a:srgbClr val="E87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06" name="Freeform 434"/>
              <p:cNvSpPr>
                <a:spLocks/>
              </p:cNvSpPr>
              <p:nvPr/>
            </p:nvSpPr>
            <p:spPr bwMode="auto">
              <a:xfrm>
                <a:off x="4571" y="2457"/>
                <a:ext cx="49" cy="33"/>
              </a:xfrm>
              <a:custGeom>
                <a:avLst/>
                <a:gdLst>
                  <a:gd name="T0" fmla="*/ 0 w 1113"/>
                  <a:gd name="T1" fmla="*/ 0 h 762"/>
                  <a:gd name="T2" fmla="*/ 0 w 1113"/>
                  <a:gd name="T3" fmla="*/ 0 h 762"/>
                  <a:gd name="T4" fmla="*/ 0 w 1113"/>
                  <a:gd name="T5" fmla="*/ 0 h 762"/>
                  <a:gd name="T6" fmla="*/ 0 w 1113"/>
                  <a:gd name="T7" fmla="*/ 0 h 762"/>
                  <a:gd name="T8" fmla="*/ 0 w 1113"/>
                  <a:gd name="T9" fmla="*/ 0 h 762"/>
                  <a:gd name="T10" fmla="*/ 0 w 1113"/>
                  <a:gd name="T11" fmla="*/ 0 h 762"/>
                  <a:gd name="T12" fmla="*/ 0 w 1113"/>
                  <a:gd name="T13" fmla="*/ 0 h 762"/>
                  <a:gd name="T14" fmla="*/ 0 w 1113"/>
                  <a:gd name="T15" fmla="*/ 0 h 762"/>
                  <a:gd name="T16" fmla="*/ 0 w 1113"/>
                  <a:gd name="T17" fmla="*/ 0 h 762"/>
                  <a:gd name="T18" fmla="*/ 0 w 1113"/>
                  <a:gd name="T19" fmla="*/ 0 h 762"/>
                  <a:gd name="T20" fmla="*/ 0 w 1113"/>
                  <a:gd name="T21" fmla="*/ 0 h 762"/>
                  <a:gd name="T22" fmla="*/ 0 w 1113"/>
                  <a:gd name="T23" fmla="*/ 0 h 762"/>
                  <a:gd name="T24" fmla="*/ 0 w 1113"/>
                  <a:gd name="T25" fmla="*/ 0 h 762"/>
                  <a:gd name="T26" fmla="*/ 0 w 1113"/>
                  <a:gd name="T27" fmla="*/ 0 h 762"/>
                  <a:gd name="T28" fmla="*/ 0 w 1113"/>
                  <a:gd name="T29" fmla="*/ 0 h 762"/>
                  <a:gd name="T30" fmla="*/ 0 w 1113"/>
                  <a:gd name="T31" fmla="*/ 0 h 762"/>
                  <a:gd name="T32" fmla="*/ 0 w 1113"/>
                  <a:gd name="T33" fmla="*/ 0 h 762"/>
                  <a:gd name="T34" fmla="*/ 0 w 1113"/>
                  <a:gd name="T35" fmla="*/ 0 h 762"/>
                  <a:gd name="T36" fmla="*/ 0 w 1113"/>
                  <a:gd name="T37" fmla="*/ 0 h 762"/>
                  <a:gd name="T38" fmla="*/ 0 w 1113"/>
                  <a:gd name="T39" fmla="*/ 0 h 762"/>
                  <a:gd name="T40" fmla="*/ 0 w 1113"/>
                  <a:gd name="T41" fmla="*/ 0 h 762"/>
                  <a:gd name="T42" fmla="*/ 0 w 1113"/>
                  <a:gd name="T43" fmla="*/ 0 h 762"/>
                  <a:gd name="T44" fmla="*/ 0 w 1113"/>
                  <a:gd name="T45" fmla="*/ 0 h 762"/>
                  <a:gd name="T46" fmla="*/ 0 w 1113"/>
                  <a:gd name="T47" fmla="*/ 0 h 762"/>
                  <a:gd name="T48" fmla="*/ 0 w 1113"/>
                  <a:gd name="T49" fmla="*/ 0 h 762"/>
                  <a:gd name="T50" fmla="*/ 0 w 1113"/>
                  <a:gd name="T51" fmla="*/ 0 h 762"/>
                  <a:gd name="T52" fmla="*/ 0 w 1113"/>
                  <a:gd name="T53" fmla="*/ 0 h 762"/>
                  <a:gd name="T54" fmla="*/ 0 w 1113"/>
                  <a:gd name="T55" fmla="*/ 0 h 762"/>
                  <a:gd name="T56" fmla="*/ 0 w 1113"/>
                  <a:gd name="T57" fmla="*/ 0 h 762"/>
                  <a:gd name="T58" fmla="*/ 0 w 1113"/>
                  <a:gd name="T59" fmla="*/ 0 h 762"/>
                  <a:gd name="T60" fmla="*/ 0 w 1113"/>
                  <a:gd name="T61" fmla="*/ 0 h 762"/>
                  <a:gd name="T62" fmla="*/ 0 w 1113"/>
                  <a:gd name="T63" fmla="*/ 0 h 762"/>
                  <a:gd name="T64" fmla="*/ 0 w 1113"/>
                  <a:gd name="T65" fmla="*/ 0 h 762"/>
                  <a:gd name="T66" fmla="*/ 0 w 1113"/>
                  <a:gd name="T67" fmla="*/ 0 h 762"/>
                  <a:gd name="T68" fmla="*/ 0 w 1113"/>
                  <a:gd name="T69" fmla="*/ 0 h 762"/>
                  <a:gd name="T70" fmla="*/ 0 w 1113"/>
                  <a:gd name="T71" fmla="*/ 0 h 762"/>
                  <a:gd name="T72" fmla="*/ 0 w 1113"/>
                  <a:gd name="T73" fmla="*/ 0 h 762"/>
                  <a:gd name="T74" fmla="*/ 0 w 1113"/>
                  <a:gd name="T75" fmla="*/ 0 h 762"/>
                  <a:gd name="T76" fmla="*/ 0 w 1113"/>
                  <a:gd name="T77" fmla="*/ 0 h 762"/>
                  <a:gd name="T78" fmla="*/ 0 w 1113"/>
                  <a:gd name="T79" fmla="*/ 0 h 762"/>
                  <a:gd name="T80" fmla="*/ 0 w 1113"/>
                  <a:gd name="T81" fmla="*/ 0 h 762"/>
                  <a:gd name="T82" fmla="*/ 0 w 1113"/>
                  <a:gd name="T83" fmla="*/ 0 h 76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13"/>
                  <a:gd name="T127" fmla="*/ 0 h 762"/>
                  <a:gd name="T128" fmla="*/ 1113 w 1113"/>
                  <a:gd name="T129" fmla="*/ 762 h 76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13" h="762">
                    <a:moveTo>
                      <a:pt x="0" y="0"/>
                    </a:moveTo>
                    <a:lnTo>
                      <a:pt x="71" y="324"/>
                    </a:lnTo>
                    <a:lnTo>
                      <a:pt x="92" y="344"/>
                    </a:lnTo>
                    <a:lnTo>
                      <a:pt x="150" y="396"/>
                    </a:lnTo>
                    <a:lnTo>
                      <a:pt x="190" y="430"/>
                    </a:lnTo>
                    <a:lnTo>
                      <a:pt x="235" y="469"/>
                    </a:lnTo>
                    <a:lnTo>
                      <a:pt x="284" y="509"/>
                    </a:lnTo>
                    <a:lnTo>
                      <a:pt x="335" y="552"/>
                    </a:lnTo>
                    <a:lnTo>
                      <a:pt x="388" y="594"/>
                    </a:lnTo>
                    <a:lnTo>
                      <a:pt x="441" y="634"/>
                    </a:lnTo>
                    <a:lnTo>
                      <a:pt x="467" y="653"/>
                    </a:lnTo>
                    <a:lnTo>
                      <a:pt x="493" y="671"/>
                    </a:lnTo>
                    <a:lnTo>
                      <a:pt x="518" y="688"/>
                    </a:lnTo>
                    <a:lnTo>
                      <a:pt x="543" y="703"/>
                    </a:lnTo>
                    <a:lnTo>
                      <a:pt x="566" y="718"/>
                    </a:lnTo>
                    <a:lnTo>
                      <a:pt x="589" y="730"/>
                    </a:lnTo>
                    <a:lnTo>
                      <a:pt x="610" y="741"/>
                    </a:lnTo>
                    <a:lnTo>
                      <a:pt x="630" y="749"/>
                    </a:lnTo>
                    <a:lnTo>
                      <a:pt x="649" y="756"/>
                    </a:lnTo>
                    <a:lnTo>
                      <a:pt x="665" y="760"/>
                    </a:lnTo>
                    <a:lnTo>
                      <a:pt x="680" y="762"/>
                    </a:lnTo>
                    <a:lnTo>
                      <a:pt x="692" y="760"/>
                    </a:lnTo>
                    <a:lnTo>
                      <a:pt x="704" y="757"/>
                    </a:lnTo>
                    <a:lnTo>
                      <a:pt x="716" y="750"/>
                    </a:lnTo>
                    <a:lnTo>
                      <a:pt x="731" y="742"/>
                    </a:lnTo>
                    <a:lnTo>
                      <a:pt x="746" y="730"/>
                    </a:lnTo>
                    <a:lnTo>
                      <a:pt x="760" y="717"/>
                    </a:lnTo>
                    <a:lnTo>
                      <a:pt x="776" y="701"/>
                    </a:lnTo>
                    <a:lnTo>
                      <a:pt x="792" y="683"/>
                    </a:lnTo>
                    <a:lnTo>
                      <a:pt x="809" y="665"/>
                    </a:lnTo>
                    <a:lnTo>
                      <a:pt x="844" y="623"/>
                    </a:lnTo>
                    <a:lnTo>
                      <a:pt x="879" y="578"/>
                    </a:lnTo>
                    <a:lnTo>
                      <a:pt x="913" y="529"/>
                    </a:lnTo>
                    <a:lnTo>
                      <a:pt x="948" y="480"/>
                    </a:lnTo>
                    <a:lnTo>
                      <a:pt x="981" y="430"/>
                    </a:lnTo>
                    <a:lnTo>
                      <a:pt x="1011" y="383"/>
                    </a:lnTo>
                    <a:lnTo>
                      <a:pt x="1040" y="338"/>
                    </a:lnTo>
                    <a:lnTo>
                      <a:pt x="1064" y="300"/>
                    </a:lnTo>
                    <a:lnTo>
                      <a:pt x="1099" y="240"/>
                    </a:lnTo>
                    <a:lnTo>
                      <a:pt x="1113" y="219"/>
                    </a:lnTo>
                    <a:lnTo>
                      <a:pt x="106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93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07" name="Freeform 435"/>
              <p:cNvSpPr>
                <a:spLocks/>
              </p:cNvSpPr>
              <p:nvPr/>
            </p:nvSpPr>
            <p:spPr bwMode="auto">
              <a:xfrm>
                <a:off x="4540" y="2450"/>
                <a:ext cx="92" cy="43"/>
              </a:xfrm>
              <a:custGeom>
                <a:avLst/>
                <a:gdLst>
                  <a:gd name="T0" fmla="*/ 0 w 2117"/>
                  <a:gd name="T1" fmla="*/ 0 h 996"/>
                  <a:gd name="T2" fmla="*/ 0 w 2117"/>
                  <a:gd name="T3" fmla="*/ 0 h 996"/>
                  <a:gd name="T4" fmla="*/ 0 w 2117"/>
                  <a:gd name="T5" fmla="*/ 0 h 996"/>
                  <a:gd name="T6" fmla="*/ 0 w 2117"/>
                  <a:gd name="T7" fmla="*/ 0 h 996"/>
                  <a:gd name="T8" fmla="*/ 0 w 2117"/>
                  <a:gd name="T9" fmla="*/ 0 h 996"/>
                  <a:gd name="T10" fmla="*/ 0 w 2117"/>
                  <a:gd name="T11" fmla="*/ 0 h 996"/>
                  <a:gd name="T12" fmla="*/ 0 w 2117"/>
                  <a:gd name="T13" fmla="*/ 0 h 996"/>
                  <a:gd name="T14" fmla="*/ 0 w 2117"/>
                  <a:gd name="T15" fmla="*/ 0 h 996"/>
                  <a:gd name="T16" fmla="*/ 0 w 2117"/>
                  <a:gd name="T17" fmla="*/ 0 h 996"/>
                  <a:gd name="T18" fmla="*/ 0 w 2117"/>
                  <a:gd name="T19" fmla="*/ 0 h 996"/>
                  <a:gd name="T20" fmla="*/ 0 w 2117"/>
                  <a:gd name="T21" fmla="*/ 0 h 996"/>
                  <a:gd name="T22" fmla="*/ 0 w 2117"/>
                  <a:gd name="T23" fmla="*/ 0 h 996"/>
                  <a:gd name="T24" fmla="*/ 0 w 2117"/>
                  <a:gd name="T25" fmla="*/ 0 h 996"/>
                  <a:gd name="T26" fmla="*/ 0 w 2117"/>
                  <a:gd name="T27" fmla="*/ 0 h 996"/>
                  <a:gd name="T28" fmla="*/ 0 w 2117"/>
                  <a:gd name="T29" fmla="*/ 0 h 996"/>
                  <a:gd name="T30" fmla="*/ 0 w 2117"/>
                  <a:gd name="T31" fmla="*/ 0 h 996"/>
                  <a:gd name="T32" fmla="*/ 0 w 2117"/>
                  <a:gd name="T33" fmla="*/ 0 h 996"/>
                  <a:gd name="T34" fmla="*/ 0 w 2117"/>
                  <a:gd name="T35" fmla="*/ 0 h 996"/>
                  <a:gd name="T36" fmla="*/ 0 w 2117"/>
                  <a:gd name="T37" fmla="*/ 0 h 996"/>
                  <a:gd name="T38" fmla="*/ 0 w 2117"/>
                  <a:gd name="T39" fmla="*/ 0 h 996"/>
                  <a:gd name="T40" fmla="*/ 0 w 2117"/>
                  <a:gd name="T41" fmla="*/ 0 h 996"/>
                  <a:gd name="T42" fmla="*/ 0 w 2117"/>
                  <a:gd name="T43" fmla="*/ 0 h 996"/>
                  <a:gd name="T44" fmla="*/ 0 w 2117"/>
                  <a:gd name="T45" fmla="*/ 0 h 996"/>
                  <a:gd name="T46" fmla="*/ 0 w 2117"/>
                  <a:gd name="T47" fmla="*/ 0 h 996"/>
                  <a:gd name="T48" fmla="*/ 0 w 2117"/>
                  <a:gd name="T49" fmla="*/ 0 h 996"/>
                  <a:gd name="T50" fmla="*/ 0 w 2117"/>
                  <a:gd name="T51" fmla="*/ 0 h 996"/>
                  <a:gd name="T52" fmla="*/ 0 w 2117"/>
                  <a:gd name="T53" fmla="*/ 0 h 996"/>
                  <a:gd name="T54" fmla="*/ 0 w 2117"/>
                  <a:gd name="T55" fmla="*/ 0 h 996"/>
                  <a:gd name="T56" fmla="*/ 0 w 2117"/>
                  <a:gd name="T57" fmla="*/ 0 h 996"/>
                  <a:gd name="T58" fmla="*/ 0 w 2117"/>
                  <a:gd name="T59" fmla="*/ 0 h 996"/>
                  <a:gd name="T60" fmla="*/ 0 w 2117"/>
                  <a:gd name="T61" fmla="*/ 0 h 996"/>
                  <a:gd name="T62" fmla="*/ 0 w 2117"/>
                  <a:gd name="T63" fmla="*/ 0 h 996"/>
                  <a:gd name="T64" fmla="*/ 0 w 2117"/>
                  <a:gd name="T65" fmla="*/ 0 h 996"/>
                  <a:gd name="T66" fmla="*/ 0 w 2117"/>
                  <a:gd name="T67" fmla="*/ 0 h 996"/>
                  <a:gd name="T68" fmla="*/ 0 w 2117"/>
                  <a:gd name="T69" fmla="*/ 0 h 996"/>
                  <a:gd name="T70" fmla="*/ 0 w 2117"/>
                  <a:gd name="T71" fmla="*/ 0 h 996"/>
                  <a:gd name="T72" fmla="*/ 0 w 2117"/>
                  <a:gd name="T73" fmla="*/ 0 h 996"/>
                  <a:gd name="T74" fmla="*/ 0 w 2117"/>
                  <a:gd name="T75" fmla="*/ 0 h 996"/>
                  <a:gd name="T76" fmla="*/ 0 w 2117"/>
                  <a:gd name="T77" fmla="*/ 0 h 996"/>
                  <a:gd name="T78" fmla="*/ 0 w 2117"/>
                  <a:gd name="T79" fmla="*/ 0 h 996"/>
                  <a:gd name="T80" fmla="*/ 0 w 2117"/>
                  <a:gd name="T81" fmla="*/ 0 h 996"/>
                  <a:gd name="T82" fmla="*/ 0 w 2117"/>
                  <a:gd name="T83" fmla="*/ 0 h 996"/>
                  <a:gd name="T84" fmla="*/ 0 w 2117"/>
                  <a:gd name="T85" fmla="*/ 0 h 996"/>
                  <a:gd name="T86" fmla="*/ 0 w 2117"/>
                  <a:gd name="T87" fmla="*/ 0 h 996"/>
                  <a:gd name="T88" fmla="*/ 0 w 2117"/>
                  <a:gd name="T89" fmla="*/ 0 h 996"/>
                  <a:gd name="T90" fmla="*/ 0 w 2117"/>
                  <a:gd name="T91" fmla="*/ 0 h 996"/>
                  <a:gd name="T92" fmla="*/ 0 w 2117"/>
                  <a:gd name="T93" fmla="*/ 0 h 996"/>
                  <a:gd name="T94" fmla="*/ 0 w 2117"/>
                  <a:gd name="T95" fmla="*/ 0 h 996"/>
                  <a:gd name="T96" fmla="*/ 0 w 2117"/>
                  <a:gd name="T97" fmla="*/ 0 h 996"/>
                  <a:gd name="T98" fmla="*/ 0 w 2117"/>
                  <a:gd name="T99" fmla="*/ 0 h 996"/>
                  <a:gd name="T100" fmla="*/ 0 w 2117"/>
                  <a:gd name="T101" fmla="*/ 0 h 996"/>
                  <a:gd name="T102" fmla="*/ 0 w 2117"/>
                  <a:gd name="T103" fmla="*/ 0 h 996"/>
                  <a:gd name="T104" fmla="*/ 0 w 2117"/>
                  <a:gd name="T105" fmla="*/ 0 h 996"/>
                  <a:gd name="T106" fmla="*/ 0 w 2117"/>
                  <a:gd name="T107" fmla="*/ 0 h 996"/>
                  <a:gd name="T108" fmla="*/ 0 w 2117"/>
                  <a:gd name="T109" fmla="*/ 0 h 996"/>
                  <a:gd name="T110" fmla="*/ 0 w 2117"/>
                  <a:gd name="T111" fmla="*/ 0 h 996"/>
                  <a:gd name="T112" fmla="*/ 0 w 2117"/>
                  <a:gd name="T113" fmla="*/ 0 h 996"/>
                  <a:gd name="T114" fmla="*/ 0 w 2117"/>
                  <a:gd name="T115" fmla="*/ 0 h 996"/>
                  <a:gd name="T116" fmla="*/ 0 w 2117"/>
                  <a:gd name="T117" fmla="*/ 0 h 996"/>
                  <a:gd name="T118" fmla="*/ 0 w 2117"/>
                  <a:gd name="T119" fmla="*/ 0 h 996"/>
                  <a:gd name="T120" fmla="*/ 0 w 2117"/>
                  <a:gd name="T121" fmla="*/ 0 h 996"/>
                  <a:gd name="T122" fmla="*/ 0 w 2117"/>
                  <a:gd name="T123" fmla="*/ 0 h 99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17"/>
                  <a:gd name="T187" fmla="*/ 0 h 996"/>
                  <a:gd name="T188" fmla="*/ 2117 w 2117"/>
                  <a:gd name="T189" fmla="*/ 996 h 99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17" h="996">
                    <a:moveTo>
                      <a:pt x="831" y="280"/>
                    </a:moveTo>
                    <a:lnTo>
                      <a:pt x="842" y="289"/>
                    </a:lnTo>
                    <a:lnTo>
                      <a:pt x="877" y="312"/>
                    </a:lnTo>
                    <a:lnTo>
                      <a:pt x="927" y="346"/>
                    </a:lnTo>
                    <a:lnTo>
                      <a:pt x="987" y="389"/>
                    </a:lnTo>
                    <a:lnTo>
                      <a:pt x="1053" y="436"/>
                    </a:lnTo>
                    <a:lnTo>
                      <a:pt x="1119" y="484"/>
                    </a:lnTo>
                    <a:lnTo>
                      <a:pt x="1179" y="529"/>
                    </a:lnTo>
                    <a:lnTo>
                      <a:pt x="1229" y="569"/>
                    </a:lnTo>
                    <a:lnTo>
                      <a:pt x="1250" y="588"/>
                    </a:lnTo>
                    <a:lnTo>
                      <a:pt x="1270" y="605"/>
                    </a:lnTo>
                    <a:lnTo>
                      <a:pt x="1289" y="624"/>
                    </a:lnTo>
                    <a:lnTo>
                      <a:pt x="1306" y="643"/>
                    </a:lnTo>
                    <a:lnTo>
                      <a:pt x="1340" y="677"/>
                    </a:lnTo>
                    <a:lnTo>
                      <a:pt x="1368" y="710"/>
                    </a:lnTo>
                    <a:lnTo>
                      <a:pt x="1391" y="738"/>
                    </a:lnTo>
                    <a:lnTo>
                      <a:pt x="1407" y="760"/>
                    </a:lnTo>
                    <a:lnTo>
                      <a:pt x="1418" y="774"/>
                    </a:lnTo>
                    <a:lnTo>
                      <a:pt x="1421" y="779"/>
                    </a:lnTo>
                    <a:lnTo>
                      <a:pt x="1424" y="776"/>
                    </a:lnTo>
                    <a:lnTo>
                      <a:pt x="1432" y="768"/>
                    </a:lnTo>
                    <a:lnTo>
                      <a:pt x="1446" y="754"/>
                    </a:lnTo>
                    <a:lnTo>
                      <a:pt x="1464" y="733"/>
                    </a:lnTo>
                    <a:lnTo>
                      <a:pt x="1487" y="704"/>
                    </a:lnTo>
                    <a:lnTo>
                      <a:pt x="1514" y="668"/>
                    </a:lnTo>
                    <a:lnTo>
                      <a:pt x="1544" y="623"/>
                    </a:lnTo>
                    <a:lnTo>
                      <a:pt x="1578" y="569"/>
                    </a:lnTo>
                    <a:lnTo>
                      <a:pt x="1597" y="541"/>
                    </a:lnTo>
                    <a:lnTo>
                      <a:pt x="1615" y="514"/>
                    </a:lnTo>
                    <a:lnTo>
                      <a:pt x="1633" y="489"/>
                    </a:lnTo>
                    <a:lnTo>
                      <a:pt x="1650" y="466"/>
                    </a:lnTo>
                    <a:lnTo>
                      <a:pt x="1684" y="425"/>
                    </a:lnTo>
                    <a:lnTo>
                      <a:pt x="1713" y="392"/>
                    </a:lnTo>
                    <a:lnTo>
                      <a:pt x="1739" y="366"/>
                    </a:lnTo>
                    <a:lnTo>
                      <a:pt x="1759" y="348"/>
                    </a:lnTo>
                    <a:lnTo>
                      <a:pt x="1771" y="337"/>
                    </a:lnTo>
                    <a:lnTo>
                      <a:pt x="1775" y="332"/>
                    </a:lnTo>
                    <a:lnTo>
                      <a:pt x="2004" y="79"/>
                    </a:lnTo>
                    <a:lnTo>
                      <a:pt x="2117" y="0"/>
                    </a:lnTo>
                    <a:lnTo>
                      <a:pt x="2117" y="18"/>
                    </a:lnTo>
                    <a:lnTo>
                      <a:pt x="2117" y="64"/>
                    </a:lnTo>
                    <a:lnTo>
                      <a:pt x="2115" y="131"/>
                    </a:lnTo>
                    <a:lnTo>
                      <a:pt x="2111" y="211"/>
                    </a:lnTo>
                    <a:lnTo>
                      <a:pt x="2108" y="254"/>
                    </a:lnTo>
                    <a:lnTo>
                      <a:pt x="2104" y="297"/>
                    </a:lnTo>
                    <a:lnTo>
                      <a:pt x="2099" y="340"/>
                    </a:lnTo>
                    <a:lnTo>
                      <a:pt x="2091" y="380"/>
                    </a:lnTo>
                    <a:lnTo>
                      <a:pt x="2087" y="400"/>
                    </a:lnTo>
                    <a:lnTo>
                      <a:pt x="2083" y="419"/>
                    </a:lnTo>
                    <a:lnTo>
                      <a:pt x="2078" y="437"/>
                    </a:lnTo>
                    <a:lnTo>
                      <a:pt x="2072" y="453"/>
                    </a:lnTo>
                    <a:lnTo>
                      <a:pt x="2067" y="469"/>
                    </a:lnTo>
                    <a:lnTo>
                      <a:pt x="2061" y="484"/>
                    </a:lnTo>
                    <a:lnTo>
                      <a:pt x="2054" y="496"/>
                    </a:lnTo>
                    <a:lnTo>
                      <a:pt x="2047" y="507"/>
                    </a:lnTo>
                    <a:lnTo>
                      <a:pt x="2032" y="529"/>
                    </a:lnTo>
                    <a:lnTo>
                      <a:pt x="2015" y="551"/>
                    </a:lnTo>
                    <a:lnTo>
                      <a:pt x="1997" y="572"/>
                    </a:lnTo>
                    <a:lnTo>
                      <a:pt x="1979" y="594"/>
                    </a:lnTo>
                    <a:lnTo>
                      <a:pt x="1940" y="637"/>
                    </a:lnTo>
                    <a:lnTo>
                      <a:pt x="1898" y="679"/>
                    </a:lnTo>
                    <a:lnTo>
                      <a:pt x="1855" y="721"/>
                    </a:lnTo>
                    <a:lnTo>
                      <a:pt x="1811" y="760"/>
                    </a:lnTo>
                    <a:lnTo>
                      <a:pt x="1766" y="797"/>
                    </a:lnTo>
                    <a:lnTo>
                      <a:pt x="1723" y="832"/>
                    </a:lnTo>
                    <a:lnTo>
                      <a:pt x="1702" y="848"/>
                    </a:lnTo>
                    <a:lnTo>
                      <a:pt x="1684" y="865"/>
                    </a:lnTo>
                    <a:lnTo>
                      <a:pt x="1667" y="882"/>
                    </a:lnTo>
                    <a:lnTo>
                      <a:pt x="1650" y="898"/>
                    </a:lnTo>
                    <a:lnTo>
                      <a:pt x="1621" y="930"/>
                    </a:lnTo>
                    <a:lnTo>
                      <a:pt x="1593" y="957"/>
                    </a:lnTo>
                    <a:lnTo>
                      <a:pt x="1579" y="968"/>
                    </a:lnTo>
                    <a:lnTo>
                      <a:pt x="1565" y="978"/>
                    </a:lnTo>
                    <a:lnTo>
                      <a:pt x="1549" y="986"/>
                    </a:lnTo>
                    <a:lnTo>
                      <a:pt x="1534" y="991"/>
                    </a:lnTo>
                    <a:lnTo>
                      <a:pt x="1525" y="993"/>
                    </a:lnTo>
                    <a:lnTo>
                      <a:pt x="1517" y="995"/>
                    </a:lnTo>
                    <a:lnTo>
                      <a:pt x="1507" y="996"/>
                    </a:lnTo>
                    <a:lnTo>
                      <a:pt x="1498" y="996"/>
                    </a:lnTo>
                    <a:lnTo>
                      <a:pt x="1489" y="995"/>
                    </a:lnTo>
                    <a:lnTo>
                      <a:pt x="1478" y="994"/>
                    </a:lnTo>
                    <a:lnTo>
                      <a:pt x="1468" y="992"/>
                    </a:lnTo>
                    <a:lnTo>
                      <a:pt x="1456" y="989"/>
                    </a:lnTo>
                    <a:lnTo>
                      <a:pt x="1432" y="982"/>
                    </a:lnTo>
                    <a:lnTo>
                      <a:pt x="1408" y="973"/>
                    </a:lnTo>
                    <a:lnTo>
                      <a:pt x="1383" y="963"/>
                    </a:lnTo>
                    <a:lnTo>
                      <a:pt x="1358" y="952"/>
                    </a:lnTo>
                    <a:lnTo>
                      <a:pt x="1305" y="927"/>
                    </a:lnTo>
                    <a:lnTo>
                      <a:pt x="1250" y="900"/>
                    </a:lnTo>
                    <a:lnTo>
                      <a:pt x="1194" y="871"/>
                    </a:lnTo>
                    <a:lnTo>
                      <a:pt x="1136" y="840"/>
                    </a:lnTo>
                    <a:lnTo>
                      <a:pt x="1078" y="810"/>
                    </a:lnTo>
                    <a:lnTo>
                      <a:pt x="1019" y="779"/>
                    </a:lnTo>
                    <a:lnTo>
                      <a:pt x="989" y="765"/>
                    </a:lnTo>
                    <a:lnTo>
                      <a:pt x="959" y="752"/>
                    </a:lnTo>
                    <a:lnTo>
                      <a:pt x="929" y="742"/>
                    </a:lnTo>
                    <a:lnTo>
                      <a:pt x="899" y="732"/>
                    </a:lnTo>
                    <a:lnTo>
                      <a:pt x="867" y="723"/>
                    </a:lnTo>
                    <a:lnTo>
                      <a:pt x="835" y="715"/>
                    </a:lnTo>
                    <a:lnTo>
                      <a:pt x="803" y="709"/>
                    </a:lnTo>
                    <a:lnTo>
                      <a:pt x="769" y="702"/>
                    </a:lnTo>
                    <a:lnTo>
                      <a:pt x="698" y="692"/>
                    </a:lnTo>
                    <a:lnTo>
                      <a:pt x="623" y="683"/>
                    </a:lnTo>
                    <a:lnTo>
                      <a:pt x="542" y="674"/>
                    </a:lnTo>
                    <a:lnTo>
                      <a:pt x="455" y="665"/>
                    </a:lnTo>
                    <a:lnTo>
                      <a:pt x="410" y="662"/>
                    </a:lnTo>
                    <a:lnTo>
                      <a:pt x="367" y="660"/>
                    </a:lnTo>
                    <a:lnTo>
                      <a:pt x="327" y="659"/>
                    </a:lnTo>
                    <a:lnTo>
                      <a:pt x="291" y="660"/>
                    </a:lnTo>
                    <a:lnTo>
                      <a:pt x="256" y="662"/>
                    </a:lnTo>
                    <a:lnTo>
                      <a:pt x="224" y="665"/>
                    </a:lnTo>
                    <a:lnTo>
                      <a:pt x="196" y="669"/>
                    </a:lnTo>
                    <a:lnTo>
                      <a:pt x="170" y="673"/>
                    </a:lnTo>
                    <a:lnTo>
                      <a:pt x="126" y="683"/>
                    </a:lnTo>
                    <a:lnTo>
                      <a:pt x="95" y="691"/>
                    </a:lnTo>
                    <a:lnTo>
                      <a:pt x="75" y="698"/>
                    </a:lnTo>
                    <a:lnTo>
                      <a:pt x="69" y="700"/>
                    </a:lnTo>
                    <a:lnTo>
                      <a:pt x="63" y="694"/>
                    </a:lnTo>
                    <a:lnTo>
                      <a:pt x="48" y="678"/>
                    </a:lnTo>
                    <a:lnTo>
                      <a:pt x="39" y="666"/>
                    </a:lnTo>
                    <a:lnTo>
                      <a:pt x="29" y="652"/>
                    </a:lnTo>
                    <a:lnTo>
                      <a:pt x="20" y="637"/>
                    </a:lnTo>
                    <a:lnTo>
                      <a:pt x="12" y="619"/>
                    </a:lnTo>
                    <a:lnTo>
                      <a:pt x="8" y="611"/>
                    </a:lnTo>
                    <a:lnTo>
                      <a:pt x="5" y="600"/>
                    </a:lnTo>
                    <a:lnTo>
                      <a:pt x="3" y="591"/>
                    </a:lnTo>
                    <a:lnTo>
                      <a:pt x="1" y="580"/>
                    </a:lnTo>
                    <a:lnTo>
                      <a:pt x="0" y="570"/>
                    </a:lnTo>
                    <a:lnTo>
                      <a:pt x="0" y="560"/>
                    </a:lnTo>
                    <a:lnTo>
                      <a:pt x="1" y="549"/>
                    </a:lnTo>
                    <a:lnTo>
                      <a:pt x="2" y="538"/>
                    </a:lnTo>
                    <a:lnTo>
                      <a:pt x="5" y="527"/>
                    </a:lnTo>
                    <a:lnTo>
                      <a:pt x="9" y="516"/>
                    </a:lnTo>
                    <a:lnTo>
                      <a:pt x="14" y="504"/>
                    </a:lnTo>
                    <a:lnTo>
                      <a:pt x="20" y="493"/>
                    </a:lnTo>
                    <a:lnTo>
                      <a:pt x="28" y="481"/>
                    </a:lnTo>
                    <a:lnTo>
                      <a:pt x="38" y="470"/>
                    </a:lnTo>
                    <a:lnTo>
                      <a:pt x="48" y="458"/>
                    </a:lnTo>
                    <a:lnTo>
                      <a:pt x="61" y="447"/>
                    </a:lnTo>
                    <a:lnTo>
                      <a:pt x="106" y="406"/>
                    </a:lnTo>
                    <a:lnTo>
                      <a:pt x="141" y="377"/>
                    </a:lnTo>
                    <a:lnTo>
                      <a:pt x="166" y="356"/>
                    </a:lnTo>
                    <a:lnTo>
                      <a:pt x="182" y="344"/>
                    </a:lnTo>
                    <a:lnTo>
                      <a:pt x="193" y="337"/>
                    </a:lnTo>
                    <a:lnTo>
                      <a:pt x="198" y="333"/>
                    </a:lnTo>
                    <a:lnTo>
                      <a:pt x="200" y="332"/>
                    </a:lnTo>
                    <a:lnTo>
                      <a:pt x="193" y="329"/>
                    </a:lnTo>
                    <a:lnTo>
                      <a:pt x="177" y="319"/>
                    </a:lnTo>
                    <a:lnTo>
                      <a:pt x="167" y="312"/>
                    </a:lnTo>
                    <a:lnTo>
                      <a:pt x="156" y="302"/>
                    </a:lnTo>
                    <a:lnTo>
                      <a:pt x="147" y="292"/>
                    </a:lnTo>
                    <a:lnTo>
                      <a:pt x="139" y="280"/>
                    </a:lnTo>
                    <a:lnTo>
                      <a:pt x="136" y="274"/>
                    </a:lnTo>
                    <a:lnTo>
                      <a:pt x="132" y="268"/>
                    </a:lnTo>
                    <a:lnTo>
                      <a:pt x="130" y="260"/>
                    </a:lnTo>
                    <a:lnTo>
                      <a:pt x="129" y="253"/>
                    </a:lnTo>
                    <a:lnTo>
                      <a:pt x="128" y="246"/>
                    </a:lnTo>
                    <a:lnTo>
                      <a:pt x="129" y="239"/>
                    </a:lnTo>
                    <a:lnTo>
                      <a:pt x="130" y="230"/>
                    </a:lnTo>
                    <a:lnTo>
                      <a:pt x="133" y="222"/>
                    </a:lnTo>
                    <a:lnTo>
                      <a:pt x="138" y="214"/>
                    </a:lnTo>
                    <a:lnTo>
                      <a:pt x="143" y="205"/>
                    </a:lnTo>
                    <a:lnTo>
                      <a:pt x="150" y="196"/>
                    </a:lnTo>
                    <a:lnTo>
                      <a:pt x="158" y="188"/>
                    </a:lnTo>
                    <a:lnTo>
                      <a:pt x="168" y="178"/>
                    </a:lnTo>
                    <a:lnTo>
                      <a:pt x="180" y="169"/>
                    </a:lnTo>
                    <a:lnTo>
                      <a:pt x="194" y="158"/>
                    </a:lnTo>
                    <a:lnTo>
                      <a:pt x="209" y="149"/>
                    </a:lnTo>
                    <a:lnTo>
                      <a:pt x="225" y="140"/>
                    </a:lnTo>
                    <a:lnTo>
                      <a:pt x="242" y="131"/>
                    </a:lnTo>
                    <a:lnTo>
                      <a:pt x="259" y="123"/>
                    </a:lnTo>
                    <a:lnTo>
                      <a:pt x="275" y="116"/>
                    </a:lnTo>
                    <a:lnTo>
                      <a:pt x="310" y="102"/>
                    </a:lnTo>
                    <a:lnTo>
                      <a:pt x="343" y="91"/>
                    </a:lnTo>
                    <a:lnTo>
                      <a:pt x="375" y="82"/>
                    </a:lnTo>
                    <a:lnTo>
                      <a:pt x="408" y="75"/>
                    </a:lnTo>
                    <a:lnTo>
                      <a:pt x="438" y="70"/>
                    </a:lnTo>
                    <a:lnTo>
                      <a:pt x="467" y="66"/>
                    </a:lnTo>
                    <a:lnTo>
                      <a:pt x="494" y="64"/>
                    </a:lnTo>
                    <a:lnTo>
                      <a:pt x="518" y="61"/>
                    </a:lnTo>
                    <a:lnTo>
                      <a:pt x="540" y="60"/>
                    </a:lnTo>
                    <a:lnTo>
                      <a:pt x="559" y="60"/>
                    </a:lnTo>
                    <a:lnTo>
                      <a:pt x="585" y="61"/>
                    </a:lnTo>
                    <a:lnTo>
                      <a:pt x="594" y="61"/>
                    </a:lnTo>
                    <a:lnTo>
                      <a:pt x="831" y="280"/>
                    </a:lnTo>
                    <a:close/>
                  </a:path>
                </a:pathLst>
              </a:custGeom>
              <a:solidFill>
                <a:srgbClr val="B1F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08" name="Freeform 436"/>
              <p:cNvSpPr>
                <a:spLocks/>
              </p:cNvSpPr>
              <p:nvPr/>
            </p:nvSpPr>
            <p:spPr bwMode="auto">
              <a:xfrm>
                <a:off x="4635" y="2352"/>
                <a:ext cx="34" cy="90"/>
              </a:xfrm>
              <a:custGeom>
                <a:avLst/>
                <a:gdLst>
                  <a:gd name="T0" fmla="*/ 0 w 776"/>
                  <a:gd name="T1" fmla="*/ 0 h 2073"/>
                  <a:gd name="T2" fmla="*/ 0 w 776"/>
                  <a:gd name="T3" fmla="*/ 0 h 2073"/>
                  <a:gd name="T4" fmla="*/ 0 w 776"/>
                  <a:gd name="T5" fmla="*/ 0 h 2073"/>
                  <a:gd name="T6" fmla="*/ 0 w 776"/>
                  <a:gd name="T7" fmla="*/ 0 h 2073"/>
                  <a:gd name="T8" fmla="*/ 0 w 776"/>
                  <a:gd name="T9" fmla="*/ 0 h 2073"/>
                  <a:gd name="T10" fmla="*/ 0 w 776"/>
                  <a:gd name="T11" fmla="*/ 0 h 2073"/>
                  <a:gd name="T12" fmla="*/ 0 w 776"/>
                  <a:gd name="T13" fmla="*/ 0 h 2073"/>
                  <a:gd name="T14" fmla="*/ 0 w 776"/>
                  <a:gd name="T15" fmla="*/ 0 h 2073"/>
                  <a:gd name="T16" fmla="*/ 0 w 776"/>
                  <a:gd name="T17" fmla="*/ 0 h 2073"/>
                  <a:gd name="T18" fmla="*/ 0 w 776"/>
                  <a:gd name="T19" fmla="*/ 0 h 2073"/>
                  <a:gd name="T20" fmla="*/ 0 w 776"/>
                  <a:gd name="T21" fmla="*/ 0 h 2073"/>
                  <a:gd name="T22" fmla="*/ 0 w 776"/>
                  <a:gd name="T23" fmla="*/ 0 h 2073"/>
                  <a:gd name="T24" fmla="*/ 0 w 776"/>
                  <a:gd name="T25" fmla="*/ 0 h 2073"/>
                  <a:gd name="T26" fmla="*/ 0 w 776"/>
                  <a:gd name="T27" fmla="*/ 0 h 2073"/>
                  <a:gd name="T28" fmla="*/ 0 w 776"/>
                  <a:gd name="T29" fmla="*/ 0 h 2073"/>
                  <a:gd name="T30" fmla="*/ 0 w 776"/>
                  <a:gd name="T31" fmla="*/ 0 h 2073"/>
                  <a:gd name="T32" fmla="*/ 0 w 776"/>
                  <a:gd name="T33" fmla="*/ 0 h 2073"/>
                  <a:gd name="T34" fmla="*/ 0 w 776"/>
                  <a:gd name="T35" fmla="*/ 0 h 2073"/>
                  <a:gd name="T36" fmla="*/ 0 w 776"/>
                  <a:gd name="T37" fmla="*/ 0 h 2073"/>
                  <a:gd name="T38" fmla="*/ 0 w 776"/>
                  <a:gd name="T39" fmla="*/ 0 h 2073"/>
                  <a:gd name="T40" fmla="*/ 0 w 776"/>
                  <a:gd name="T41" fmla="*/ 0 h 2073"/>
                  <a:gd name="T42" fmla="*/ 0 w 776"/>
                  <a:gd name="T43" fmla="*/ 0 h 2073"/>
                  <a:gd name="T44" fmla="*/ 0 w 776"/>
                  <a:gd name="T45" fmla="*/ 0 h 2073"/>
                  <a:gd name="T46" fmla="*/ 0 w 776"/>
                  <a:gd name="T47" fmla="*/ 0 h 2073"/>
                  <a:gd name="T48" fmla="*/ 0 w 776"/>
                  <a:gd name="T49" fmla="*/ 0 h 2073"/>
                  <a:gd name="T50" fmla="*/ 0 w 776"/>
                  <a:gd name="T51" fmla="*/ 0 h 2073"/>
                  <a:gd name="T52" fmla="*/ 0 w 776"/>
                  <a:gd name="T53" fmla="*/ 0 h 2073"/>
                  <a:gd name="T54" fmla="*/ 0 w 776"/>
                  <a:gd name="T55" fmla="*/ 0 h 2073"/>
                  <a:gd name="T56" fmla="*/ 0 w 776"/>
                  <a:gd name="T57" fmla="*/ 0 h 2073"/>
                  <a:gd name="T58" fmla="*/ 0 w 776"/>
                  <a:gd name="T59" fmla="*/ 0 h 2073"/>
                  <a:gd name="T60" fmla="*/ 0 w 776"/>
                  <a:gd name="T61" fmla="*/ 0 h 2073"/>
                  <a:gd name="T62" fmla="*/ 0 w 776"/>
                  <a:gd name="T63" fmla="*/ 0 h 2073"/>
                  <a:gd name="T64" fmla="*/ 0 w 776"/>
                  <a:gd name="T65" fmla="*/ 0 h 2073"/>
                  <a:gd name="T66" fmla="*/ 0 w 776"/>
                  <a:gd name="T67" fmla="*/ 0 h 2073"/>
                  <a:gd name="T68" fmla="*/ 0 w 776"/>
                  <a:gd name="T69" fmla="*/ 0 h 2073"/>
                  <a:gd name="T70" fmla="*/ 0 w 776"/>
                  <a:gd name="T71" fmla="*/ 0 h 2073"/>
                  <a:gd name="T72" fmla="*/ 0 w 776"/>
                  <a:gd name="T73" fmla="*/ 0 h 2073"/>
                  <a:gd name="T74" fmla="*/ 0 w 776"/>
                  <a:gd name="T75" fmla="*/ 0 h 2073"/>
                  <a:gd name="T76" fmla="*/ 0 w 776"/>
                  <a:gd name="T77" fmla="*/ 0 h 2073"/>
                  <a:gd name="T78" fmla="*/ 0 w 776"/>
                  <a:gd name="T79" fmla="*/ 0 h 2073"/>
                  <a:gd name="T80" fmla="*/ 0 w 776"/>
                  <a:gd name="T81" fmla="*/ 0 h 2073"/>
                  <a:gd name="T82" fmla="*/ 0 w 776"/>
                  <a:gd name="T83" fmla="*/ 0 h 2073"/>
                  <a:gd name="T84" fmla="*/ 0 w 776"/>
                  <a:gd name="T85" fmla="*/ 0 h 2073"/>
                  <a:gd name="T86" fmla="*/ 0 w 776"/>
                  <a:gd name="T87" fmla="*/ 0 h 2073"/>
                  <a:gd name="T88" fmla="*/ 0 w 776"/>
                  <a:gd name="T89" fmla="*/ 0 h 2073"/>
                  <a:gd name="T90" fmla="*/ 0 w 776"/>
                  <a:gd name="T91" fmla="*/ 0 h 2073"/>
                  <a:gd name="T92" fmla="*/ 0 w 776"/>
                  <a:gd name="T93" fmla="*/ 0 h 2073"/>
                  <a:gd name="T94" fmla="*/ 0 w 776"/>
                  <a:gd name="T95" fmla="*/ 0 h 2073"/>
                  <a:gd name="T96" fmla="*/ 0 w 776"/>
                  <a:gd name="T97" fmla="*/ 0 h 2073"/>
                  <a:gd name="T98" fmla="*/ 0 w 776"/>
                  <a:gd name="T99" fmla="*/ 0 h 2073"/>
                  <a:gd name="T100" fmla="*/ 0 w 776"/>
                  <a:gd name="T101" fmla="*/ 0 h 2073"/>
                  <a:gd name="T102" fmla="*/ 0 w 776"/>
                  <a:gd name="T103" fmla="*/ 0 h 2073"/>
                  <a:gd name="T104" fmla="*/ 0 w 776"/>
                  <a:gd name="T105" fmla="*/ 0 h 207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76"/>
                  <a:gd name="T160" fmla="*/ 0 h 2073"/>
                  <a:gd name="T161" fmla="*/ 776 w 776"/>
                  <a:gd name="T162" fmla="*/ 2073 h 207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76" h="2073">
                    <a:moveTo>
                      <a:pt x="93" y="9"/>
                    </a:moveTo>
                    <a:lnTo>
                      <a:pt x="113" y="5"/>
                    </a:lnTo>
                    <a:lnTo>
                      <a:pt x="165" y="1"/>
                    </a:lnTo>
                    <a:lnTo>
                      <a:pt x="183" y="0"/>
                    </a:lnTo>
                    <a:lnTo>
                      <a:pt x="201" y="0"/>
                    </a:lnTo>
                    <a:lnTo>
                      <a:pt x="222" y="1"/>
                    </a:lnTo>
                    <a:lnTo>
                      <a:pt x="242" y="2"/>
                    </a:lnTo>
                    <a:lnTo>
                      <a:pt x="264" y="4"/>
                    </a:lnTo>
                    <a:lnTo>
                      <a:pt x="287" y="7"/>
                    </a:lnTo>
                    <a:lnTo>
                      <a:pt x="311" y="11"/>
                    </a:lnTo>
                    <a:lnTo>
                      <a:pt x="336" y="17"/>
                    </a:lnTo>
                    <a:lnTo>
                      <a:pt x="361" y="24"/>
                    </a:lnTo>
                    <a:lnTo>
                      <a:pt x="386" y="32"/>
                    </a:lnTo>
                    <a:lnTo>
                      <a:pt x="412" y="42"/>
                    </a:lnTo>
                    <a:lnTo>
                      <a:pt x="438" y="54"/>
                    </a:lnTo>
                    <a:lnTo>
                      <a:pt x="463" y="67"/>
                    </a:lnTo>
                    <a:lnTo>
                      <a:pt x="489" y="83"/>
                    </a:lnTo>
                    <a:lnTo>
                      <a:pt x="515" y="101"/>
                    </a:lnTo>
                    <a:lnTo>
                      <a:pt x="540" y="120"/>
                    </a:lnTo>
                    <a:lnTo>
                      <a:pt x="565" y="142"/>
                    </a:lnTo>
                    <a:lnTo>
                      <a:pt x="589" y="166"/>
                    </a:lnTo>
                    <a:lnTo>
                      <a:pt x="611" y="193"/>
                    </a:lnTo>
                    <a:lnTo>
                      <a:pt x="633" y="224"/>
                    </a:lnTo>
                    <a:lnTo>
                      <a:pt x="654" y="256"/>
                    </a:lnTo>
                    <a:lnTo>
                      <a:pt x="674" y="291"/>
                    </a:lnTo>
                    <a:lnTo>
                      <a:pt x="693" y="330"/>
                    </a:lnTo>
                    <a:lnTo>
                      <a:pt x="710" y="372"/>
                    </a:lnTo>
                    <a:lnTo>
                      <a:pt x="724" y="412"/>
                    </a:lnTo>
                    <a:lnTo>
                      <a:pt x="737" y="453"/>
                    </a:lnTo>
                    <a:lnTo>
                      <a:pt x="747" y="494"/>
                    </a:lnTo>
                    <a:lnTo>
                      <a:pt x="756" y="533"/>
                    </a:lnTo>
                    <a:lnTo>
                      <a:pt x="763" y="574"/>
                    </a:lnTo>
                    <a:lnTo>
                      <a:pt x="769" y="614"/>
                    </a:lnTo>
                    <a:lnTo>
                      <a:pt x="772" y="654"/>
                    </a:lnTo>
                    <a:lnTo>
                      <a:pt x="775" y="695"/>
                    </a:lnTo>
                    <a:lnTo>
                      <a:pt x="776" y="734"/>
                    </a:lnTo>
                    <a:lnTo>
                      <a:pt x="776" y="773"/>
                    </a:lnTo>
                    <a:lnTo>
                      <a:pt x="775" y="813"/>
                    </a:lnTo>
                    <a:lnTo>
                      <a:pt x="773" y="850"/>
                    </a:lnTo>
                    <a:lnTo>
                      <a:pt x="769" y="889"/>
                    </a:lnTo>
                    <a:lnTo>
                      <a:pt x="765" y="925"/>
                    </a:lnTo>
                    <a:lnTo>
                      <a:pt x="759" y="962"/>
                    </a:lnTo>
                    <a:lnTo>
                      <a:pt x="754" y="998"/>
                    </a:lnTo>
                    <a:lnTo>
                      <a:pt x="747" y="1032"/>
                    </a:lnTo>
                    <a:lnTo>
                      <a:pt x="741" y="1067"/>
                    </a:lnTo>
                    <a:lnTo>
                      <a:pt x="732" y="1100"/>
                    </a:lnTo>
                    <a:lnTo>
                      <a:pt x="725" y="1131"/>
                    </a:lnTo>
                    <a:lnTo>
                      <a:pt x="707" y="1193"/>
                    </a:lnTo>
                    <a:lnTo>
                      <a:pt x="691" y="1249"/>
                    </a:lnTo>
                    <a:lnTo>
                      <a:pt x="673" y="1301"/>
                    </a:lnTo>
                    <a:lnTo>
                      <a:pt x="656" y="1346"/>
                    </a:lnTo>
                    <a:lnTo>
                      <a:pt x="641" y="1386"/>
                    </a:lnTo>
                    <a:lnTo>
                      <a:pt x="627" y="1419"/>
                    </a:lnTo>
                    <a:lnTo>
                      <a:pt x="615" y="1447"/>
                    </a:lnTo>
                    <a:lnTo>
                      <a:pt x="602" y="1474"/>
                    </a:lnTo>
                    <a:lnTo>
                      <a:pt x="590" y="1500"/>
                    </a:lnTo>
                    <a:lnTo>
                      <a:pt x="577" y="1524"/>
                    </a:lnTo>
                    <a:lnTo>
                      <a:pt x="565" y="1547"/>
                    </a:lnTo>
                    <a:lnTo>
                      <a:pt x="551" y="1568"/>
                    </a:lnTo>
                    <a:lnTo>
                      <a:pt x="538" y="1589"/>
                    </a:lnTo>
                    <a:lnTo>
                      <a:pt x="525" y="1608"/>
                    </a:lnTo>
                    <a:lnTo>
                      <a:pt x="500" y="1643"/>
                    </a:lnTo>
                    <a:lnTo>
                      <a:pt x="475" y="1674"/>
                    </a:lnTo>
                    <a:lnTo>
                      <a:pt x="452" y="1701"/>
                    </a:lnTo>
                    <a:lnTo>
                      <a:pt x="430" y="1727"/>
                    </a:lnTo>
                    <a:lnTo>
                      <a:pt x="410" y="1748"/>
                    </a:lnTo>
                    <a:lnTo>
                      <a:pt x="393" y="1769"/>
                    </a:lnTo>
                    <a:lnTo>
                      <a:pt x="378" y="1787"/>
                    </a:lnTo>
                    <a:lnTo>
                      <a:pt x="368" y="1805"/>
                    </a:lnTo>
                    <a:lnTo>
                      <a:pt x="363" y="1813"/>
                    </a:lnTo>
                    <a:lnTo>
                      <a:pt x="360" y="1821"/>
                    </a:lnTo>
                    <a:lnTo>
                      <a:pt x="358" y="1830"/>
                    </a:lnTo>
                    <a:lnTo>
                      <a:pt x="357" y="1837"/>
                    </a:lnTo>
                    <a:lnTo>
                      <a:pt x="357" y="1845"/>
                    </a:lnTo>
                    <a:lnTo>
                      <a:pt x="358" y="1854"/>
                    </a:lnTo>
                    <a:lnTo>
                      <a:pt x="361" y="1862"/>
                    </a:lnTo>
                    <a:lnTo>
                      <a:pt x="364" y="1870"/>
                    </a:lnTo>
                    <a:lnTo>
                      <a:pt x="374" y="1887"/>
                    </a:lnTo>
                    <a:lnTo>
                      <a:pt x="383" y="1901"/>
                    </a:lnTo>
                    <a:lnTo>
                      <a:pt x="394" y="1911"/>
                    </a:lnTo>
                    <a:lnTo>
                      <a:pt x="403" y="1919"/>
                    </a:lnTo>
                    <a:lnTo>
                      <a:pt x="413" y="1926"/>
                    </a:lnTo>
                    <a:lnTo>
                      <a:pt x="424" y="1930"/>
                    </a:lnTo>
                    <a:lnTo>
                      <a:pt x="434" y="1931"/>
                    </a:lnTo>
                    <a:lnTo>
                      <a:pt x="445" y="1931"/>
                    </a:lnTo>
                    <a:lnTo>
                      <a:pt x="456" y="1930"/>
                    </a:lnTo>
                    <a:lnTo>
                      <a:pt x="467" y="1927"/>
                    </a:lnTo>
                    <a:lnTo>
                      <a:pt x="477" y="1921"/>
                    </a:lnTo>
                    <a:lnTo>
                      <a:pt x="487" y="1915"/>
                    </a:lnTo>
                    <a:lnTo>
                      <a:pt x="498" y="1909"/>
                    </a:lnTo>
                    <a:lnTo>
                      <a:pt x="508" y="1901"/>
                    </a:lnTo>
                    <a:lnTo>
                      <a:pt x="518" y="1891"/>
                    </a:lnTo>
                    <a:lnTo>
                      <a:pt x="528" y="1882"/>
                    </a:lnTo>
                    <a:lnTo>
                      <a:pt x="547" y="1861"/>
                    </a:lnTo>
                    <a:lnTo>
                      <a:pt x="564" y="1839"/>
                    </a:lnTo>
                    <a:lnTo>
                      <a:pt x="579" y="1818"/>
                    </a:lnTo>
                    <a:lnTo>
                      <a:pt x="593" y="1797"/>
                    </a:lnTo>
                    <a:lnTo>
                      <a:pt x="611" y="1765"/>
                    </a:lnTo>
                    <a:lnTo>
                      <a:pt x="619" y="1753"/>
                    </a:lnTo>
                    <a:lnTo>
                      <a:pt x="622" y="1759"/>
                    </a:lnTo>
                    <a:lnTo>
                      <a:pt x="630" y="1777"/>
                    </a:lnTo>
                    <a:lnTo>
                      <a:pt x="634" y="1789"/>
                    </a:lnTo>
                    <a:lnTo>
                      <a:pt x="639" y="1803"/>
                    </a:lnTo>
                    <a:lnTo>
                      <a:pt x="643" y="1819"/>
                    </a:lnTo>
                    <a:lnTo>
                      <a:pt x="645" y="1837"/>
                    </a:lnTo>
                    <a:lnTo>
                      <a:pt x="647" y="1857"/>
                    </a:lnTo>
                    <a:lnTo>
                      <a:pt x="646" y="1878"/>
                    </a:lnTo>
                    <a:lnTo>
                      <a:pt x="645" y="1888"/>
                    </a:lnTo>
                    <a:lnTo>
                      <a:pt x="643" y="1898"/>
                    </a:lnTo>
                    <a:lnTo>
                      <a:pt x="641" y="1910"/>
                    </a:lnTo>
                    <a:lnTo>
                      <a:pt x="636" y="1920"/>
                    </a:lnTo>
                    <a:lnTo>
                      <a:pt x="633" y="1932"/>
                    </a:lnTo>
                    <a:lnTo>
                      <a:pt x="628" y="1943"/>
                    </a:lnTo>
                    <a:lnTo>
                      <a:pt x="622" y="1955"/>
                    </a:lnTo>
                    <a:lnTo>
                      <a:pt x="616" y="1966"/>
                    </a:lnTo>
                    <a:lnTo>
                      <a:pt x="607" y="1978"/>
                    </a:lnTo>
                    <a:lnTo>
                      <a:pt x="599" y="1989"/>
                    </a:lnTo>
                    <a:lnTo>
                      <a:pt x="589" y="2001"/>
                    </a:lnTo>
                    <a:lnTo>
                      <a:pt x="578" y="2012"/>
                    </a:lnTo>
                    <a:lnTo>
                      <a:pt x="565" y="2025"/>
                    </a:lnTo>
                    <a:lnTo>
                      <a:pt x="551" y="2035"/>
                    </a:lnTo>
                    <a:lnTo>
                      <a:pt x="538" y="2044"/>
                    </a:lnTo>
                    <a:lnTo>
                      <a:pt x="525" y="2052"/>
                    </a:lnTo>
                    <a:lnTo>
                      <a:pt x="511" y="2058"/>
                    </a:lnTo>
                    <a:lnTo>
                      <a:pt x="498" y="2063"/>
                    </a:lnTo>
                    <a:lnTo>
                      <a:pt x="485" y="2067"/>
                    </a:lnTo>
                    <a:lnTo>
                      <a:pt x="472" y="2070"/>
                    </a:lnTo>
                    <a:lnTo>
                      <a:pt x="459" y="2073"/>
                    </a:lnTo>
                    <a:lnTo>
                      <a:pt x="447" y="2073"/>
                    </a:lnTo>
                    <a:lnTo>
                      <a:pt x="433" y="2073"/>
                    </a:lnTo>
                    <a:lnTo>
                      <a:pt x="421" y="2071"/>
                    </a:lnTo>
                    <a:lnTo>
                      <a:pt x="409" y="2069"/>
                    </a:lnTo>
                    <a:lnTo>
                      <a:pt x="397" y="2066"/>
                    </a:lnTo>
                    <a:lnTo>
                      <a:pt x="384" y="2062"/>
                    </a:lnTo>
                    <a:lnTo>
                      <a:pt x="373" y="2058"/>
                    </a:lnTo>
                    <a:lnTo>
                      <a:pt x="361" y="2053"/>
                    </a:lnTo>
                    <a:lnTo>
                      <a:pt x="350" y="2046"/>
                    </a:lnTo>
                    <a:lnTo>
                      <a:pt x="339" y="2040"/>
                    </a:lnTo>
                    <a:lnTo>
                      <a:pt x="328" y="2033"/>
                    </a:lnTo>
                    <a:lnTo>
                      <a:pt x="308" y="2018"/>
                    </a:lnTo>
                    <a:lnTo>
                      <a:pt x="289" y="2001"/>
                    </a:lnTo>
                    <a:lnTo>
                      <a:pt x="272" y="1983"/>
                    </a:lnTo>
                    <a:lnTo>
                      <a:pt x="255" y="1964"/>
                    </a:lnTo>
                    <a:lnTo>
                      <a:pt x="241" y="1945"/>
                    </a:lnTo>
                    <a:lnTo>
                      <a:pt x="229" y="1926"/>
                    </a:lnTo>
                    <a:lnTo>
                      <a:pt x="218" y="1905"/>
                    </a:lnTo>
                    <a:lnTo>
                      <a:pt x="211" y="1884"/>
                    </a:lnTo>
                    <a:lnTo>
                      <a:pt x="207" y="1862"/>
                    </a:lnTo>
                    <a:lnTo>
                      <a:pt x="206" y="1840"/>
                    </a:lnTo>
                    <a:lnTo>
                      <a:pt x="207" y="1817"/>
                    </a:lnTo>
                    <a:lnTo>
                      <a:pt x="211" y="1794"/>
                    </a:lnTo>
                    <a:lnTo>
                      <a:pt x="216" y="1771"/>
                    </a:lnTo>
                    <a:lnTo>
                      <a:pt x="225" y="1747"/>
                    </a:lnTo>
                    <a:lnTo>
                      <a:pt x="234" y="1723"/>
                    </a:lnTo>
                    <a:lnTo>
                      <a:pt x="246" y="1698"/>
                    </a:lnTo>
                    <a:lnTo>
                      <a:pt x="258" y="1673"/>
                    </a:lnTo>
                    <a:lnTo>
                      <a:pt x="272" y="1647"/>
                    </a:lnTo>
                    <a:lnTo>
                      <a:pt x="302" y="1593"/>
                    </a:lnTo>
                    <a:lnTo>
                      <a:pt x="333" y="1537"/>
                    </a:lnTo>
                    <a:lnTo>
                      <a:pt x="350" y="1508"/>
                    </a:lnTo>
                    <a:lnTo>
                      <a:pt x="365" y="1477"/>
                    </a:lnTo>
                    <a:lnTo>
                      <a:pt x="381" y="1446"/>
                    </a:lnTo>
                    <a:lnTo>
                      <a:pt x="396" y="1414"/>
                    </a:lnTo>
                    <a:lnTo>
                      <a:pt x="409" y="1382"/>
                    </a:lnTo>
                    <a:lnTo>
                      <a:pt x="423" y="1347"/>
                    </a:lnTo>
                    <a:lnTo>
                      <a:pt x="434" y="1313"/>
                    </a:lnTo>
                    <a:lnTo>
                      <a:pt x="444" y="1277"/>
                    </a:lnTo>
                    <a:lnTo>
                      <a:pt x="452" y="1241"/>
                    </a:lnTo>
                    <a:lnTo>
                      <a:pt x="459" y="1202"/>
                    </a:lnTo>
                    <a:lnTo>
                      <a:pt x="463" y="1164"/>
                    </a:lnTo>
                    <a:lnTo>
                      <a:pt x="466" y="1124"/>
                    </a:lnTo>
                    <a:lnTo>
                      <a:pt x="464" y="1082"/>
                    </a:lnTo>
                    <a:lnTo>
                      <a:pt x="461" y="1041"/>
                    </a:lnTo>
                    <a:lnTo>
                      <a:pt x="455" y="997"/>
                    </a:lnTo>
                    <a:lnTo>
                      <a:pt x="445" y="952"/>
                    </a:lnTo>
                    <a:lnTo>
                      <a:pt x="435" y="916"/>
                    </a:lnTo>
                    <a:lnTo>
                      <a:pt x="424" y="881"/>
                    </a:lnTo>
                    <a:lnTo>
                      <a:pt x="412" y="849"/>
                    </a:lnTo>
                    <a:lnTo>
                      <a:pt x="400" y="818"/>
                    </a:lnTo>
                    <a:lnTo>
                      <a:pt x="386" y="789"/>
                    </a:lnTo>
                    <a:lnTo>
                      <a:pt x="372" y="760"/>
                    </a:lnTo>
                    <a:lnTo>
                      <a:pt x="357" y="733"/>
                    </a:lnTo>
                    <a:lnTo>
                      <a:pt x="341" y="707"/>
                    </a:lnTo>
                    <a:lnTo>
                      <a:pt x="326" y="683"/>
                    </a:lnTo>
                    <a:lnTo>
                      <a:pt x="309" y="660"/>
                    </a:lnTo>
                    <a:lnTo>
                      <a:pt x="292" y="638"/>
                    </a:lnTo>
                    <a:lnTo>
                      <a:pt x="276" y="618"/>
                    </a:lnTo>
                    <a:lnTo>
                      <a:pt x="241" y="578"/>
                    </a:lnTo>
                    <a:lnTo>
                      <a:pt x="208" y="543"/>
                    </a:lnTo>
                    <a:lnTo>
                      <a:pt x="176" y="508"/>
                    </a:lnTo>
                    <a:lnTo>
                      <a:pt x="144" y="477"/>
                    </a:lnTo>
                    <a:lnTo>
                      <a:pt x="115" y="447"/>
                    </a:lnTo>
                    <a:lnTo>
                      <a:pt x="89" y="418"/>
                    </a:lnTo>
                    <a:lnTo>
                      <a:pt x="77" y="403"/>
                    </a:lnTo>
                    <a:lnTo>
                      <a:pt x="66" y="388"/>
                    </a:lnTo>
                    <a:lnTo>
                      <a:pt x="56" y="373"/>
                    </a:lnTo>
                    <a:lnTo>
                      <a:pt x="47" y="358"/>
                    </a:lnTo>
                    <a:lnTo>
                      <a:pt x="40" y="342"/>
                    </a:lnTo>
                    <a:lnTo>
                      <a:pt x="34" y="327"/>
                    </a:lnTo>
                    <a:lnTo>
                      <a:pt x="30" y="311"/>
                    </a:lnTo>
                    <a:lnTo>
                      <a:pt x="26" y="295"/>
                    </a:lnTo>
                    <a:lnTo>
                      <a:pt x="16" y="236"/>
                    </a:lnTo>
                    <a:lnTo>
                      <a:pt x="7" y="192"/>
                    </a:lnTo>
                    <a:lnTo>
                      <a:pt x="4" y="175"/>
                    </a:lnTo>
                    <a:lnTo>
                      <a:pt x="1" y="159"/>
                    </a:lnTo>
                    <a:lnTo>
                      <a:pt x="0" y="144"/>
                    </a:lnTo>
                    <a:lnTo>
                      <a:pt x="1" y="132"/>
                    </a:lnTo>
                    <a:lnTo>
                      <a:pt x="3" y="119"/>
                    </a:lnTo>
                    <a:lnTo>
                      <a:pt x="7" y="107"/>
                    </a:lnTo>
                    <a:lnTo>
                      <a:pt x="14" y="94"/>
                    </a:lnTo>
                    <a:lnTo>
                      <a:pt x="24" y="81"/>
                    </a:lnTo>
                    <a:lnTo>
                      <a:pt x="36" y="66"/>
                    </a:lnTo>
                    <a:lnTo>
                      <a:pt x="52" y="50"/>
                    </a:lnTo>
                    <a:lnTo>
                      <a:pt x="70" y="31"/>
                    </a:lnTo>
                    <a:lnTo>
                      <a:pt x="93" y="9"/>
                    </a:lnTo>
                    <a:close/>
                  </a:path>
                </a:pathLst>
              </a:custGeom>
              <a:solidFill>
                <a:srgbClr val="531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09" name="Freeform 437"/>
              <p:cNvSpPr>
                <a:spLocks/>
              </p:cNvSpPr>
              <p:nvPr/>
            </p:nvSpPr>
            <p:spPr bwMode="auto">
              <a:xfrm>
                <a:off x="4623" y="2340"/>
                <a:ext cx="15" cy="15"/>
              </a:xfrm>
              <a:custGeom>
                <a:avLst/>
                <a:gdLst>
                  <a:gd name="T0" fmla="*/ 0 w 346"/>
                  <a:gd name="T1" fmla="*/ 0 h 346"/>
                  <a:gd name="T2" fmla="*/ 0 w 346"/>
                  <a:gd name="T3" fmla="*/ 0 h 346"/>
                  <a:gd name="T4" fmla="*/ 0 w 346"/>
                  <a:gd name="T5" fmla="*/ 0 h 346"/>
                  <a:gd name="T6" fmla="*/ 0 w 346"/>
                  <a:gd name="T7" fmla="*/ 0 h 346"/>
                  <a:gd name="T8" fmla="*/ 0 w 346"/>
                  <a:gd name="T9" fmla="*/ 0 h 346"/>
                  <a:gd name="T10" fmla="*/ 0 w 346"/>
                  <a:gd name="T11" fmla="*/ 0 h 346"/>
                  <a:gd name="T12" fmla="*/ 0 w 346"/>
                  <a:gd name="T13" fmla="*/ 0 h 346"/>
                  <a:gd name="T14" fmla="*/ 0 w 346"/>
                  <a:gd name="T15" fmla="*/ 0 h 346"/>
                  <a:gd name="T16" fmla="*/ 0 w 346"/>
                  <a:gd name="T17" fmla="*/ 0 h 346"/>
                  <a:gd name="T18" fmla="*/ 0 w 346"/>
                  <a:gd name="T19" fmla="*/ 0 h 346"/>
                  <a:gd name="T20" fmla="*/ 0 w 346"/>
                  <a:gd name="T21" fmla="*/ 0 h 346"/>
                  <a:gd name="T22" fmla="*/ 0 w 346"/>
                  <a:gd name="T23" fmla="*/ 0 h 346"/>
                  <a:gd name="T24" fmla="*/ 0 w 346"/>
                  <a:gd name="T25" fmla="*/ 0 h 346"/>
                  <a:gd name="T26" fmla="*/ 0 w 346"/>
                  <a:gd name="T27" fmla="*/ 0 h 346"/>
                  <a:gd name="T28" fmla="*/ 0 w 346"/>
                  <a:gd name="T29" fmla="*/ 0 h 346"/>
                  <a:gd name="T30" fmla="*/ 0 w 346"/>
                  <a:gd name="T31" fmla="*/ 0 h 346"/>
                  <a:gd name="T32" fmla="*/ 0 w 346"/>
                  <a:gd name="T33" fmla="*/ 0 h 346"/>
                  <a:gd name="T34" fmla="*/ 0 w 346"/>
                  <a:gd name="T35" fmla="*/ 0 h 346"/>
                  <a:gd name="T36" fmla="*/ 0 w 346"/>
                  <a:gd name="T37" fmla="*/ 0 h 346"/>
                  <a:gd name="T38" fmla="*/ 0 w 346"/>
                  <a:gd name="T39" fmla="*/ 0 h 346"/>
                  <a:gd name="T40" fmla="*/ 0 w 346"/>
                  <a:gd name="T41" fmla="*/ 0 h 346"/>
                  <a:gd name="T42" fmla="*/ 0 w 346"/>
                  <a:gd name="T43" fmla="*/ 0 h 346"/>
                  <a:gd name="T44" fmla="*/ 0 w 346"/>
                  <a:gd name="T45" fmla="*/ 0 h 346"/>
                  <a:gd name="T46" fmla="*/ 0 w 346"/>
                  <a:gd name="T47" fmla="*/ 0 h 346"/>
                  <a:gd name="T48" fmla="*/ 0 w 346"/>
                  <a:gd name="T49" fmla="*/ 0 h 346"/>
                  <a:gd name="T50" fmla="*/ 0 w 346"/>
                  <a:gd name="T51" fmla="*/ 0 h 346"/>
                  <a:gd name="T52" fmla="*/ 0 w 346"/>
                  <a:gd name="T53" fmla="*/ 0 h 346"/>
                  <a:gd name="T54" fmla="*/ 0 w 346"/>
                  <a:gd name="T55" fmla="*/ 0 h 346"/>
                  <a:gd name="T56" fmla="*/ 0 w 346"/>
                  <a:gd name="T57" fmla="*/ 0 h 346"/>
                  <a:gd name="T58" fmla="*/ 0 w 346"/>
                  <a:gd name="T59" fmla="*/ 0 h 346"/>
                  <a:gd name="T60" fmla="*/ 0 w 346"/>
                  <a:gd name="T61" fmla="*/ 0 h 346"/>
                  <a:gd name="T62" fmla="*/ 0 w 346"/>
                  <a:gd name="T63" fmla="*/ 0 h 3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6"/>
                  <a:gd name="T97" fmla="*/ 0 h 346"/>
                  <a:gd name="T98" fmla="*/ 346 w 346"/>
                  <a:gd name="T99" fmla="*/ 346 h 3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6" h="346">
                    <a:moveTo>
                      <a:pt x="173" y="346"/>
                    </a:moveTo>
                    <a:lnTo>
                      <a:pt x="191" y="345"/>
                    </a:lnTo>
                    <a:lnTo>
                      <a:pt x="208" y="343"/>
                    </a:lnTo>
                    <a:lnTo>
                      <a:pt x="224" y="338"/>
                    </a:lnTo>
                    <a:lnTo>
                      <a:pt x="241" y="332"/>
                    </a:lnTo>
                    <a:lnTo>
                      <a:pt x="255" y="325"/>
                    </a:lnTo>
                    <a:lnTo>
                      <a:pt x="270" y="316"/>
                    </a:lnTo>
                    <a:lnTo>
                      <a:pt x="283" y="306"/>
                    </a:lnTo>
                    <a:lnTo>
                      <a:pt x="296" y="295"/>
                    </a:lnTo>
                    <a:lnTo>
                      <a:pt x="306" y="283"/>
                    </a:lnTo>
                    <a:lnTo>
                      <a:pt x="317" y="270"/>
                    </a:lnTo>
                    <a:lnTo>
                      <a:pt x="325" y="255"/>
                    </a:lnTo>
                    <a:lnTo>
                      <a:pt x="332" y="240"/>
                    </a:lnTo>
                    <a:lnTo>
                      <a:pt x="339" y="224"/>
                    </a:lnTo>
                    <a:lnTo>
                      <a:pt x="343" y="207"/>
                    </a:lnTo>
                    <a:lnTo>
                      <a:pt x="345" y="190"/>
                    </a:lnTo>
                    <a:lnTo>
                      <a:pt x="346" y="173"/>
                    </a:lnTo>
                    <a:lnTo>
                      <a:pt x="345" y="155"/>
                    </a:lnTo>
                    <a:lnTo>
                      <a:pt x="343" y="137"/>
                    </a:lnTo>
                    <a:lnTo>
                      <a:pt x="339" y="122"/>
                    </a:lnTo>
                    <a:lnTo>
                      <a:pt x="332" y="105"/>
                    </a:lnTo>
                    <a:lnTo>
                      <a:pt x="325" y="90"/>
                    </a:lnTo>
                    <a:lnTo>
                      <a:pt x="317" y="76"/>
                    </a:lnTo>
                    <a:lnTo>
                      <a:pt x="306" y="62"/>
                    </a:lnTo>
                    <a:lnTo>
                      <a:pt x="296" y="50"/>
                    </a:lnTo>
                    <a:lnTo>
                      <a:pt x="283" y="39"/>
                    </a:lnTo>
                    <a:lnTo>
                      <a:pt x="270" y="29"/>
                    </a:lnTo>
                    <a:lnTo>
                      <a:pt x="255" y="21"/>
                    </a:lnTo>
                    <a:lnTo>
                      <a:pt x="241" y="13"/>
                    </a:lnTo>
                    <a:lnTo>
                      <a:pt x="224" y="7"/>
                    </a:lnTo>
                    <a:lnTo>
                      <a:pt x="208" y="3"/>
                    </a:lnTo>
                    <a:lnTo>
                      <a:pt x="191" y="1"/>
                    </a:lnTo>
                    <a:lnTo>
                      <a:pt x="173" y="0"/>
                    </a:lnTo>
                    <a:lnTo>
                      <a:pt x="155" y="1"/>
                    </a:lnTo>
                    <a:lnTo>
                      <a:pt x="138" y="3"/>
                    </a:lnTo>
                    <a:lnTo>
                      <a:pt x="122" y="7"/>
                    </a:lnTo>
                    <a:lnTo>
                      <a:pt x="105" y="13"/>
                    </a:lnTo>
                    <a:lnTo>
                      <a:pt x="90" y="21"/>
                    </a:lnTo>
                    <a:lnTo>
                      <a:pt x="76" y="29"/>
                    </a:lnTo>
                    <a:lnTo>
                      <a:pt x="62" y="39"/>
                    </a:lnTo>
                    <a:lnTo>
                      <a:pt x="51" y="50"/>
                    </a:lnTo>
                    <a:lnTo>
                      <a:pt x="39" y="62"/>
                    </a:lnTo>
                    <a:lnTo>
                      <a:pt x="29" y="76"/>
                    </a:lnTo>
                    <a:lnTo>
                      <a:pt x="21" y="90"/>
                    </a:lnTo>
                    <a:lnTo>
                      <a:pt x="13" y="105"/>
                    </a:lnTo>
                    <a:lnTo>
                      <a:pt x="7" y="122"/>
                    </a:lnTo>
                    <a:lnTo>
                      <a:pt x="3" y="137"/>
                    </a:lnTo>
                    <a:lnTo>
                      <a:pt x="1" y="155"/>
                    </a:lnTo>
                    <a:lnTo>
                      <a:pt x="0" y="173"/>
                    </a:lnTo>
                    <a:lnTo>
                      <a:pt x="1" y="190"/>
                    </a:lnTo>
                    <a:lnTo>
                      <a:pt x="3" y="207"/>
                    </a:lnTo>
                    <a:lnTo>
                      <a:pt x="7" y="224"/>
                    </a:lnTo>
                    <a:lnTo>
                      <a:pt x="13" y="240"/>
                    </a:lnTo>
                    <a:lnTo>
                      <a:pt x="21" y="255"/>
                    </a:lnTo>
                    <a:lnTo>
                      <a:pt x="29" y="270"/>
                    </a:lnTo>
                    <a:lnTo>
                      <a:pt x="39" y="283"/>
                    </a:lnTo>
                    <a:lnTo>
                      <a:pt x="51" y="295"/>
                    </a:lnTo>
                    <a:lnTo>
                      <a:pt x="62" y="306"/>
                    </a:lnTo>
                    <a:lnTo>
                      <a:pt x="76" y="316"/>
                    </a:lnTo>
                    <a:lnTo>
                      <a:pt x="90" y="325"/>
                    </a:lnTo>
                    <a:lnTo>
                      <a:pt x="105" y="332"/>
                    </a:lnTo>
                    <a:lnTo>
                      <a:pt x="122" y="338"/>
                    </a:lnTo>
                    <a:lnTo>
                      <a:pt x="138" y="343"/>
                    </a:lnTo>
                    <a:lnTo>
                      <a:pt x="155" y="345"/>
                    </a:lnTo>
                    <a:lnTo>
                      <a:pt x="173" y="346"/>
                    </a:lnTo>
                    <a:close/>
                  </a:path>
                </a:pathLst>
              </a:custGeom>
              <a:solidFill>
                <a:srgbClr val="E87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10" name="Freeform 438"/>
              <p:cNvSpPr>
                <a:spLocks/>
              </p:cNvSpPr>
              <p:nvPr/>
            </p:nvSpPr>
            <p:spPr bwMode="auto">
              <a:xfrm>
                <a:off x="4634" y="2347"/>
                <a:ext cx="15" cy="15"/>
              </a:xfrm>
              <a:custGeom>
                <a:avLst/>
                <a:gdLst>
                  <a:gd name="T0" fmla="*/ 0 w 346"/>
                  <a:gd name="T1" fmla="*/ 0 h 346"/>
                  <a:gd name="T2" fmla="*/ 0 w 346"/>
                  <a:gd name="T3" fmla="*/ 0 h 346"/>
                  <a:gd name="T4" fmla="*/ 0 w 346"/>
                  <a:gd name="T5" fmla="*/ 0 h 346"/>
                  <a:gd name="T6" fmla="*/ 0 w 346"/>
                  <a:gd name="T7" fmla="*/ 0 h 346"/>
                  <a:gd name="T8" fmla="*/ 0 w 346"/>
                  <a:gd name="T9" fmla="*/ 0 h 346"/>
                  <a:gd name="T10" fmla="*/ 0 w 346"/>
                  <a:gd name="T11" fmla="*/ 0 h 346"/>
                  <a:gd name="T12" fmla="*/ 0 w 346"/>
                  <a:gd name="T13" fmla="*/ 0 h 346"/>
                  <a:gd name="T14" fmla="*/ 0 w 346"/>
                  <a:gd name="T15" fmla="*/ 0 h 346"/>
                  <a:gd name="T16" fmla="*/ 0 w 346"/>
                  <a:gd name="T17" fmla="*/ 0 h 346"/>
                  <a:gd name="T18" fmla="*/ 0 w 346"/>
                  <a:gd name="T19" fmla="*/ 0 h 346"/>
                  <a:gd name="T20" fmla="*/ 0 w 346"/>
                  <a:gd name="T21" fmla="*/ 0 h 346"/>
                  <a:gd name="T22" fmla="*/ 0 w 346"/>
                  <a:gd name="T23" fmla="*/ 0 h 346"/>
                  <a:gd name="T24" fmla="*/ 0 w 346"/>
                  <a:gd name="T25" fmla="*/ 0 h 346"/>
                  <a:gd name="T26" fmla="*/ 0 w 346"/>
                  <a:gd name="T27" fmla="*/ 0 h 346"/>
                  <a:gd name="T28" fmla="*/ 0 w 346"/>
                  <a:gd name="T29" fmla="*/ 0 h 346"/>
                  <a:gd name="T30" fmla="*/ 0 w 346"/>
                  <a:gd name="T31" fmla="*/ 0 h 346"/>
                  <a:gd name="T32" fmla="*/ 0 w 346"/>
                  <a:gd name="T33" fmla="*/ 0 h 346"/>
                  <a:gd name="T34" fmla="*/ 0 w 346"/>
                  <a:gd name="T35" fmla="*/ 0 h 346"/>
                  <a:gd name="T36" fmla="*/ 0 w 346"/>
                  <a:gd name="T37" fmla="*/ 0 h 346"/>
                  <a:gd name="T38" fmla="*/ 0 w 346"/>
                  <a:gd name="T39" fmla="*/ 0 h 346"/>
                  <a:gd name="T40" fmla="*/ 0 w 346"/>
                  <a:gd name="T41" fmla="*/ 0 h 346"/>
                  <a:gd name="T42" fmla="*/ 0 w 346"/>
                  <a:gd name="T43" fmla="*/ 0 h 346"/>
                  <a:gd name="T44" fmla="*/ 0 w 346"/>
                  <a:gd name="T45" fmla="*/ 0 h 346"/>
                  <a:gd name="T46" fmla="*/ 0 w 346"/>
                  <a:gd name="T47" fmla="*/ 0 h 346"/>
                  <a:gd name="T48" fmla="*/ 0 w 346"/>
                  <a:gd name="T49" fmla="*/ 0 h 346"/>
                  <a:gd name="T50" fmla="*/ 0 w 346"/>
                  <a:gd name="T51" fmla="*/ 0 h 346"/>
                  <a:gd name="T52" fmla="*/ 0 w 346"/>
                  <a:gd name="T53" fmla="*/ 0 h 346"/>
                  <a:gd name="T54" fmla="*/ 0 w 346"/>
                  <a:gd name="T55" fmla="*/ 0 h 346"/>
                  <a:gd name="T56" fmla="*/ 0 w 346"/>
                  <a:gd name="T57" fmla="*/ 0 h 346"/>
                  <a:gd name="T58" fmla="*/ 0 w 346"/>
                  <a:gd name="T59" fmla="*/ 0 h 346"/>
                  <a:gd name="T60" fmla="*/ 0 w 346"/>
                  <a:gd name="T61" fmla="*/ 0 h 346"/>
                  <a:gd name="T62" fmla="*/ 0 w 346"/>
                  <a:gd name="T63" fmla="*/ 0 h 3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6"/>
                  <a:gd name="T97" fmla="*/ 0 h 346"/>
                  <a:gd name="T98" fmla="*/ 346 w 346"/>
                  <a:gd name="T99" fmla="*/ 346 h 3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6" h="346">
                    <a:moveTo>
                      <a:pt x="173" y="346"/>
                    </a:moveTo>
                    <a:lnTo>
                      <a:pt x="191" y="345"/>
                    </a:lnTo>
                    <a:lnTo>
                      <a:pt x="208" y="343"/>
                    </a:lnTo>
                    <a:lnTo>
                      <a:pt x="225" y="339"/>
                    </a:lnTo>
                    <a:lnTo>
                      <a:pt x="241" y="333"/>
                    </a:lnTo>
                    <a:lnTo>
                      <a:pt x="255" y="325"/>
                    </a:lnTo>
                    <a:lnTo>
                      <a:pt x="270" y="317"/>
                    </a:lnTo>
                    <a:lnTo>
                      <a:pt x="283" y="306"/>
                    </a:lnTo>
                    <a:lnTo>
                      <a:pt x="296" y="296"/>
                    </a:lnTo>
                    <a:lnTo>
                      <a:pt x="306" y="284"/>
                    </a:lnTo>
                    <a:lnTo>
                      <a:pt x="317" y="270"/>
                    </a:lnTo>
                    <a:lnTo>
                      <a:pt x="325" y="255"/>
                    </a:lnTo>
                    <a:lnTo>
                      <a:pt x="332" y="241"/>
                    </a:lnTo>
                    <a:lnTo>
                      <a:pt x="339" y="224"/>
                    </a:lnTo>
                    <a:lnTo>
                      <a:pt x="343" y="207"/>
                    </a:lnTo>
                    <a:lnTo>
                      <a:pt x="346" y="191"/>
                    </a:lnTo>
                    <a:lnTo>
                      <a:pt x="346" y="173"/>
                    </a:lnTo>
                    <a:lnTo>
                      <a:pt x="346" y="155"/>
                    </a:lnTo>
                    <a:lnTo>
                      <a:pt x="343" y="139"/>
                    </a:lnTo>
                    <a:lnTo>
                      <a:pt x="339" y="122"/>
                    </a:lnTo>
                    <a:lnTo>
                      <a:pt x="332" y="105"/>
                    </a:lnTo>
                    <a:lnTo>
                      <a:pt x="325" y="91"/>
                    </a:lnTo>
                    <a:lnTo>
                      <a:pt x="317" y="76"/>
                    </a:lnTo>
                    <a:lnTo>
                      <a:pt x="306" y="63"/>
                    </a:lnTo>
                    <a:lnTo>
                      <a:pt x="296" y="50"/>
                    </a:lnTo>
                    <a:lnTo>
                      <a:pt x="283" y="40"/>
                    </a:lnTo>
                    <a:lnTo>
                      <a:pt x="270" y="29"/>
                    </a:lnTo>
                    <a:lnTo>
                      <a:pt x="255" y="21"/>
                    </a:lnTo>
                    <a:lnTo>
                      <a:pt x="241" y="14"/>
                    </a:lnTo>
                    <a:lnTo>
                      <a:pt x="225" y="7"/>
                    </a:lnTo>
                    <a:lnTo>
                      <a:pt x="208" y="3"/>
                    </a:lnTo>
                    <a:lnTo>
                      <a:pt x="191" y="1"/>
                    </a:lnTo>
                    <a:lnTo>
                      <a:pt x="173" y="0"/>
                    </a:lnTo>
                    <a:lnTo>
                      <a:pt x="155" y="1"/>
                    </a:lnTo>
                    <a:lnTo>
                      <a:pt x="138" y="3"/>
                    </a:lnTo>
                    <a:lnTo>
                      <a:pt x="122" y="7"/>
                    </a:lnTo>
                    <a:lnTo>
                      <a:pt x="105" y="14"/>
                    </a:lnTo>
                    <a:lnTo>
                      <a:pt x="90" y="21"/>
                    </a:lnTo>
                    <a:lnTo>
                      <a:pt x="76" y="29"/>
                    </a:lnTo>
                    <a:lnTo>
                      <a:pt x="62" y="40"/>
                    </a:lnTo>
                    <a:lnTo>
                      <a:pt x="51" y="50"/>
                    </a:lnTo>
                    <a:lnTo>
                      <a:pt x="39" y="63"/>
                    </a:lnTo>
                    <a:lnTo>
                      <a:pt x="29" y="76"/>
                    </a:lnTo>
                    <a:lnTo>
                      <a:pt x="21" y="91"/>
                    </a:lnTo>
                    <a:lnTo>
                      <a:pt x="13" y="105"/>
                    </a:lnTo>
                    <a:lnTo>
                      <a:pt x="7" y="122"/>
                    </a:lnTo>
                    <a:lnTo>
                      <a:pt x="3" y="139"/>
                    </a:lnTo>
                    <a:lnTo>
                      <a:pt x="1" y="155"/>
                    </a:lnTo>
                    <a:lnTo>
                      <a:pt x="0" y="173"/>
                    </a:lnTo>
                    <a:lnTo>
                      <a:pt x="1" y="191"/>
                    </a:lnTo>
                    <a:lnTo>
                      <a:pt x="3" y="207"/>
                    </a:lnTo>
                    <a:lnTo>
                      <a:pt x="7" y="224"/>
                    </a:lnTo>
                    <a:lnTo>
                      <a:pt x="13" y="241"/>
                    </a:lnTo>
                    <a:lnTo>
                      <a:pt x="21" y="255"/>
                    </a:lnTo>
                    <a:lnTo>
                      <a:pt x="29" y="270"/>
                    </a:lnTo>
                    <a:lnTo>
                      <a:pt x="39" y="284"/>
                    </a:lnTo>
                    <a:lnTo>
                      <a:pt x="51" y="296"/>
                    </a:lnTo>
                    <a:lnTo>
                      <a:pt x="62" y="306"/>
                    </a:lnTo>
                    <a:lnTo>
                      <a:pt x="76" y="317"/>
                    </a:lnTo>
                    <a:lnTo>
                      <a:pt x="90" y="325"/>
                    </a:lnTo>
                    <a:lnTo>
                      <a:pt x="105" y="333"/>
                    </a:lnTo>
                    <a:lnTo>
                      <a:pt x="122" y="339"/>
                    </a:lnTo>
                    <a:lnTo>
                      <a:pt x="138" y="343"/>
                    </a:lnTo>
                    <a:lnTo>
                      <a:pt x="155" y="345"/>
                    </a:lnTo>
                    <a:lnTo>
                      <a:pt x="173" y="346"/>
                    </a:lnTo>
                    <a:close/>
                  </a:path>
                </a:pathLst>
              </a:custGeom>
              <a:solidFill>
                <a:srgbClr val="E8A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11" name="Freeform 439"/>
              <p:cNvSpPr>
                <a:spLocks/>
              </p:cNvSpPr>
              <p:nvPr/>
            </p:nvSpPr>
            <p:spPr bwMode="auto">
              <a:xfrm>
                <a:off x="4532" y="2354"/>
                <a:ext cx="107" cy="116"/>
              </a:xfrm>
              <a:custGeom>
                <a:avLst/>
                <a:gdLst>
                  <a:gd name="T0" fmla="*/ 0 w 2456"/>
                  <a:gd name="T1" fmla="*/ 0 h 2679"/>
                  <a:gd name="T2" fmla="*/ 0 w 2456"/>
                  <a:gd name="T3" fmla="*/ 0 h 2679"/>
                  <a:gd name="T4" fmla="*/ 0 w 2456"/>
                  <a:gd name="T5" fmla="*/ 0 h 2679"/>
                  <a:gd name="T6" fmla="*/ 0 w 2456"/>
                  <a:gd name="T7" fmla="*/ 0 h 2679"/>
                  <a:gd name="T8" fmla="*/ 0 w 2456"/>
                  <a:gd name="T9" fmla="*/ 0 h 2679"/>
                  <a:gd name="T10" fmla="*/ 0 w 2456"/>
                  <a:gd name="T11" fmla="*/ 0 h 2679"/>
                  <a:gd name="T12" fmla="*/ 0 w 2456"/>
                  <a:gd name="T13" fmla="*/ 0 h 2679"/>
                  <a:gd name="T14" fmla="*/ 0 w 2456"/>
                  <a:gd name="T15" fmla="*/ 0 h 2679"/>
                  <a:gd name="T16" fmla="*/ 0 w 2456"/>
                  <a:gd name="T17" fmla="*/ 0 h 2679"/>
                  <a:gd name="T18" fmla="*/ 0 w 2456"/>
                  <a:gd name="T19" fmla="*/ 0 h 2679"/>
                  <a:gd name="T20" fmla="*/ 0 w 2456"/>
                  <a:gd name="T21" fmla="*/ 0 h 2679"/>
                  <a:gd name="T22" fmla="*/ 0 w 2456"/>
                  <a:gd name="T23" fmla="*/ 0 h 2679"/>
                  <a:gd name="T24" fmla="*/ 0 w 2456"/>
                  <a:gd name="T25" fmla="*/ 0 h 2679"/>
                  <a:gd name="T26" fmla="*/ 0 w 2456"/>
                  <a:gd name="T27" fmla="*/ 0 h 2679"/>
                  <a:gd name="T28" fmla="*/ 0 w 2456"/>
                  <a:gd name="T29" fmla="*/ 0 h 2679"/>
                  <a:gd name="T30" fmla="*/ 0 w 2456"/>
                  <a:gd name="T31" fmla="*/ 0 h 2679"/>
                  <a:gd name="T32" fmla="*/ 0 w 2456"/>
                  <a:gd name="T33" fmla="*/ 0 h 2679"/>
                  <a:gd name="T34" fmla="*/ 0 w 2456"/>
                  <a:gd name="T35" fmla="*/ 0 h 2679"/>
                  <a:gd name="T36" fmla="*/ 0 w 2456"/>
                  <a:gd name="T37" fmla="*/ 0 h 2679"/>
                  <a:gd name="T38" fmla="*/ 0 w 2456"/>
                  <a:gd name="T39" fmla="*/ 0 h 2679"/>
                  <a:gd name="T40" fmla="*/ 0 w 2456"/>
                  <a:gd name="T41" fmla="*/ 0 h 2679"/>
                  <a:gd name="T42" fmla="*/ 0 w 2456"/>
                  <a:gd name="T43" fmla="*/ 0 h 2679"/>
                  <a:gd name="T44" fmla="*/ 0 w 2456"/>
                  <a:gd name="T45" fmla="*/ 0 h 2679"/>
                  <a:gd name="T46" fmla="*/ 0 w 2456"/>
                  <a:gd name="T47" fmla="*/ 0 h 2679"/>
                  <a:gd name="T48" fmla="*/ 0 w 2456"/>
                  <a:gd name="T49" fmla="*/ 0 h 2679"/>
                  <a:gd name="T50" fmla="*/ 0 w 2456"/>
                  <a:gd name="T51" fmla="*/ 0 h 2679"/>
                  <a:gd name="T52" fmla="*/ 0 w 2456"/>
                  <a:gd name="T53" fmla="*/ 0 h 2679"/>
                  <a:gd name="T54" fmla="*/ 0 w 2456"/>
                  <a:gd name="T55" fmla="*/ 0 h 2679"/>
                  <a:gd name="T56" fmla="*/ 0 w 2456"/>
                  <a:gd name="T57" fmla="*/ 0 h 2679"/>
                  <a:gd name="T58" fmla="*/ 0 w 2456"/>
                  <a:gd name="T59" fmla="*/ 0 h 2679"/>
                  <a:gd name="T60" fmla="*/ 0 w 2456"/>
                  <a:gd name="T61" fmla="*/ 0 h 2679"/>
                  <a:gd name="T62" fmla="*/ 0 w 2456"/>
                  <a:gd name="T63" fmla="*/ 0 h 2679"/>
                  <a:gd name="T64" fmla="*/ 0 w 2456"/>
                  <a:gd name="T65" fmla="*/ 0 h 2679"/>
                  <a:gd name="T66" fmla="*/ 0 w 2456"/>
                  <a:gd name="T67" fmla="*/ 0 h 2679"/>
                  <a:gd name="T68" fmla="*/ 0 w 2456"/>
                  <a:gd name="T69" fmla="*/ 0 h 2679"/>
                  <a:gd name="T70" fmla="*/ 0 w 2456"/>
                  <a:gd name="T71" fmla="*/ 0 h 2679"/>
                  <a:gd name="T72" fmla="*/ 0 w 2456"/>
                  <a:gd name="T73" fmla="*/ 0 h 2679"/>
                  <a:gd name="T74" fmla="*/ 0 w 2456"/>
                  <a:gd name="T75" fmla="*/ 0 h 2679"/>
                  <a:gd name="T76" fmla="*/ 0 w 2456"/>
                  <a:gd name="T77" fmla="*/ 0 h 2679"/>
                  <a:gd name="T78" fmla="*/ 0 w 2456"/>
                  <a:gd name="T79" fmla="*/ 0 h 2679"/>
                  <a:gd name="T80" fmla="*/ 0 w 2456"/>
                  <a:gd name="T81" fmla="*/ 0 h 2679"/>
                  <a:gd name="T82" fmla="*/ 0 w 2456"/>
                  <a:gd name="T83" fmla="*/ 0 h 2679"/>
                  <a:gd name="T84" fmla="*/ 0 w 2456"/>
                  <a:gd name="T85" fmla="*/ 0 h 2679"/>
                  <a:gd name="T86" fmla="*/ 0 w 2456"/>
                  <a:gd name="T87" fmla="*/ 0 h 2679"/>
                  <a:gd name="T88" fmla="*/ 0 w 2456"/>
                  <a:gd name="T89" fmla="*/ 0 h 2679"/>
                  <a:gd name="T90" fmla="*/ 0 w 2456"/>
                  <a:gd name="T91" fmla="*/ 0 h 2679"/>
                  <a:gd name="T92" fmla="*/ 0 w 2456"/>
                  <a:gd name="T93" fmla="*/ 0 h 2679"/>
                  <a:gd name="T94" fmla="*/ 0 w 2456"/>
                  <a:gd name="T95" fmla="*/ 0 h 2679"/>
                  <a:gd name="T96" fmla="*/ 0 w 2456"/>
                  <a:gd name="T97" fmla="*/ 0 h 2679"/>
                  <a:gd name="T98" fmla="*/ 0 w 2456"/>
                  <a:gd name="T99" fmla="*/ 0 h 2679"/>
                  <a:gd name="T100" fmla="*/ 0 w 2456"/>
                  <a:gd name="T101" fmla="*/ 0 h 2679"/>
                  <a:gd name="T102" fmla="*/ 0 w 2456"/>
                  <a:gd name="T103" fmla="*/ 0 h 2679"/>
                  <a:gd name="T104" fmla="*/ 0 w 2456"/>
                  <a:gd name="T105" fmla="*/ 0 h 2679"/>
                  <a:gd name="T106" fmla="*/ 0 w 2456"/>
                  <a:gd name="T107" fmla="*/ 0 h 267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456"/>
                  <a:gd name="T163" fmla="*/ 0 h 2679"/>
                  <a:gd name="T164" fmla="*/ 2456 w 2456"/>
                  <a:gd name="T165" fmla="*/ 2679 h 267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456" h="2679">
                    <a:moveTo>
                      <a:pt x="2456" y="928"/>
                    </a:moveTo>
                    <a:lnTo>
                      <a:pt x="2454" y="945"/>
                    </a:lnTo>
                    <a:lnTo>
                      <a:pt x="2448" y="990"/>
                    </a:lnTo>
                    <a:lnTo>
                      <a:pt x="2441" y="1059"/>
                    </a:lnTo>
                    <a:lnTo>
                      <a:pt x="2434" y="1145"/>
                    </a:lnTo>
                    <a:lnTo>
                      <a:pt x="2425" y="1241"/>
                    </a:lnTo>
                    <a:lnTo>
                      <a:pt x="2418" y="1342"/>
                    </a:lnTo>
                    <a:lnTo>
                      <a:pt x="2416" y="1392"/>
                    </a:lnTo>
                    <a:lnTo>
                      <a:pt x="2414" y="1441"/>
                    </a:lnTo>
                    <a:lnTo>
                      <a:pt x="2412" y="1488"/>
                    </a:lnTo>
                    <a:lnTo>
                      <a:pt x="2412" y="1531"/>
                    </a:lnTo>
                    <a:lnTo>
                      <a:pt x="2413" y="1619"/>
                    </a:lnTo>
                    <a:lnTo>
                      <a:pt x="2414" y="1711"/>
                    </a:lnTo>
                    <a:lnTo>
                      <a:pt x="2414" y="1757"/>
                    </a:lnTo>
                    <a:lnTo>
                      <a:pt x="2414" y="1804"/>
                    </a:lnTo>
                    <a:lnTo>
                      <a:pt x="2411" y="1851"/>
                    </a:lnTo>
                    <a:lnTo>
                      <a:pt x="2408" y="1898"/>
                    </a:lnTo>
                    <a:lnTo>
                      <a:pt x="2405" y="1922"/>
                    </a:lnTo>
                    <a:lnTo>
                      <a:pt x="2401" y="1945"/>
                    </a:lnTo>
                    <a:lnTo>
                      <a:pt x="2397" y="1969"/>
                    </a:lnTo>
                    <a:lnTo>
                      <a:pt x="2393" y="1992"/>
                    </a:lnTo>
                    <a:lnTo>
                      <a:pt x="2388" y="2016"/>
                    </a:lnTo>
                    <a:lnTo>
                      <a:pt x="2382" y="2039"/>
                    </a:lnTo>
                    <a:lnTo>
                      <a:pt x="2375" y="2062"/>
                    </a:lnTo>
                    <a:lnTo>
                      <a:pt x="2367" y="2085"/>
                    </a:lnTo>
                    <a:lnTo>
                      <a:pt x="2359" y="2107"/>
                    </a:lnTo>
                    <a:lnTo>
                      <a:pt x="2349" y="2130"/>
                    </a:lnTo>
                    <a:lnTo>
                      <a:pt x="2339" y="2151"/>
                    </a:lnTo>
                    <a:lnTo>
                      <a:pt x="2327" y="2173"/>
                    </a:lnTo>
                    <a:lnTo>
                      <a:pt x="2316" y="2195"/>
                    </a:lnTo>
                    <a:lnTo>
                      <a:pt x="2302" y="2216"/>
                    </a:lnTo>
                    <a:lnTo>
                      <a:pt x="2288" y="2238"/>
                    </a:lnTo>
                    <a:lnTo>
                      <a:pt x="2272" y="2258"/>
                    </a:lnTo>
                    <a:lnTo>
                      <a:pt x="2238" y="2299"/>
                    </a:lnTo>
                    <a:lnTo>
                      <a:pt x="2202" y="2339"/>
                    </a:lnTo>
                    <a:lnTo>
                      <a:pt x="2165" y="2379"/>
                    </a:lnTo>
                    <a:lnTo>
                      <a:pt x="2126" y="2417"/>
                    </a:lnTo>
                    <a:lnTo>
                      <a:pt x="2086" y="2455"/>
                    </a:lnTo>
                    <a:lnTo>
                      <a:pt x="2044" y="2489"/>
                    </a:lnTo>
                    <a:lnTo>
                      <a:pt x="2023" y="2507"/>
                    </a:lnTo>
                    <a:lnTo>
                      <a:pt x="2001" y="2522"/>
                    </a:lnTo>
                    <a:lnTo>
                      <a:pt x="1979" y="2538"/>
                    </a:lnTo>
                    <a:lnTo>
                      <a:pt x="1956" y="2554"/>
                    </a:lnTo>
                    <a:lnTo>
                      <a:pt x="1933" y="2568"/>
                    </a:lnTo>
                    <a:lnTo>
                      <a:pt x="1910" y="2582"/>
                    </a:lnTo>
                    <a:lnTo>
                      <a:pt x="1888" y="2594"/>
                    </a:lnTo>
                    <a:lnTo>
                      <a:pt x="1864" y="2607"/>
                    </a:lnTo>
                    <a:lnTo>
                      <a:pt x="1840" y="2618"/>
                    </a:lnTo>
                    <a:lnTo>
                      <a:pt x="1816" y="2629"/>
                    </a:lnTo>
                    <a:lnTo>
                      <a:pt x="1792" y="2638"/>
                    </a:lnTo>
                    <a:lnTo>
                      <a:pt x="1767" y="2646"/>
                    </a:lnTo>
                    <a:lnTo>
                      <a:pt x="1743" y="2655"/>
                    </a:lnTo>
                    <a:lnTo>
                      <a:pt x="1718" y="2661"/>
                    </a:lnTo>
                    <a:lnTo>
                      <a:pt x="1692" y="2667"/>
                    </a:lnTo>
                    <a:lnTo>
                      <a:pt x="1667" y="2671"/>
                    </a:lnTo>
                    <a:lnTo>
                      <a:pt x="1640" y="2675"/>
                    </a:lnTo>
                    <a:lnTo>
                      <a:pt x="1614" y="2678"/>
                    </a:lnTo>
                    <a:lnTo>
                      <a:pt x="1589" y="2679"/>
                    </a:lnTo>
                    <a:lnTo>
                      <a:pt x="1562" y="2678"/>
                    </a:lnTo>
                    <a:lnTo>
                      <a:pt x="1509" y="2676"/>
                    </a:lnTo>
                    <a:lnTo>
                      <a:pt x="1456" y="2671"/>
                    </a:lnTo>
                    <a:lnTo>
                      <a:pt x="1401" y="2665"/>
                    </a:lnTo>
                    <a:lnTo>
                      <a:pt x="1345" y="2658"/>
                    </a:lnTo>
                    <a:lnTo>
                      <a:pt x="1290" y="2649"/>
                    </a:lnTo>
                    <a:lnTo>
                      <a:pt x="1236" y="2637"/>
                    </a:lnTo>
                    <a:lnTo>
                      <a:pt x="1181" y="2625"/>
                    </a:lnTo>
                    <a:lnTo>
                      <a:pt x="1128" y="2609"/>
                    </a:lnTo>
                    <a:lnTo>
                      <a:pt x="1074" y="2592"/>
                    </a:lnTo>
                    <a:lnTo>
                      <a:pt x="1023" y="2573"/>
                    </a:lnTo>
                    <a:lnTo>
                      <a:pt x="998" y="2563"/>
                    </a:lnTo>
                    <a:lnTo>
                      <a:pt x="973" y="2553"/>
                    </a:lnTo>
                    <a:lnTo>
                      <a:pt x="949" y="2541"/>
                    </a:lnTo>
                    <a:lnTo>
                      <a:pt x="925" y="2529"/>
                    </a:lnTo>
                    <a:lnTo>
                      <a:pt x="902" y="2517"/>
                    </a:lnTo>
                    <a:lnTo>
                      <a:pt x="879" y="2504"/>
                    </a:lnTo>
                    <a:lnTo>
                      <a:pt x="858" y="2491"/>
                    </a:lnTo>
                    <a:lnTo>
                      <a:pt x="836" y="2477"/>
                    </a:lnTo>
                    <a:lnTo>
                      <a:pt x="815" y="2462"/>
                    </a:lnTo>
                    <a:lnTo>
                      <a:pt x="795" y="2447"/>
                    </a:lnTo>
                    <a:lnTo>
                      <a:pt x="776" y="2432"/>
                    </a:lnTo>
                    <a:lnTo>
                      <a:pt x="758" y="2415"/>
                    </a:lnTo>
                    <a:lnTo>
                      <a:pt x="722" y="2383"/>
                    </a:lnTo>
                    <a:lnTo>
                      <a:pt x="689" y="2349"/>
                    </a:lnTo>
                    <a:lnTo>
                      <a:pt x="656" y="2316"/>
                    </a:lnTo>
                    <a:lnTo>
                      <a:pt x="626" y="2283"/>
                    </a:lnTo>
                    <a:lnTo>
                      <a:pt x="597" y="2250"/>
                    </a:lnTo>
                    <a:lnTo>
                      <a:pt x="571" y="2219"/>
                    </a:lnTo>
                    <a:lnTo>
                      <a:pt x="546" y="2190"/>
                    </a:lnTo>
                    <a:lnTo>
                      <a:pt x="523" y="2162"/>
                    </a:lnTo>
                    <a:lnTo>
                      <a:pt x="485" y="2112"/>
                    </a:lnTo>
                    <a:lnTo>
                      <a:pt x="457" y="2073"/>
                    </a:lnTo>
                    <a:lnTo>
                      <a:pt x="440" y="2048"/>
                    </a:lnTo>
                    <a:lnTo>
                      <a:pt x="433" y="2039"/>
                    </a:lnTo>
                    <a:lnTo>
                      <a:pt x="424" y="2040"/>
                    </a:lnTo>
                    <a:lnTo>
                      <a:pt x="399" y="2041"/>
                    </a:lnTo>
                    <a:lnTo>
                      <a:pt x="381" y="2041"/>
                    </a:lnTo>
                    <a:lnTo>
                      <a:pt x="360" y="2040"/>
                    </a:lnTo>
                    <a:lnTo>
                      <a:pt x="338" y="2038"/>
                    </a:lnTo>
                    <a:lnTo>
                      <a:pt x="313" y="2034"/>
                    </a:lnTo>
                    <a:lnTo>
                      <a:pt x="287" y="2028"/>
                    </a:lnTo>
                    <a:lnTo>
                      <a:pt x="260" y="2021"/>
                    </a:lnTo>
                    <a:lnTo>
                      <a:pt x="247" y="2016"/>
                    </a:lnTo>
                    <a:lnTo>
                      <a:pt x="232" y="2011"/>
                    </a:lnTo>
                    <a:lnTo>
                      <a:pt x="219" y="2005"/>
                    </a:lnTo>
                    <a:lnTo>
                      <a:pt x="205" y="1998"/>
                    </a:lnTo>
                    <a:lnTo>
                      <a:pt x="190" y="1992"/>
                    </a:lnTo>
                    <a:lnTo>
                      <a:pt x="177" y="1984"/>
                    </a:lnTo>
                    <a:lnTo>
                      <a:pt x="163" y="1974"/>
                    </a:lnTo>
                    <a:lnTo>
                      <a:pt x="151" y="1965"/>
                    </a:lnTo>
                    <a:lnTo>
                      <a:pt x="137" y="1954"/>
                    </a:lnTo>
                    <a:lnTo>
                      <a:pt x="125" y="1943"/>
                    </a:lnTo>
                    <a:lnTo>
                      <a:pt x="113" y="1930"/>
                    </a:lnTo>
                    <a:lnTo>
                      <a:pt x="101" y="1917"/>
                    </a:lnTo>
                    <a:lnTo>
                      <a:pt x="88" y="1901"/>
                    </a:lnTo>
                    <a:lnTo>
                      <a:pt x="77" y="1885"/>
                    </a:lnTo>
                    <a:lnTo>
                      <a:pt x="66" y="1868"/>
                    </a:lnTo>
                    <a:lnTo>
                      <a:pt x="56" y="1850"/>
                    </a:lnTo>
                    <a:lnTo>
                      <a:pt x="47" y="1832"/>
                    </a:lnTo>
                    <a:lnTo>
                      <a:pt x="38" y="1814"/>
                    </a:lnTo>
                    <a:lnTo>
                      <a:pt x="31" y="1796"/>
                    </a:lnTo>
                    <a:lnTo>
                      <a:pt x="24" y="1777"/>
                    </a:lnTo>
                    <a:lnTo>
                      <a:pt x="17" y="1758"/>
                    </a:lnTo>
                    <a:lnTo>
                      <a:pt x="12" y="1740"/>
                    </a:lnTo>
                    <a:lnTo>
                      <a:pt x="8" y="1721"/>
                    </a:lnTo>
                    <a:lnTo>
                      <a:pt x="5" y="1702"/>
                    </a:lnTo>
                    <a:lnTo>
                      <a:pt x="2" y="1683"/>
                    </a:lnTo>
                    <a:lnTo>
                      <a:pt x="1" y="1666"/>
                    </a:lnTo>
                    <a:lnTo>
                      <a:pt x="0" y="1647"/>
                    </a:lnTo>
                    <a:lnTo>
                      <a:pt x="0" y="1629"/>
                    </a:lnTo>
                    <a:lnTo>
                      <a:pt x="0" y="1612"/>
                    </a:lnTo>
                    <a:lnTo>
                      <a:pt x="2" y="1594"/>
                    </a:lnTo>
                    <a:lnTo>
                      <a:pt x="4" y="1577"/>
                    </a:lnTo>
                    <a:lnTo>
                      <a:pt x="8" y="1560"/>
                    </a:lnTo>
                    <a:lnTo>
                      <a:pt x="12" y="1545"/>
                    </a:lnTo>
                    <a:lnTo>
                      <a:pt x="17" y="1530"/>
                    </a:lnTo>
                    <a:lnTo>
                      <a:pt x="23" y="1516"/>
                    </a:lnTo>
                    <a:lnTo>
                      <a:pt x="30" y="1502"/>
                    </a:lnTo>
                    <a:lnTo>
                      <a:pt x="38" y="1490"/>
                    </a:lnTo>
                    <a:lnTo>
                      <a:pt x="47" y="1477"/>
                    </a:lnTo>
                    <a:lnTo>
                      <a:pt x="56" y="1467"/>
                    </a:lnTo>
                    <a:lnTo>
                      <a:pt x="67" y="1456"/>
                    </a:lnTo>
                    <a:lnTo>
                      <a:pt x="79" y="1447"/>
                    </a:lnTo>
                    <a:lnTo>
                      <a:pt x="91" y="1440"/>
                    </a:lnTo>
                    <a:lnTo>
                      <a:pt x="104" y="1432"/>
                    </a:lnTo>
                    <a:lnTo>
                      <a:pt x="118" y="1427"/>
                    </a:lnTo>
                    <a:lnTo>
                      <a:pt x="148" y="1419"/>
                    </a:lnTo>
                    <a:lnTo>
                      <a:pt x="174" y="1412"/>
                    </a:lnTo>
                    <a:lnTo>
                      <a:pt x="199" y="1409"/>
                    </a:lnTo>
                    <a:lnTo>
                      <a:pt x="222" y="1408"/>
                    </a:lnTo>
                    <a:lnTo>
                      <a:pt x="244" y="1409"/>
                    </a:lnTo>
                    <a:lnTo>
                      <a:pt x="262" y="1412"/>
                    </a:lnTo>
                    <a:lnTo>
                      <a:pt x="280" y="1416"/>
                    </a:lnTo>
                    <a:lnTo>
                      <a:pt x="296" y="1420"/>
                    </a:lnTo>
                    <a:lnTo>
                      <a:pt x="309" y="1425"/>
                    </a:lnTo>
                    <a:lnTo>
                      <a:pt x="322" y="1431"/>
                    </a:lnTo>
                    <a:lnTo>
                      <a:pt x="332" y="1436"/>
                    </a:lnTo>
                    <a:lnTo>
                      <a:pt x="341" y="1442"/>
                    </a:lnTo>
                    <a:lnTo>
                      <a:pt x="351" y="1450"/>
                    </a:lnTo>
                    <a:lnTo>
                      <a:pt x="355" y="1453"/>
                    </a:lnTo>
                    <a:lnTo>
                      <a:pt x="355" y="1442"/>
                    </a:lnTo>
                    <a:lnTo>
                      <a:pt x="356" y="1409"/>
                    </a:lnTo>
                    <a:lnTo>
                      <a:pt x="360" y="1358"/>
                    </a:lnTo>
                    <a:lnTo>
                      <a:pt x="366" y="1293"/>
                    </a:lnTo>
                    <a:lnTo>
                      <a:pt x="370" y="1254"/>
                    </a:lnTo>
                    <a:lnTo>
                      <a:pt x="375" y="1212"/>
                    </a:lnTo>
                    <a:lnTo>
                      <a:pt x="380" y="1169"/>
                    </a:lnTo>
                    <a:lnTo>
                      <a:pt x="387" y="1122"/>
                    </a:lnTo>
                    <a:lnTo>
                      <a:pt x="395" y="1074"/>
                    </a:lnTo>
                    <a:lnTo>
                      <a:pt x="404" y="1024"/>
                    </a:lnTo>
                    <a:lnTo>
                      <a:pt x="416" y="973"/>
                    </a:lnTo>
                    <a:lnTo>
                      <a:pt x="427" y="921"/>
                    </a:lnTo>
                    <a:lnTo>
                      <a:pt x="441" y="867"/>
                    </a:lnTo>
                    <a:lnTo>
                      <a:pt x="455" y="814"/>
                    </a:lnTo>
                    <a:lnTo>
                      <a:pt x="472" y="761"/>
                    </a:lnTo>
                    <a:lnTo>
                      <a:pt x="491" y="708"/>
                    </a:lnTo>
                    <a:lnTo>
                      <a:pt x="511" y="655"/>
                    </a:lnTo>
                    <a:lnTo>
                      <a:pt x="533" y="604"/>
                    </a:lnTo>
                    <a:lnTo>
                      <a:pt x="557" y="553"/>
                    </a:lnTo>
                    <a:lnTo>
                      <a:pt x="583" y="505"/>
                    </a:lnTo>
                    <a:lnTo>
                      <a:pt x="613" y="458"/>
                    </a:lnTo>
                    <a:lnTo>
                      <a:pt x="643" y="413"/>
                    </a:lnTo>
                    <a:lnTo>
                      <a:pt x="676" y="371"/>
                    </a:lnTo>
                    <a:lnTo>
                      <a:pt x="712" y="332"/>
                    </a:lnTo>
                    <a:lnTo>
                      <a:pt x="750" y="296"/>
                    </a:lnTo>
                    <a:lnTo>
                      <a:pt x="791" y="263"/>
                    </a:lnTo>
                    <a:lnTo>
                      <a:pt x="834" y="235"/>
                    </a:lnTo>
                    <a:lnTo>
                      <a:pt x="881" y="211"/>
                    </a:lnTo>
                    <a:lnTo>
                      <a:pt x="928" y="188"/>
                    </a:lnTo>
                    <a:lnTo>
                      <a:pt x="980" y="166"/>
                    </a:lnTo>
                    <a:lnTo>
                      <a:pt x="1032" y="144"/>
                    </a:lnTo>
                    <a:lnTo>
                      <a:pt x="1086" y="122"/>
                    </a:lnTo>
                    <a:lnTo>
                      <a:pt x="1141" y="101"/>
                    </a:lnTo>
                    <a:lnTo>
                      <a:pt x="1197" y="82"/>
                    </a:lnTo>
                    <a:lnTo>
                      <a:pt x="1255" y="64"/>
                    </a:lnTo>
                    <a:lnTo>
                      <a:pt x="1313" y="47"/>
                    </a:lnTo>
                    <a:lnTo>
                      <a:pt x="1373" y="33"/>
                    </a:lnTo>
                    <a:lnTo>
                      <a:pt x="1432" y="20"/>
                    </a:lnTo>
                    <a:lnTo>
                      <a:pt x="1491" y="11"/>
                    </a:lnTo>
                    <a:lnTo>
                      <a:pt x="1551" y="3"/>
                    </a:lnTo>
                    <a:lnTo>
                      <a:pt x="1610" y="0"/>
                    </a:lnTo>
                    <a:lnTo>
                      <a:pt x="1670" y="0"/>
                    </a:lnTo>
                    <a:lnTo>
                      <a:pt x="1728" y="3"/>
                    </a:lnTo>
                    <a:lnTo>
                      <a:pt x="1786" y="12"/>
                    </a:lnTo>
                    <a:lnTo>
                      <a:pt x="1843" y="23"/>
                    </a:lnTo>
                    <a:lnTo>
                      <a:pt x="1899" y="40"/>
                    </a:lnTo>
                    <a:lnTo>
                      <a:pt x="1953" y="62"/>
                    </a:lnTo>
                    <a:lnTo>
                      <a:pt x="2006" y="89"/>
                    </a:lnTo>
                    <a:lnTo>
                      <a:pt x="2057" y="121"/>
                    </a:lnTo>
                    <a:lnTo>
                      <a:pt x="2106" y="160"/>
                    </a:lnTo>
                    <a:lnTo>
                      <a:pt x="2154" y="204"/>
                    </a:lnTo>
                    <a:lnTo>
                      <a:pt x="2199" y="255"/>
                    </a:lnTo>
                    <a:lnTo>
                      <a:pt x="2242" y="313"/>
                    </a:lnTo>
                    <a:lnTo>
                      <a:pt x="2282" y="377"/>
                    </a:lnTo>
                    <a:lnTo>
                      <a:pt x="2319" y="448"/>
                    </a:lnTo>
                    <a:lnTo>
                      <a:pt x="2354" y="529"/>
                    </a:lnTo>
                    <a:lnTo>
                      <a:pt x="2384" y="615"/>
                    </a:lnTo>
                    <a:lnTo>
                      <a:pt x="2412" y="711"/>
                    </a:lnTo>
                    <a:lnTo>
                      <a:pt x="2436" y="815"/>
                    </a:lnTo>
                    <a:lnTo>
                      <a:pt x="2456" y="928"/>
                    </a:lnTo>
                    <a:close/>
                  </a:path>
                </a:pathLst>
              </a:custGeom>
              <a:solidFill>
                <a:srgbClr val="F7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12" name="Freeform 440"/>
              <p:cNvSpPr>
                <a:spLocks/>
              </p:cNvSpPr>
              <p:nvPr/>
            </p:nvSpPr>
            <p:spPr bwMode="auto">
              <a:xfrm>
                <a:off x="4528" y="2339"/>
                <a:ext cx="116" cy="86"/>
              </a:xfrm>
              <a:custGeom>
                <a:avLst/>
                <a:gdLst>
                  <a:gd name="T0" fmla="*/ 0 w 2673"/>
                  <a:gd name="T1" fmla="*/ 0 h 1967"/>
                  <a:gd name="T2" fmla="*/ 0 w 2673"/>
                  <a:gd name="T3" fmla="*/ 0 h 1967"/>
                  <a:gd name="T4" fmla="*/ 0 w 2673"/>
                  <a:gd name="T5" fmla="*/ 0 h 1967"/>
                  <a:gd name="T6" fmla="*/ 0 w 2673"/>
                  <a:gd name="T7" fmla="*/ 0 h 1967"/>
                  <a:gd name="T8" fmla="*/ 0 w 2673"/>
                  <a:gd name="T9" fmla="*/ 0 h 1967"/>
                  <a:gd name="T10" fmla="*/ 0 w 2673"/>
                  <a:gd name="T11" fmla="*/ 0 h 1967"/>
                  <a:gd name="T12" fmla="*/ 0 w 2673"/>
                  <a:gd name="T13" fmla="*/ 0 h 1967"/>
                  <a:gd name="T14" fmla="*/ 0 w 2673"/>
                  <a:gd name="T15" fmla="*/ 0 h 1967"/>
                  <a:gd name="T16" fmla="*/ 0 w 2673"/>
                  <a:gd name="T17" fmla="*/ 0 h 1967"/>
                  <a:gd name="T18" fmla="*/ 0 w 2673"/>
                  <a:gd name="T19" fmla="*/ 0 h 1967"/>
                  <a:gd name="T20" fmla="*/ 0 w 2673"/>
                  <a:gd name="T21" fmla="*/ 0 h 1967"/>
                  <a:gd name="T22" fmla="*/ 0 w 2673"/>
                  <a:gd name="T23" fmla="*/ 0 h 1967"/>
                  <a:gd name="T24" fmla="*/ 0 w 2673"/>
                  <a:gd name="T25" fmla="*/ 0 h 1967"/>
                  <a:gd name="T26" fmla="*/ 0 w 2673"/>
                  <a:gd name="T27" fmla="*/ 0 h 1967"/>
                  <a:gd name="T28" fmla="*/ 0 w 2673"/>
                  <a:gd name="T29" fmla="*/ 0 h 1967"/>
                  <a:gd name="T30" fmla="*/ 0 w 2673"/>
                  <a:gd name="T31" fmla="*/ 0 h 1967"/>
                  <a:gd name="T32" fmla="*/ 0 w 2673"/>
                  <a:gd name="T33" fmla="*/ 0 h 1967"/>
                  <a:gd name="T34" fmla="*/ 0 w 2673"/>
                  <a:gd name="T35" fmla="*/ 0 h 1967"/>
                  <a:gd name="T36" fmla="*/ 0 w 2673"/>
                  <a:gd name="T37" fmla="*/ 0 h 1967"/>
                  <a:gd name="T38" fmla="*/ 0 w 2673"/>
                  <a:gd name="T39" fmla="*/ 0 h 1967"/>
                  <a:gd name="T40" fmla="*/ 0 w 2673"/>
                  <a:gd name="T41" fmla="*/ 0 h 1967"/>
                  <a:gd name="T42" fmla="*/ 0 w 2673"/>
                  <a:gd name="T43" fmla="*/ 0 h 1967"/>
                  <a:gd name="T44" fmla="*/ 0 w 2673"/>
                  <a:gd name="T45" fmla="*/ 0 h 1967"/>
                  <a:gd name="T46" fmla="*/ 0 w 2673"/>
                  <a:gd name="T47" fmla="*/ 0 h 1967"/>
                  <a:gd name="T48" fmla="*/ 0 w 2673"/>
                  <a:gd name="T49" fmla="*/ 0 h 1967"/>
                  <a:gd name="T50" fmla="*/ 0 w 2673"/>
                  <a:gd name="T51" fmla="*/ 0 h 1967"/>
                  <a:gd name="T52" fmla="*/ 0 w 2673"/>
                  <a:gd name="T53" fmla="*/ 0 h 1967"/>
                  <a:gd name="T54" fmla="*/ 0 w 2673"/>
                  <a:gd name="T55" fmla="*/ 0 h 1967"/>
                  <a:gd name="T56" fmla="*/ 0 w 2673"/>
                  <a:gd name="T57" fmla="*/ 0 h 1967"/>
                  <a:gd name="T58" fmla="*/ 0 w 2673"/>
                  <a:gd name="T59" fmla="*/ 0 h 1967"/>
                  <a:gd name="T60" fmla="*/ 0 w 2673"/>
                  <a:gd name="T61" fmla="*/ 0 h 1967"/>
                  <a:gd name="T62" fmla="*/ 0 w 2673"/>
                  <a:gd name="T63" fmla="*/ 0 h 1967"/>
                  <a:gd name="T64" fmla="*/ 0 w 2673"/>
                  <a:gd name="T65" fmla="*/ 0 h 1967"/>
                  <a:gd name="T66" fmla="*/ 0 w 2673"/>
                  <a:gd name="T67" fmla="*/ 0 h 1967"/>
                  <a:gd name="T68" fmla="*/ 0 w 2673"/>
                  <a:gd name="T69" fmla="*/ 0 h 1967"/>
                  <a:gd name="T70" fmla="*/ 0 w 2673"/>
                  <a:gd name="T71" fmla="*/ 0 h 1967"/>
                  <a:gd name="T72" fmla="*/ 0 w 2673"/>
                  <a:gd name="T73" fmla="*/ 0 h 1967"/>
                  <a:gd name="T74" fmla="*/ 0 w 2673"/>
                  <a:gd name="T75" fmla="*/ 0 h 1967"/>
                  <a:gd name="T76" fmla="*/ 0 w 2673"/>
                  <a:gd name="T77" fmla="*/ 0 h 1967"/>
                  <a:gd name="T78" fmla="*/ 0 w 2673"/>
                  <a:gd name="T79" fmla="*/ 0 h 1967"/>
                  <a:gd name="T80" fmla="*/ 0 w 2673"/>
                  <a:gd name="T81" fmla="*/ 0 h 1967"/>
                  <a:gd name="T82" fmla="*/ 0 w 2673"/>
                  <a:gd name="T83" fmla="*/ 0 h 1967"/>
                  <a:gd name="T84" fmla="*/ 0 w 2673"/>
                  <a:gd name="T85" fmla="*/ 0 h 1967"/>
                  <a:gd name="T86" fmla="*/ 0 w 2673"/>
                  <a:gd name="T87" fmla="*/ 0 h 1967"/>
                  <a:gd name="T88" fmla="*/ 0 w 2673"/>
                  <a:gd name="T89" fmla="*/ 0 h 1967"/>
                  <a:gd name="T90" fmla="*/ 0 w 2673"/>
                  <a:gd name="T91" fmla="*/ 0 h 1967"/>
                  <a:gd name="T92" fmla="*/ 0 w 2673"/>
                  <a:gd name="T93" fmla="*/ 0 h 1967"/>
                  <a:gd name="T94" fmla="*/ 0 w 2673"/>
                  <a:gd name="T95" fmla="*/ 0 h 1967"/>
                  <a:gd name="T96" fmla="*/ 0 w 2673"/>
                  <a:gd name="T97" fmla="*/ 0 h 1967"/>
                  <a:gd name="T98" fmla="*/ 0 w 2673"/>
                  <a:gd name="T99" fmla="*/ 0 h 1967"/>
                  <a:gd name="T100" fmla="*/ 0 w 2673"/>
                  <a:gd name="T101" fmla="*/ 0 h 1967"/>
                  <a:gd name="T102" fmla="*/ 0 w 2673"/>
                  <a:gd name="T103" fmla="*/ 0 h 1967"/>
                  <a:gd name="T104" fmla="*/ 0 w 2673"/>
                  <a:gd name="T105" fmla="*/ 0 h 1967"/>
                  <a:gd name="T106" fmla="*/ 0 w 2673"/>
                  <a:gd name="T107" fmla="*/ 0 h 1967"/>
                  <a:gd name="T108" fmla="*/ 0 w 2673"/>
                  <a:gd name="T109" fmla="*/ 0 h 1967"/>
                  <a:gd name="T110" fmla="*/ 0 w 2673"/>
                  <a:gd name="T111" fmla="*/ 0 h 1967"/>
                  <a:gd name="T112" fmla="*/ 0 w 2673"/>
                  <a:gd name="T113" fmla="*/ 0 h 1967"/>
                  <a:gd name="T114" fmla="*/ 0 w 2673"/>
                  <a:gd name="T115" fmla="*/ 0 h 1967"/>
                  <a:gd name="T116" fmla="*/ 0 w 2673"/>
                  <a:gd name="T117" fmla="*/ 0 h 1967"/>
                  <a:gd name="T118" fmla="*/ 0 w 2673"/>
                  <a:gd name="T119" fmla="*/ 0 h 1967"/>
                  <a:gd name="T120" fmla="*/ 0 w 2673"/>
                  <a:gd name="T121" fmla="*/ 0 h 19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673"/>
                  <a:gd name="T184" fmla="*/ 0 h 1967"/>
                  <a:gd name="T185" fmla="*/ 2673 w 2673"/>
                  <a:gd name="T186" fmla="*/ 1967 h 196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673" h="1967">
                    <a:moveTo>
                      <a:pt x="1778" y="444"/>
                    </a:moveTo>
                    <a:lnTo>
                      <a:pt x="1778" y="457"/>
                    </a:lnTo>
                    <a:lnTo>
                      <a:pt x="1774" y="493"/>
                    </a:lnTo>
                    <a:lnTo>
                      <a:pt x="1770" y="546"/>
                    </a:lnTo>
                    <a:lnTo>
                      <a:pt x="1761" y="614"/>
                    </a:lnTo>
                    <a:lnTo>
                      <a:pt x="1756" y="651"/>
                    </a:lnTo>
                    <a:lnTo>
                      <a:pt x="1748" y="691"/>
                    </a:lnTo>
                    <a:lnTo>
                      <a:pt x="1740" y="732"/>
                    </a:lnTo>
                    <a:lnTo>
                      <a:pt x="1730" y="773"/>
                    </a:lnTo>
                    <a:lnTo>
                      <a:pt x="1718" y="814"/>
                    </a:lnTo>
                    <a:lnTo>
                      <a:pt x="1705" y="856"/>
                    </a:lnTo>
                    <a:lnTo>
                      <a:pt x="1690" y="895"/>
                    </a:lnTo>
                    <a:lnTo>
                      <a:pt x="1672" y="935"/>
                    </a:lnTo>
                    <a:lnTo>
                      <a:pt x="1655" y="972"/>
                    </a:lnTo>
                    <a:lnTo>
                      <a:pt x="1635" y="1009"/>
                    </a:lnTo>
                    <a:lnTo>
                      <a:pt x="1614" y="1044"/>
                    </a:lnTo>
                    <a:lnTo>
                      <a:pt x="1594" y="1080"/>
                    </a:lnTo>
                    <a:lnTo>
                      <a:pt x="1552" y="1144"/>
                    </a:lnTo>
                    <a:lnTo>
                      <a:pt x="1514" y="1203"/>
                    </a:lnTo>
                    <a:lnTo>
                      <a:pt x="1479" y="1251"/>
                    </a:lnTo>
                    <a:lnTo>
                      <a:pt x="1452" y="1287"/>
                    </a:lnTo>
                    <a:lnTo>
                      <a:pt x="1435" y="1311"/>
                    </a:lnTo>
                    <a:lnTo>
                      <a:pt x="1427" y="1319"/>
                    </a:lnTo>
                    <a:lnTo>
                      <a:pt x="1428" y="1313"/>
                    </a:lnTo>
                    <a:lnTo>
                      <a:pt x="1428" y="1295"/>
                    </a:lnTo>
                    <a:lnTo>
                      <a:pt x="1429" y="1267"/>
                    </a:lnTo>
                    <a:lnTo>
                      <a:pt x="1428" y="1232"/>
                    </a:lnTo>
                    <a:lnTo>
                      <a:pt x="1427" y="1189"/>
                    </a:lnTo>
                    <a:lnTo>
                      <a:pt x="1424" y="1142"/>
                    </a:lnTo>
                    <a:lnTo>
                      <a:pt x="1421" y="1117"/>
                    </a:lnTo>
                    <a:lnTo>
                      <a:pt x="1418" y="1091"/>
                    </a:lnTo>
                    <a:lnTo>
                      <a:pt x="1415" y="1065"/>
                    </a:lnTo>
                    <a:lnTo>
                      <a:pt x="1411" y="1039"/>
                    </a:lnTo>
                    <a:lnTo>
                      <a:pt x="1400" y="986"/>
                    </a:lnTo>
                    <a:lnTo>
                      <a:pt x="1391" y="933"/>
                    </a:lnTo>
                    <a:lnTo>
                      <a:pt x="1382" y="881"/>
                    </a:lnTo>
                    <a:lnTo>
                      <a:pt x="1374" y="834"/>
                    </a:lnTo>
                    <a:lnTo>
                      <a:pt x="1367" y="793"/>
                    </a:lnTo>
                    <a:lnTo>
                      <a:pt x="1363" y="761"/>
                    </a:lnTo>
                    <a:lnTo>
                      <a:pt x="1359" y="741"/>
                    </a:lnTo>
                    <a:lnTo>
                      <a:pt x="1357" y="733"/>
                    </a:lnTo>
                    <a:lnTo>
                      <a:pt x="1357" y="743"/>
                    </a:lnTo>
                    <a:lnTo>
                      <a:pt x="1357" y="771"/>
                    </a:lnTo>
                    <a:lnTo>
                      <a:pt x="1355" y="791"/>
                    </a:lnTo>
                    <a:lnTo>
                      <a:pt x="1353" y="814"/>
                    </a:lnTo>
                    <a:lnTo>
                      <a:pt x="1350" y="840"/>
                    </a:lnTo>
                    <a:lnTo>
                      <a:pt x="1346" y="869"/>
                    </a:lnTo>
                    <a:lnTo>
                      <a:pt x="1340" y="899"/>
                    </a:lnTo>
                    <a:lnTo>
                      <a:pt x="1331" y="932"/>
                    </a:lnTo>
                    <a:lnTo>
                      <a:pt x="1322" y="965"/>
                    </a:lnTo>
                    <a:lnTo>
                      <a:pt x="1310" y="998"/>
                    </a:lnTo>
                    <a:lnTo>
                      <a:pt x="1302" y="1016"/>
                    </a:lnTo>
                    <a:lnTo>
                      <a:pt x="1295" y="1034"/>
                    </a:lnTo>
                    <a:lnTo>
                      <a:pt x="1287" y="1050"/>
                    </a:lnTo>
                    <a:lnTo>
                      <a:pt x="1278" y="1068"/>
                    </a:lnTo>
                    <a:lnTo>
                      <a:pt x="1269" y="1085"/>
                    </a:lnTo>
                    <a:lnTo>
                      <a:pt x="1258" y="1103"/>
                    </a:lnTo>
                    <a:lnTo>
                      <a:pt x="1247" y="1119"/>
                    </a:lnTo>
                    <a:lnTo>
                      <a:pt x="1236" y="1136"/>
                    </a:lnTo>
                    <a:lnTo>
                      <a:pt x="1209" y="1168"/>
                    </a:lnTo>
                    <a:lnTo>
                      <a:pt x="1181" y="1202"/>
                    </a:lnTo>
                    <a:lnTo>
                      <a:pt x="1152" y="1234"/>
                    </a:lnTo>
                    <a:lnTo>
                      <a:pt x="1122" y="1265"/>
                    </a:lnTo>
                    <a:lnTo>
                      <a:pt x="1092" y="1296"/>
                    </a:lnTo>
                    <a:lnTo>
                      <a:pt x="1061" y="1326"/>
                    </a:lnTo>
                    <a:lnTo>
                      <a:pt x="1031" y="1354"/>
                    </a:lnTo>
                    <a:lnTo>
                      <a:pt x="1002" y="1381"/>
                    </a:lnTo>
                    <a:lnTo>
                      <a:pt x="949" y="1427"/>
                    </a:lnTo>
                    <a:lnTo>
                      <a:pt x="906" y="1463"/>
                    </a:lnTo>
                    <a:lnTo>
                      <a:pt x="878" y="1486"/>
                    </a:lnTo>
                    <a:lnTo>
                      <a:pt x="868" y="1494"/>
                    </a:lnTo>
                    <a:lnTo>
                      <a:pt x="871" y="1490"/>
                    </a:lnTo>
                    <a:lnTo>
                      <a:pt x="878" y="1479"/>
                    </a:lnTo>
                    <a:lnTo>
                      <a:pt x="888" y="1460"/>
                    </a:lnTo>
                    <a:lnTo>
                      <a:pt x="902" y="1433"/>
                    </a:lnTo>
                    <a:lnTo>
                      <a:pt x="908" y="1416"/>
                    </a:lnTo>
                    <a:lnTo>
                      <a:pt x="915" y="1398"/>
                    </a:lnTo>
                    <a:lnTo>
                      <a:pt x="923" y="1377"/>
                    </a:lnTo>
                    <a:lnTo>
                      <a:pt x="930" y="1354"/>
                    </a:lnTo>
                    <a:lnTo>
                      <a:pt x="937" y="1329"/>
                    </a:lnTo>
                    <a:lnTo>
                      <a:pt x="944" y="1302"/>
                    </a:lnTo>
                    <a:lnTo>
                      <a:pt x="950" y="1272"/>
                    </a:lnTo>
                    <a:lnTo>
                      <a:pt x="955" y="1240"/>
                    </a:lnTo>
                    <a:lnTo>
                      <a:pt x="959" y="1209"/>
                    </a:lnTo>
                    <a:lnTo>
                      <a:pt x="962" y="1179"/>
                    </a:lnTo>
                    <a:lnTo>
                      <a:pt x="964" y="1151"/>
                    </a:lnTo>
                    <a:lnTo>
                      <a:pt x="964" y="1124"/>
                    </a:lnTo>
                    <a:lnTo>
                      <a:pt x="964" y="1101"/>
                    </a:lnTo>
                    <a:lnTo>
                      <a:pt x="963" y="1078"/>
                    </a:lnTo>
                    <a:lnTo>
                      <a:pt x="962" y="1058"/>
                    </a:lnTo>
                    <a:lnTo>
                      <a:pt x="960" y="1039"/>
                    </a:lnTo>
                    <a:lnTo>
                      <a:pt x="956" y="1009"/>
                    </a:lnTo>
                    <a:lnTo>
                      <a:pt x="951" y="987"/>
                    </a:lnTo>
                    <a:lnTo>
                      <a:pt x="948" y="973"/>
                    </a:lnTo>
                    <a:lnTo>
                      <a:pt x="947" y="969"/>
                    </a:lnTo>
                    <a:lnTo>
                      <a:pt x="946" y="978"/>
                    </a:lnTo>
                    <a:lnTo>
                      <a:pt x="942" y="999"/>
                    </a:lnTo>
                    <a:lnTo>
                      <a:pt x="937" y="1016"/>
                    </a:lnTo>
                    <a:lnTo>
                      <a:pt x="933" y="1035"/>
                    </a:lnTo>
                    <a:lnTo>
                      <a:pt x="927" y="1058"/>
                    </a:lnTo>
                    <a:lnTo>
                      <a:pt x="919" y="1082"/>
                    </a:lnTo>
                    <a:lnTo>
                      <a:pt x="909" y="1109"/>
                    </a:lnTo>
                    <a:lnTo>
                      <a:pt x="898" y="1138"/>
                    </a:lnTo>
                    <a:lnTo>
                      <a:pt x="884" y="1169"/>
                    </a:lnTo>
                    <a:lnTo>
                      <a:pt x="869" y="1202"/>
                    </a:lnTo>
                    <a:lnTo>
                      <a:pt x="851" y="1236"/>
                    </a:lnTo>
                    <a:lnTo>
                      <a:pt x="830" y="1271"/>
                    </a:lnTo>
                    <a:lnTo>
                      <a:pt x="806" y="1308"/>
                    </a:lnTo>
                    <a:lnTo>
                      <a:pt x="780" y="1345"/>
                    </a:lnTo>
                    <a:lnTo>
                      <a:pt x="728" y="1415"/>
                    </a:lnTo>
                    <a:lnTo>
                      <a:pt x="684" y="1473"/>
                    </a:lnTo>
                    <a:lnTo>
                      <a:pt x="648" y="1523"/>
                    </a:lnTo>
                    <a:lnTo>
                      <a:pt x="618" y="1564"/>
                    </a:lnTo>
                    <a:lnTo>
                      <a:pt x="606" y="1583"/>
                    </a:lnTo>
                    <a:lnTo>
                      <a:pt x="595" y="1602"/>
                    </a:lnTo>
                    <a:lnTo>
                      <a:pt x="586" y="1620"/>
                    </a:lnTo>
                    <a:lnTo>
                      <a:pt x="578" y="1636"/>
                    </a:lnTo>
                    <a:lnTo>
                      <a:pt x="571" y="1653"/>
                    </a:lnTo>
                    <a:lnTo>
                      <a:pt x="567" y="1670"/>
                    </a:lnTo>
                    <a:lnTo>
                      <a:pt x="563" y="1686"/>
                    </a:lnTo>
                    <a:lnTo>
                      <a:pt x="561" y="1704"/>
                    </a:lnTo>
                    <a:lnTo>
                      <a:pt x="561" y="1723"/>
                    </a:lnTo>
                    <a:lnTo>
                      <a:pt x="562" y="1744"/>
                    </a:lnTo>
                    <a:lnTo>
                      <a:pt x="566" y="1764"/>
                    </a:lnTo>
                    <a:lnTo>
                      <a:pt x="571" y="1786"/>
                    </a:lnTo>
                    <a:lnTo>
                      <a:pt x="578" y="1808"/>
                    </a:lnTo>
                    <a:lnTo>
                      <a:pt x="585" y="1830"/>
                    </a:lnTo>
                    <a:lnTo>
                      <a:pt x="593" y="1851"/>
                    </a:lnTo>
                    <a:lnTo>
                      <a:pt x="602" y="1872"/>
                    </a:lnTo>
                    <a:lnTo>
                      <a:pt x="618" y="1909"/>
                    </a:lnTo>
                    <a:lnTo>
                      <a:pt x="634" y="1939"/>
                    </a:lnTo>
                    <a:lnTo>
                      <a:pt x="644" y="1959"/>
                    </a:lnTo>
                    <a:lnTo>
                      <a:pt x="649" y="1967"/>
                    </a:lnTo>
                    <a:lnTo>
                      <a:pt x="643" y="1960"/>
                    </a:lnTo>
                    <a:lnTo>
                      <a:pt x="630" y="1943"/>
                    </a:lnTo>
                    <a:lnTo>
                      <a:pt x="609" y="1917"/>
                    </a:lnTo>
                    <a:lnTo>
                      <a:pt x="583" y="1886"/>
                    </a:lnTo>
                    <a:lnTo>
                      <a:pt x="554" y="1855"/>
                    </a:lnTo>
                    <a:lnTo>
                      <a:pt x="522" y="1825"/>
                    </a:lnTo>
                    <a:lnTo>
                      <a:pt x="508" y="1811"/>
                    </a:lnTo>
                    <a:lnTo>
                      <a:pt x="492" y="1800"/>
                    </a:lnTo>
                    <a:lnTo>
                      <a:pt x="479" y="1790"/>
                    </a:lnTo>
                    <a:lnTo>
                      <a:pt x="465" y="1783"/>
                    </a:lnTo>
                    <a:lnTo>
                      <a:pt x="446" y="1775"/>
                    </a:lnTo>
                    <a:lnTo>
                      <a:pt x="428" y="1769"/>
                    </a:lnTo>
                    <a:lnTo>
                      <a:pt x="410" y="1762"/>
                    </a:lnTo>
                    <a:lnTo>
                      <a:pt x="393" y="1757"/>
                    </a:lnTo>
                    <a:lnTo>
                      <a:pt x="377" y="1754"/>
                    </a:lnTo>
                    <a:lnTo>
                      <a:pt x="361" y="1751"/>
                    </a:lnTo>
                    <a:lnTo>
                      <a:pt x="346" y="1749"/>
                    </a:lnTo>
                    <a:lnTo>
                      <a:pt x="332" y="1747"/>
                    </a:lnTo>
                    <a:lnTo>
                      <a:pt x="318" y="1747"/>
                    </a:lnTo>
                    <a:lnTo>
                      <a:pt x="305" y="1747"/>
                    </a:lnTo>
                    <a:lnTo>
                      <a:pt x="292" y="1747"/>
                    </a:lnTo>
                    <a:lnTo>
                      <a:pt x="281" y="1748"/>
                    </a:lnTo>
                    <a:lnTo>
                      <a:pt x="259" y="1752"/>
                    </a:lnTo>
                    <a:lnTo>
                      <a:pt x="239" y="1757"/>
                    </a:lnTo>
                    <a:lnTo>
                      <a:pt x="222" y="1763"/>
                    </a:lnTo>
                    <a:lnTo>
                      <a:pt x="208" y="1771"/>
                    </a:lnTo>
                    <a:lnTo>
                      <a:pt x="195" y="1778"/>
                    </a:lnTo>
                    <a:lnTo>
                      <a:pt x="185" y="1785"/>
                    </a:lnTo>
                    <a:lnTo>
                      <a:pt x="172" y="1796"/>
                    </a:lnTo>
                    <a:lnTo>
                      <a:pt x="167" y="1801"/>
                    </a:lnTo>
                    <a:lnTo>
                      <a:pt x="164" y="1795"/>
                    </a:lnTo>
                    <a:lnTo>
                      <a:pt x="152" y="1777"/>
                    </a:lnTo>
                    <a:lnTo>
                      <a:pt x="137" y="1748"/>
                    </a:lnTo>
                    <a:lnTo>
                      <a:pt x="117" y="1709"/>
                    </a:lnTo>
                    <a:lnTo>
                      <a:pt x="107" y="1685"/>
                    </a:lnTo>
                    <a:lnTo>
                      <a:pt x="95" y="1659"/>
                    </a:lnTo>
                    <a:lnTo>
                      <a:pt x="83" y="1632"/>
                    </a:lnTo>
                    <a:lnTo>
                      <a:pt x="71" y="1601"/>
                    </a:lnTo>
                    <a:lnTo>
                      <a:pt x="60" y="1568"/>
                    </a:lnTo>
                    <a:lnTo>
                      <a:pt x="48" y="1534"/>
                    </a:lnTo>
                    <a:lnTo>
                      <a:pt x="38" y="1498"/>
                    </a:lnTo>
                    <a:lnTo>
                      <a:pt x="27" y="1459"/>
                    </a:lnTo>
                    <a:lnTo>
                      <a:pt x="18" y="1417"/>
                    </a:lnTo>
                    <a:lnTo>
                      <a:pt x="11" y="1375"/>
                    </a:lnTo>
                    <a:lnTo>
                      <a:pt x="5" y="1330"/>
                    </a:lnTo>
                    <a:lnTo>
                      <a:pt x="1" y="1286"/>
                    </a:lnTo>
                    <a:lnTo>
                      <a:pt x="0" y="1240"/>
                    </a:lnTo>
                    <a:lnTo>
                      <a:pt x="0" y="1194"/>
                    </a:lnTo>
                    <a:lnTo>
                      <a:pt x="2" y="1147"/>
                    </a:lnTo>
                    <a:lnTo>
                      <a:pt x="7" y="1101"/>
                    </a:lnTo>
                    <a:lnTo>
                      <a:pt x="14" y="1054"/>
                    </a:lnTo>
                    <a:lnTo>
                      <a:pt x="22" y="1007"/>
                    </a:lnTo>
                    <a:lnTo>
                      <a:pt x="31" y="960"/>
                    </a:lnTo>
                    <a:lnTo>
                      <a:pt x="44" y="912"/>
                    </a:lnTo>
                    <a:lnTo>
                      <a:pt x="59" y="865"/>
                    </a:lnTo>
                    <a:lnTo>
                      <a:pt x="74" y="819"/>
                    </a:lnTo>
                    <a:lnTo>
                      <a:pt x="93" y="772"/>
                    </a:lnTo>
                    <a:lnTo>
                      <a:pt x="113" y="726"/>
                    </a:lnTo>
                    <a:lnTo>
                      <a:pt x="135" y="682"/>
                    </a:lnTo>
                    <a:lnTo>
                      <a:pt x="159" y="638"/>
                    </a:lnTo>
                    <a:lnTo>
                      <a:pt x="185" y="594"/>
                    </a:lnTo>
                    <a:lnTo>
                      <a:pt x="213" y="551"/>
                    </a:lnTo>
                    <a:lnTo>
                      <a:pt x="242" y="510"/>
                    </a:lnTo>
                    <a:lnTo>
                      <a:pt x="274" y="470"/>
                    </a:lnTo>
                    <a:lnTo>
                      <a:pt x="308" y="430"/>
                    </a:lnTo>
                    <a:lnTo>
                      <a:pt x="344" y="393"/>
                    </a:lnTo>
                    <a:lnTo>
                      <a:pt x="382" y="357"/>
                    </a:lnTo>
                    <a:lnTo>
                      <a:pt x="421" y="322"/>
                    </a:lnTo>
                    <a:lnTo>
                      <a:pt x="463" y="290"/>
                    </a:lnTo>
                    <a:lnTo>
                      <a:pt x="507" y="258"/>
                    </a:lnTo>
                    <a:lnTo>
                      <a:pt x="553" y="230"/>
                    </a:lnTo>
                    <a:lnTo>
                      <a:pt x="601" y="203"/>
                    </a:lnTo>
                    <a:lnTo>
                      <a:pt x="650" y="178"/>
                    </a:lnTo>
                    <a:lnTo>
                      <a:pt x="702" y="155"/>
                    </a:lnTo>
                    <a:lnTo>
                      <a:pt x="753" y="135"/>
                    </a:lnTo>
                    <a:lnTo>
                      <a:pt x="803" y="117"/>
                    </a:lnTo>
                    <a:lnTo>
                      <a:pt x="852" y="101"/>
                    </a:lnTo>
                    <a:lnTo>
                      <a:pt x="900" y="86"/>
                    </a:lnTo>
                    <a:lnTo>
                      <a:pt x="946" y="75"/>
                    </a:lnTo>
                    <a:lnTo>
                      <a:pt x="989" y="64"/>
                    </a:lnTo>
                    <a:lnTo>
                      <a:pt x="1033" y="55"/>
                    </a:lnTo>
                    <a:lnTo>
                      <a:pt x="1074" y="47"/>
                    </a:lnTo>
                    <a:lnTo>
                      <a:pt x="1115" y="42"/>
                    </a:lnTo>
                    <a:lnTo>
                      <a:pt x="1152" y="36"/>
                    </a:lnTo>
                    <a:lnTo>
                      <a:pt x="1189" y="33"/>
                    </a:lnTo>
                    <a:lnTo>
                      <a:pt x="1224" y="30"/>
                    </a:lnTo>
                    <a:lnTo>
                      <a:pt x="1257" y="29"/>
                    </a:lnTo>
                    <a:lnTo>
                      <a:pt x="1290" y="29"/>
                    </a:lnTo>
                    <a:lnTo>
                      <a:pt x="1320" y="29"/>
                    </a:lnTo>
                    <a:lnTo>
                      <a:pt x="1349" y="31"/>
                    </a:lnTo>
                    <a:lnTo>
                      <a:pt x="1376" y="33"/>
                    </a:lnTo>
                    <a:lnTo>
                      <a:pt x="1401" y="35"/>
                    </a:lnTo>
                    <a:lnTo>
                      <a:pt x="1425" y="39"/>
                    </a:lnTo>
                    <a:lnTo>
                      <a:pt x="1447" y="42"/>
                    </a:lnTo>
                    <a:lnTo>
                      <a:pt x="1487" y="49"/>
                    </a:lnTo>
                    <a:lnTo>
                      <a:pt x="1518" y="57"/>
                    </a:lnTo>
                    <a:lnTo>
                      <a:pt x="1562" y="71"/>
                    </a:lnTo>
                    <a:lnTo>
                      <a:pt x="1576" y="77"/>
                    </a:lnTo>
                    <a:lnTo>
                      <a:pt x="1590" y="71"/>
                    </a:lnTo>
                    <a:lnTo>
                      <a:pt x="1627" y="55"/>
                    </a:lnTo>
                    <a:lnTo>
                      <a:pt x="1654" y="45"/>
                    </a:lnTo>
                    <a:lnTo>
                      <a:pt x="1685" y="34"/>
                    </a:lnTo>
                    <a:lnTo>
                      <a:pt x="1719" y="25"/>
                    </a:lnTo>
                    <a:lnTo>
                      <a:pt x="1757" y="16"/>
                    </a:lnTo>
                    <a:lnTo>
                      <a:pt x="1777" y="11"/>
                    </a:lnTo>
                    <a:lnTo>
                      <a:pt x="1797" y="8"/>
                    </a:lnTo>
                    <a:lnTo>
                      <a:pt x="1818" y="5"/>
                    </a:lnTo>
                    <a:lnTo>
                      <a:pt x="1840" y="3"/>
                    </a:lnTo>
                    <a:lnTo>
                      <a:pt x="1862" y="1"/>
                    </a:lnTo>
                    <a:lnTo>
                      <a:pt x="1885" y="0"/>
                    </a:lnTo>
                    <a:lnTo>
                      <a:pt x="1907" y="0"/>
                    </a:lnTo>
                    <a:lnTo>
                      <a:pt x="1930" y="1"/>
                    </a:lnTo>
                    <a:lnTo>
                      <a:pt x="1953" y="3"/>
                    </a:lnTo>
                    <a:lnTo>
                      <a:pt x="1976" y="5"/>
                    </a:lnTo>
                    <a:lnTo>
                      <a:pt x="1999" y="9"/>
                    </a:lnTo>
                    <a:lnTo>
                      <a:pt x="2022" y="15"/>
                    </a:lnTo>
                    <a:lnTo>
                      <a:pt x="2044" y="22"/>
                    </a:lnTo>
                    <a:lnTo>
                      <a:pt x="2066" y="30"/>
                    </a:lnTo>
                    <a:lnTo>
                      <a:pt x="2088" y="40"/>
                    </a:lnTo>
                    <a:lnTo>
                      <a:pt x="2110" y="51"/>
                    </a:lnTo>
                    <a:lnTo>
                      <a:pt x="2169" y="83"/>
                    </a:lnTo>
                    <a:lnTo>
                      <a:pt x="2224" y="115"/>
                    </a:lnTo>
                    <a:lnTo>
                      <a:pt x="2277" y="147"/>
                    </a:lnTo>
                    <a:lnTo>
                      <a:pt x="2327" y="179"/>
                    </a:lnTo>
                    <a:lnTo>
                      <a:pt x="2351" y="196"/>
                    </a:lnTo>
                    <a:lnTo>
                      <a:pt x="2375" y="214"/>
                    </a:lnTo>
                    <a:lnTo>
                      <a:pt x="2397" y="231"/>
                    </a:lnTo>
                    <a:lnTo>
                      <a:pt x="2419" y="249"/>
                    </a:lnTo>
                    <a:lnTo>
                      <a:pt x="2441" y="269"/>
                    </a:lnTo>
                    <a:lnTo>
                      <a:pt x="2460" y="289"/>
                    </a:lnTo>
                    <a:lnTo>
                      <a:pt x="2480" y="308"/>
                    </a:lnTo>
                    <a:lnTo>
                      <a:pt x="2499" y="330"/>
                    </a:lnTo>
                    <a:lnTo>
                      <a:pt x="2517" y="353"/>
                    </a:lnTo>
                    <a:lnTo>
                      <a:pt x="2533" y="377"/>
                    </a:lnTo>
                    <a:lnTo>
                      <a:pt x="2550" y="402"/>
                    </a:lnTo>
                    <a:lnTo>
                      <a:pt x="2565" y="428"/>
                    </a:lnTo>
                    <a:lnTo>
                      <a:pt x="2579" y="455"/>
                    </a:lnTo>
                    <a:lnTo>
                      <a:pt x="2593" y="485"/>
                    </a:lnTo>
                    <a:lnTo>
                      <a:pt x="2604" y="516"/>
                    </a:lnTo>
                    <a:lnTo>
                      <a:pt x="2616" y="548"/>
                    </a:lnTo>
                    <a:lnTo>
                      <a:pt x="2626" y="581"/>
                    </a:lnTo>
                    <a:lnTo>
                      <a:pt x="2636" y="617"/>
                    </a:lnTo>
                    <a:lnTo>
                      <a:pt x="2645" y="654"/>
                    </a:lnTo>
                    <a:lnTo>
                      <a:pt x="2652" y="694"/>
                    </a:lnTo>
                    <a:lnTo>
                      <a:pt x="2658" y="736"/>
                    </a:lnTo>
                    <a:lnTo>
                      <a:pt x="2664" y="780"/>
                    </a:lnTo>
                    <a:lnTo>
                      <a:pt x="2668" y="825"/>
                    </a:lnTo>
                    <a:lnTo>
                      <a:pt x="2671" y="873"/>
                    </a:lnTo>
                    <a:lnTo>
                      <a:pt x="2672" y="921"/>
                    </a:lnTo>
                    <a:lnTo>
                      <a:pt x="2673" y="969"/>
                    </a:lnTo>
                    <a:lnTo>
                      <a:pt x="2673" y="1015"/>
                    </a:lnTo>
                    <a:lnTo>
                      <a:pt x="2671" y="1060"/>
                    </a:lnTo>
                    <a:lnTo>
                      <a:pt x="2669" y="1104"/>
                    </a:lnTo>
                    <a:lnTo>
                      <a:pt x="2666" y="1146"/>
                    </a:lnTo>
                    <a:lnTo>
                      <a:pt x="2662" y="1187"/>
                    </a:lnTo>
                    <a:lnTo>
                      <a:pt x="2657" y="1228"/>
                    </a:lnTo>
                    <a:lnTo>
                      <a:pt x="2651" y="1265"/>
                    </a:lnTo>
                    <a:lnTo>
                      <a:pt x="2646" y="1303"/>
                    </a:lnTo>
                    <a:lnTo>
                      <a:pt x="2639" y="1338"/>
                    </a:lnTo>
                    <a:lnTo>
                      <a:pt x="2632" y="1373"/>
                    </a:lnTo>
                    <a:lnTo>
                      <a:pt x="2618" y="1436"/>
                    </a:lnTo>
                    <a:lnTo>
                      <a:pt x="2601" y="1494"/>
                    </a:lnTo>
                    <a:lnTo>
                      <a:pt x="2585" y="1547"/>
                    </a:lnTo>
                    <a:lnTo>
                      <a:pt x="2570" y="1591"/>
                    </a:lnTo>
                    <a:lnTo>
                      <a:pt x="2554" y="1631"/>
                    </a:lnTo>
                    <a:lnTo>
                      <a:pt x="2542" y="1663"/>
                    </a:lnTo>
                    <a:lnTo>
                      <a:pt x="2521" y="1707"/>
                    </a:lnTo>
                    <a:lnTo>
                      <a:pt x="2513" y="1722"/>
                    </a:lnTo>
                    <a:lnTo>
                      <a:pt x="2522" y="1180"/>
                    </a:lnTo>
                    <a:lnTo>
                      <a:pt x="2517" y="1171"/>
                    </a:lnTo>
                    <a:lnTo>
                      <a:pt x="2501" y="1149"/>
                    </a:lnTo>
                    <a:lnTo>
                      <a:pt x="2477" y="1115"/>
                    </a:lnTo>
                    <a:lnTo>
                      <a:pt x="2447" y="1071"/>
                    </a:lnTo>
                    <a:lnTo>
                      <a:pt x="2412" y="1019"/>
                    </a:lnTo>
                    <a:lnTo>
                      <a:pt x="2374" y="962"/>
                    </a:lnTo>
                    <a:lnTo>
                      <a:pt x="2334" y="900"/>
                    </a:lnTo>
                    <a:lnTo>
                      <a:pt x="2295" y="838"/>
                    </a:lnTo>
                    <a:lnTo>
                      <a:pt x="2276" y="808"/>
                    </a:lnTo>
                    <a:lnTo>
                      <a:pt x="2259" y="777"/>
                    </a:lnTo>
                    <a:lnTo>
                      <a:pt x="2245" y="748"/>
                    </a:lnTo>
                    <a:lnTo>
                      <a:pt x="2232" y="720"/>
                    </a:lnTo>
                    <a:lnTo>
                      <a:pt x="2222" y="693"/>
                    </a:lnTo>
                    <a:lnTo>
                      <a:pt x="2212" y="668"/>
                    </a:lnTo>
                    <a:lnTo>
                      <a:pt x="2204" y="644"/>
                    </a:lnTo>
                    <a:lnTo>
                      <a:pt x="2198" y="622"/>
                    </a:lnTo>
                    <a:lnTo>
                      <a:pt x="2188" y="585"/>
                    </a:lnTo>
                    <a:lnTo>
                      <a:pt x="2183" y="556"/>
                    </a:lnTo>
                    <a:lnTo>
                      <a:pt x="2181" y="538"/>
                    </a:lnTo>
                    <a:lnTo>
                      <a:pt x="2180" y="531"/>
                    </a:lnTo>
                    <a:lnTo>
                      <a:pt x="2177" y="537"/>
                    </a:lnTo>
                    <a:lnTo>
                      <a:pt x="2167" y="550"/>
                    </a:lnTo>
                    <a:lnTo>
                      <a:pt x="2160" y="561"/>
                    </a:lnTo>
                    <a:lnTo>
                      <a:pt x="2154" y="573"/>
                    </a:lnTo>
                    <a:lnTo>
                      <a:pt x="2147" y="589"/>
                    </a:lnTo>
                    <a:lnTo>
                      <a:pt x="2139" y="607"/>
                    </a:lnTo>
                    <a:lnTo>
                      <a:pt x="2132" y="626"/>
                    </a:lnTo>
                    <a:lnTo>
                      <a:pt x="2125" y="649"/>
                    </a:lnTo>
                    <a:lnTo>
                      <a:pt x="2118" y="674"/>
                    </a:lnTo>
                    <a:lnTo>
                      <a:pt x="2114" y="701"/>
                    </a:lnTo>
                    <a:lnTo>
                      <a:pt x="2110" y="732"/>
                    </a:lnTo>
                    <a:lnTo>
                      <a:pt x="2108" y="765"/>
                    </a:lnTo>
                    <a:lnTo>
                      <a:pt x="2108" y="800"/>
                    </a:lnTo>
                    <a:lnTo>
                      <a:pt x="2110" y="838"/>
                    </a:lnTo>
                    <a:lnTo>
                      <a:pt x="2114" y="876"/>
                    </a:lnTo>
                    <a:lnTo>
                      <a:pt x="2120" y="912"/>
                    </a:lnTo>
                    <a:lnTo>
                      <a:pt x="2125" y="946"/>
                    </a:lnTo>
                    <a:lnTo>
                      <a:pt x="2131" y="978"/>
                    </a:lnTo>
                    <a:lnTo>
                      <a:pt x="2138" y="1007"/>
                    </a:lnTo>
                    <a:lnTo>
                      <a:pt x="2146" y="1033"/>
                    </a:lnTo>
                    <a:lnTo>
                      <a:pt x="2153" y="1057"/>
                    </a:lnTo>
                    <a:lnTo>
                      <a:pt x="2160" y="1079"/>
                    </a:lnTo>
                    <a:lnTo>
                      <a:pt x="2175" y="1115"/>
                    </a:lnTo>
                    <a:lnTo>
                      <a:pt x="2186" y="1141"/>
                    </a:lnTo>
                    <a:lnTo>
                      <a:pt x="2195" y="1157"/>
                    </a:lnTo>
                    <a:lnTo>
                      <a:pt x="2198" y="1162"/>
                    </a:lnTo>
                    <a:lnTo>
                      <a:pt x="2189" y="1155"/>
                    </a:lnTo>
                    <a:lnTo>
                      <a:pt x="2167" y="1133"/>
                    </a:lnTo>
                    <a:lnTo>
                      <a:pt x="2134" y="1099"/>
                    </a:lnTo>
                    <a:lnTo>
                      <a:pt x="2093" y="1055"/>
                    </a:lnTo>
                    <a:lnTo>
                      <a:pt x="2072" y="1029"/>
                    </a:lnTo>
                    <a:lnTo>
                      <a:pt x="2049" y="1001"/>
                    </a:lnTo>
                    <a:lnTo>
                      <a:pt x="2026" y="971"/>
                    </a:lnTo>
                    <a:lnTo>
                      <a:pt x="2002" y="940"/>
                    </a:lnTo>
                    <a:lnTo>
                      <a:pt x="1980" y="908"/>
                    </a:lnTo>
                    <a:lnTo>
                      <a:pt x="1958" y="873"/>
                    </a:lnTo>
                    <a:lnTo>
                      <a:pt x="1937" y="839"/>
                    </a:lnTo>
                    <a:lnTo>
                      <a:pt x="1918" y="803"/>
                    </a:lnTo>
                    <a:lnTo>
                      <a:pt x="1901" y="767"/>
                    </a:lnTo>
                    <a:lnTo>
                      <a:pt x="1884" y="733"/>
                    </a:lnTo>
                    <a:lnTo>
                      <a:pt x="1869" y="698"/>
                    </a:lnTo>
                    <a:lnTo>
                      <a:pt x="1856" y="666"/>
                    </a:lnTo>
                    <a:lnTo>
                      <a:pt x="1831" y="605"/>
                    </a:lnTo>
                    <a:lnTo>
                      <a:pt x="1812" y="551"/>
                    </a:lnTo>
                    <a:lnTo>
                      <a:pt x="1796" y="508"/>
                    </a:lnTo>
                    <a:lnTo>
                      <a:pt x="1786" y="473"/>
                    </a:lnTo>
                    <a:lnTo>
                      <a:pt x="1780" y="452"/>
                    </a:lnTo>
                    <a:lnTo>
                      <a:pt x="1778" y="444"/>
                    </a:lnTo>
                    <a:close/>
                  </a:path>
                </a:pathLst>
              </a:custGeom>
              <a:solidFill>
                <a:srgbClr val="531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13" name="Freeform 441"/>
              <p:cNvSpPr>
                <a:spLocks/>
              </p:cNvSpPr>
              <p:nvPr/>
            </p:nvSpPr>
            <p:spPr bwMode="auto">
              <a:xfrm>
                <a:off x="4503" y="2369"/>
                <a:ext cx="36" cy="88"/>
              </a:xfrm>
              <a:custGeom>
                <a:avLst/>
                <a:gdLst>
                  <a:gd name="T0" fmla="*/ 0 w 848"/>
                  <a:gd name="T1" fmla="*/ 0 h 2037"/>
                  <a:gd name="T2" fmla="*/ 0 w 848"/>
                  <a:gd name="T3" fmla="*/ 0 h 2037"/>
                  <a:gd name="T4" fmla="*/ 0 w 848"/>
                  <a:gd name="T5" fmla="*/ 0 h 2037"/>
                  <a:gd name="T6" fmla="*/ 0 w 848"/>
                  <a:gd name="T7" fmla="*/ 0 h 2037"/>
                  <a:gd name="T8" fmla="*/ 0 w 848"/>
                  <a:gd name="T9" fmla="*/ 0 h 2037"/>
                  <a:gd name="T10" fmla="*/ 0 w 848"/>
                  <a:gd name="T11" fmla="*/ 0 h 2037"/>
                  <a:gd name="T12" fmla="*/ 0 w 848"/>
                  <a:gd name="T13" fmla="*/ 0 h 2037"/>
                  <a:gd name="T14" fmla="*/ 0 w 848"/>
                  <a:gd name="T15" fmla="*/ 0 h 2037"/>
                  <a:gd name="T16" fmla="*/ 0 w 848"/>
                  <a:gd name="T17" fmla="*/ 0 h 2037"/>
                  <a:gd name="T18" fmla="*/ 0 w 848"/>
                  <a:gd name="T19" fmla="*/ 0 h 2037"/>
                  <a:gd name="T20" fmla="*/ 0 w 848"/>
                  <a:gd name="T21" fmla="*/ 0 h 2037"/>
                  <a:gd name="T22" fmla="*/ 0 w 848"/>
                  <a:gd name="T23" fmla="*/ 0 h 2037"/>
                  <a:gd name="T24" fmla="*/ 0 w 848"/>
                  <a:gd name="T25" fmla="*/ 0 h 2037"/>
                  <a:gd name="T26" fmla="*/ 0 w 848"/>
                  <a:gd name="T27" fmla="*/ 0 h 2037"/>
                  <a:gd name="T28" fmla="*/ 0 w 848"/>
                  <a:gd name="T29" fmla="*/ 0 h 2037"/>
                  <a:gd name="T30" fmla="*/ 0 w 848"/>
                  <a:gd name="T31" fmla="*/ 0 h 2037"/>
                  <a:gd name="T32" fmla="*/ 0 w 848"/>
                  <a:gd name="T33" fmla="*/ 0 h 2037"/>
                  <a:gd name="T34" fmla="*/ 0 w 848"/>
                  <a:gd name="T35" fmla="*/ 0 h 2037"/>
                  <a:gd name="T36" fmla="*/ 0 w 848"/>
                  <a:gd name="T37" fmla="*/ 0 h 2037"/>
                  <a:gd name="T38" fmla="*/ 0 w 848"/>
                  <a:gd name="T39" fmla="*/ 0 h 2037"/>
                  <a:gd name="T40" fmla="*/ 0 w 848"/>
                  <a:gd name="T41" fmla="*/ 0 h 2037"/>
                  <a:gd name="T42" fmla="*/ 0 w 848"/>
                  <a:gd name="T43" fmla="*/ 0 h 2037"/>
                  <a:gd name="T44" fmla="*/ 0 w 848"/>
                  <a:gd name="T45" fmla="*/ 0 h 2037"/>
                  <a:gd name="T46" fmla="*/ 0 w 848"/>
                  <a:gd name="T47" fmla="*/ 0 h 2037"/>
                  <a:gd name="T48" fmla="*/ 0 w 848"/>
                  <a:gd name="T49" fmla="*/ 0 h 2037"/>
                  <a:gd name="T50" fmla="*/ 0 w 848"/>
                  <a:gd name="T51" fmla="*/ 0 h 2037"/>
                  <a:gd name="T52" fmla="*/ 0 w 848"/>
                  <a:gd name="T53" fmla="*/ 0 h 2037"/>
                  <a:gd name="T54" fmla="*/ 0 w 848"/>
                  <a:gd name="T55" fmla="*/ 0 h 2037"/>
                  <a:gd name="T56" fmla="*/ 0 w 848"/>
                  <a:gd name="T57" fmla="*/ 0 h 2037"/>
                  <a:gd name="T58" fmla="*/ 0 w 848"/>
                  <a:gd name="T59" fmla="*/ 0 h 2037"/>
                  <a:gd name="T60" fmla="*/ 0 w 848"/>
                  <a:gd name="T61" fmla="*/ 0 h 2037"/>
                  <a:gd name="T62" fmla="*/ 0 w 848"/>
                  <a:gd name="T63" fmla="*/ 0 h 2037"/>
                  <a:gd name="T64" fmla="*/ 0 w 848"/>
                  <a:gd name="T65" fmla="*/ 0 h 2037"/>
                  <a:gd name="T66" fmla="*/ 0 w 848"/>
                  <a:gd name="T67" fmla="*/ 0 h 2037"/>
                  <a:gd name="T68" fmla="*/ 0 w 848"/>
                  <a:gd name="T69" fmla="*/ 0 h 2037"/>
                  <a:gd name="T70" fmla="*/ 0 w 848"/>
                  <a:gd name="T71" fmla="*/ 0 h 2037"/>
                  <a:gd name="T72" fmla="*/ 0 w 848"/>
                  <a:gd name="T73" fmla="*/ 0 h 2037"/>
                  <a:gd name="T74" fmla="*/ 0 w 848"/>
                  <a:gd name="T75" fmla="*/ 0 h 2037"/>
                  <a:gd name="T76" fmla="*/ 0 w 848"/>
                  <a:gd name="T77" fmla="*/ 0 h 2037"/>
                  <a:gd name="T78" fmla="*/ 0 w 848"/>
                  <a:gd name="T79" fmla="*/ 0 h 2037"/>
                  <a:gd name="T80" fmla="*/ 0 w 848"/>
                  <a:gd name="T81" fmla="*/ 0 h 2037"/>
                  <a:gd name="T82" fmla="*/ 0 w 848"/>
                  <a:gd name="T83" fmla="*/ 0 h 2037"/>
                  <a:gd name="T84" fmla="*/ 0 w 848"/>
                  <a:gd name="T85" fmla="*/ 0 h 2037"/>
                  <a:gd name="T86" fmla="*/ 0 w 848"/>
                  <a:gd name="T87" fmla="*/ 0 h 2037"/>
                  <a:gd name="T88" fmla="*/ 0 w 848"/>
                  <a:gd name="T89" fmla="*/ 0 h 2037"/>
                  <a:gd name="T90" fmla="*/ 0 w 848"/>
                  <a:gd name="T91" fmla="*/ 0 h 2037"/>
                  <a:gd name="T92" fmla="*/ 0 w 848"/>
                  <a:gd name="T93" fmla="*/ 0 h 2037"/>
                  <a:gd name="T94" fmla="*/ 0 w 848"/>
                  <a:gd name="T95" fmla="*/ 0 h 2037"/>
                  <a:gd name="T96" fmla="*/ 0 w 848"/>
                  <a:gd name="T97" fmla="*/ 0 h 2037"/>
                  <a:gd name="T98" fmla="*/ 0 w 848"/>
                  <a:gd name="T99" fmla="*/ 0 h 2037"/>
                  <a:gd name="T100" fmla="*/ 0 w 848"/>
                  <a:gd name="T101" fmla="*/ 0 h 2037"/>
                  <a:gd name="T102" fmla="*/ 0 w 848"/>
                  <a:gd name="T103" fmla="*/ 0 h 2037"/>
                  <a:gd name="T104" fmla="*/ 0 w 848"/>
                  <a:gd name="T105" fmla="*/ 0 h 203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48"/>
                  <a:gd name="T160" fmla="*/ 0 h 2037"/>
                  <a:gd name="T161" fmla="*/ 848 w 848"/>
                  <a:gd name="T162" fmla="*/ 2037 h 203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48" h="2037">
                    <a:moveTo>
                      <a:pt x="770" y="24"/>
                    </a:moveTo>
                    <a:lnTo>
                      <a:pt x="751" y="19"/>
                    </a:lnTo>
                    <a:lnTo>
                      <a:pt x="699" y="8"/>
                    </a:lnTo>
                    <a:lnTo>
                      <a:pt x="682" y="5"/>
                    </a:lnTo>
                    <a:lnTo>
                      <a:pt x="664" y="3"/>
                    </a:lnTo>
                    <a:lnTo>
                      <a:pt x="644" y="1"/>
                    </a:lnTo>
                    <a:lnTo>
                      <a:pt x="623" y="0"/>
                    </a:lnTo>
                    <a:lnTo>
                      <a:pt x="600" y="0"/>
                    </a:lnTo>
                    <a:lnTo>
                      <a:pt x="577" y="0"/>
                    </a:lnTo>
                    <a:lnTo>
                      <a:pt x="553" y="2"/>
                    </a:lnTo>
                    <a:lnTo>
                      <a:pt x="528" y="5"/>
                    </a:lnTo>
                    <a:lnTo>
                      <a:pt x="502" y="9"/>
                    </a:lnTo>
                    <a:lnTo>
                      <a:pt x="476" y="15"/>
                    </a:lnTo>
                    <a:lnTo>
                      <a:pt x="449" y="21"/>
                    </a:lnTo>
                    <a:lnTo>
                      <a:pt x="423" y="30"/>
                    </a:lnTo>
                    <a:lnTo>
                      <a:pt x="395" y="41"/>
                    </a:lnTo>
                    <a:lnTo>
                      <a:pt x="368" y="53"/>
                    </a:lnTo>
                    <a:lnTo>
                      <a:pt x="340" y="68"/>
                    </a:lnTo>
                    <a:lnTo>
                      <a:pt x="313" y="85"/>
                    </a:lnTo>
                    <a:lnTo>
                      <a:pt x="287" y="103"/>
                    </a:lnTo>
                    <a:lnTo>
                      <a:pt x="260" y="125"/>
                    </a:lnTo>
                    <a:lnTo>
                      <a:pt x="234" y="150"/>
                    </a:lnTo>
                    <a:lnTo>
                      <a:pt x="209" y="177"/>
                    </a:lnTo>
                    <a:lnTo>
                      <a:pt x="184" y="207"/>
                    </a:lnTo>
                    <a:lnTo>
                      <a:pt x="161" y="240"/>
                    </a:lnTo>
                    <a:lnTo>
                      <a:pt x="138" y="276"/>
                    </a:lnTo>
                    <a:lnTo>
                      <a:pt x="116" y="316"/>
                    </a:lnTo>
                    <a:lnTo>
                      <a:pt x="98" y="355"/>
                    </a:lnTo>
                    <a:lnTo>
                      <a:pt x="81" y="393"/>
                    </a:lnTo>
                    <a:lnTo>
                      <a:pt x="65" y="432"/>
                    </a:lnTo>
                    <a:lnTo>
                      <a:pt x="53" y="471"/>
                    </a:lnTo>
                    <a:lnTo>
                      <a:pt x="41" y="511"/>
                    </a:lnTo>
                    <a:lnTo>
                      <a:pt x="31" y="551"/>
                    </a:lnTo>
                    <a:lnTo>
                      <a:pt x="23" y="590"/>
                    </a:lnTo>
                    <a:lnTo>
                      <a:pt x="15" y="629"/>
                    </a:lnTo>
                    <a:lnTo>
                      <a:pt x="10" y="668"/>
                    </a:lnTo>
                    <a:lnTo>
                      <a:pt x="6" y="708"/>
                    </a:lnTo>
                    <a:lnTo>
                      <a:pt x="3" y="746"/>
                    </a:lnTo>
                    <a:lnTo>
                      <a:pt x="1" y="784"/>
                    </a:lnTo>
                    <a:lnTo>
                      <a:pt x="0" y="823"/>
                    </a:lnTo>
                    <a:lnTo>
                      <a:pt x="0" y="860"/>
                    </a:lnTo>
                    <a:lnTo>
                      <a:pt x="1" y="897"/>
                    </a:lnTo>
                    <a:lnTo>
                      <a:pt x="3" y="933"/>
                    </a:lnTo>
                    <a:lnTo>
                      <a:pt x="5" y="968"/>
                    </a:lnTo>
                    <a:lnTo>
                      <a:pt x="8" y="1003"/>
                    </a:lnTo>
                    <a:lnTo>
                      <a:pt x="12" y="1036"/>
                    </a:lnTo>
                    <a:lnTo>
                      <a:pt x="16" y="1070"/>
                    </a:lnTo>
                    <a:lnTo>
                      <a:pt x="27" y="1132"/>
                    </a:lnTo>
                    <a:lnTo>
                      <a:pt x="37" y="1190"/>
                    </a:lnTo>
                    <a:lnTo>
                      <a:pt x="49" y="1244"/>
                    </a:lnTo>
                    <a:lnTo>
                      <a:pt x="61" y="1290"/>
                    </a:lnTo>
                    <a:lnTo>
                      <a:pt x="72" y="1331"/>
                    </a:lnTo>
                    <a:lnTo>
                      <a:pt x="81" y="1366"/>
                    </a:lnTo>
                    <a:lnTo>
                      <a:pt x="90" y="1396"/>
                    </a:lnTo>
                    <a:lnTo>
                      <a:pt x="100" y="1424"/>
                    </a:lnTo>
                    <a:lnTo>
                      <a:pt x="109" y="1450"/>
                    </a:lnTo>
                    <a:lnTo>
                      <a:pt x="119" y="1476"/>
                    </a:lnTo>
                    <a:lnTo>
                      <a:pt x="129" y="1500"/>
                    </a:lnTo>
                    <a:lnTo>
                      <a:pt x="140" y="1523"/>
                    </a:lnTo>
                    <a:lnTo>
                      <a:pt x="151" y="1545"/>
                    </a:lnTo>
                    <a:lnTo>
                      <a:pt x="161" y="1565"/>
                    </a:lnTo>
                    <a:lnTo>
                      <a:pt x="183" y="1602"/>
                    </a:lnTo>
                    <a:lnTo>
                      <a:pt x="204" y="1636"/>
                    </a:lnTo>
                    <a:lnTo>
                      <a:pt x="224" y="1667"/>
                    </a:lnTo>
                    <a:lnTo>
                      <a:pt x="242" y="1694"/>
                    </a:lnTo>
                    <a:lnTo>
                      <a:pt x="260" y="1718"/>
                    </a:lnTo>
                    <a:lnTo>
                      <a:pt x="275" y="1740"/>
                    </a:lnTo>
                    <a:lnTo>
                      <a:pt x="287" y="1759"/>
                    </a:lnTo>
                    <a:lnTo>
                      <a:pt x="296" y="1778"/>
                    </a:lnTo>
                    <a:lnTo>
                      <a:pt x="299" y="1787"/>
                    </a:lnTo>
                    <a:lnTo>
                      <a:pt x="302" y="1795"/>
                    </a:lnTo>
                    <a:lnTo>
                      <a:pt x="303" y="1803"/>
                    </a:lnTo>
                    <a:lnTo>
                      <a:pt x="303" y="1812"/>
                    </a:lnTo>
                    <a:lnTo>
                      <a:pt x="302" y="1820"/>
                    </a:lnTo>
                    <a:lnTo>
                      <a:pt x="300" y="1828"/>
                    </a:lnTo>
                    <a:lnTo>
                      <a:pt x="296" y="1836"/>
                    </a:lnTo>
                    <a:lnTo>
                      <a:pt x="291" y="1844"/>
                    </a:lnTo>
                    <a:lnTo>
                      <a:pt x="280" y="1860"/>
                    </a:lnTo>
                    <a:lnTo>
                      <a:pt x="270" y="1871"/>
                    </a:lnTo>
                    <a:lnTo>
                      <a:pt x="258" y="1881"/>
                    </a:lnTo>
                    <a:lnTo>
                      <a:pt x="248" y="1888"/>
                    </a:lnTo>
                    <a:lnTo>
                      <a:pt x="236" y="1893"/>
                    </a:lnTo>
                    <a:lnTo>
                      <a:pt x="226" y="1896"/>
                    </a:lnTo>
                    <a:lnTo>
                      <a:pt x="215" y="1896"/>
                    </a:lnTo>
                    <a:lnTo>
                      <a:pt x="205" y="1895"/>
                    </a:lnTo>
                    <a:lnTo>
                      <a:pt x="195" y="1892"/>
                    </a:lnTo>
                    <a:lnTo>
                      <a:pt x="184" y="1888"/>
                    </a:lnTo>
                    <a:lnTo>
                      <a:pt x="174" y="1882"/>
                    </a:lnTo>
                    <a:lnTo>
                      <a:pt x="164" y="1875"/>
                    </a:lnTo>
                    <a:lnTo>
                      <a:pt x="155" y="1867"/>
                    </a:lnTo>
                    <a:lnTo>
                      <a:pt x="146" y="1857"/>
                    </a:lnTo>
                    <a:lnTo>
                      <a:pt x="136" y="1847"/>
                    </a:lnTo>
                    <a:lnTo>
                      <a:pt x="128" y="1837"/>
                    </a:lnTo>
                    <a:lnTo>
                      <a:pt x="111" y="1814"/>
                    </a:lnTo>
                    <a:lnTo>
                      <a:pt x="97" y="1791"/>
                    </a:lnTo>
                    <a:lnTo>
                      <a:pt x="84" y="1768"/>
                    </a:lnTo>
                    <a:lnTo>
                      <a:pt x="73" y="1746"/>
                    </a:lnTo>
                    <a:lnTo>
                      <a:pt x="58" y="1712"/>
                    </a:lnTo>
                    <a:lnTo>
                      <a:pt x="52" y="1698"/>
                    </a:lnTo>
                    <a:lnTo>
                      <a:pt x="48" y="1704"/>
                    </a:lnTo>
                    <a:lnTo>
                      <a:pt x="38" y="1721"/>
                    </a:lnTo>
                    <a:lnTo>
                      <a:pt x="32" y="1732"/>
                    </a:lnTo>
                    <a:lnTo>
                      <a:pt x="27" y="1746"/>
                    </a:lnTo>
                    <a:lnTo>
                      <a:pt x="20" y="1762"/>
                    </a:lnTo>
                    <a:lnTo>
                      <a:pt x="16" y="1779"/>
                    </a:lnTo>
                    <a:lnTo>
                      <a:pt x="13" y="1798"/>
                    </a:lnTo>
                    <a:lnTo>
                      <a:pt x="11" y="1819"/>
                    </a:lnTo>
                    <a:lnTo>
                      <a:pt x="11" y="1829"/>
                    </a:lnTo>
                    <a:lnTo>
                      <a:pt x="12" y="1841"/>
                    </a:lnTo>
                    <a:lnTo>
                      <a:pt x="13" y="1851"/>
                    </a:lnTo>
                    <a:lnTo>
                      <a:pt x="15" y="1863"/>
                    </a:lnTo>
                    <a:lnTo>
                      <a:pt x="17" y="1875"/>
                    </a:lnTo>
                    <a:lnTo>
                      <a:pt x="21" y="1887"/>
                    </a:lnTo>
                    <a:lnTo>
                      <a:pt x="26" y="1899"/>
                    </a:lnTo>
                    <a:lnTo>
                      <a:pt x="31" y="1911"/>
                    </a:lnTo>
                    <a:lnTo>
                      <a:pt x="38" y="1923"/>
                    </a:lnTo>
                    <a:lnTo>
                      <a:pt x="45" y="1936"/>
                    </a:lnTo>
                    <a:lnTo>
                      <a:pt x="54" y="1948"/>
                    </a:lnTo>
                    <a:lnTo>
                      <a:pt x="64" y="1961"/>
                    </a:lnTo>
                    <a:lnTo>
                      <a:pt x="76" y="1974"/>
                    </a:lnTo>
                    <a:lnTo>
                      <a:pt x="87" y="1986"/>
                    </a:lnTo>
                    <a:lnTo>
                      <a:pt x="100" y="1997"/>
                    </a:lnTo>
                    <a:lnTo>
                      <a:pt x="112" y="2005"/>
                    </a:lnTo>
                    <a:lnTo>
                      <a:pt x="125" y="2014"/>
                    </a:lnTo>
                    <a:lnTo>
                      <a:pt x="137" y="2020"/>
                    </a:lnTo>
                    <a:lnTo>
                      <a:pt x="150" y="2026"/>
                    </a:lnTo>
                    <a:lnTo>
                      <a:pt x="162" y="2030"/>
                    </a:lnTo>
                    <a:lnTo>
                      <a:pt x="175" y="2034"/>
                    </a:lnTo>
                    <a:lnTo>
                      <a:pt x="187" y="2036"/>
                    </a:lnTo>
                    <a:lnTo>
                      <a:pt x="200" y="2037"/>
                    </a:lnTo>
                    <a:lnTo>
                      <a:pt x="212" y="2037"/>
                    </a:lnTo>
                    <a:lnTo>
                      <a:pt x="225" y="2036"/>
                    </a:lnTo>
                    <a:lnTo>
                      <a:pt x="237" y="2035"/>
                    </a:lnTo>
                    <a:lnTo>
                      <a:pt x="250" y="2033"/>
                    </a:lnTo>
                    <a:lnTo>
                      <a:pt x="262" y="2029"/>
                    </a:lnTo>
                    <a:lnTo>
                      <a:pt x="274" y="2025"/>
                    </a:lnTo>
                    <a:lnTo>
                      <a:pt x="286" y="2021"/>
                    </a:lnTo>
                    <a:lnTo>
                      <a:pt x="298" y="2016"/>
                    </a:lnTo>
                    <a:lnTo>
                      <a:pt x="309" y="2010"/>
                    </a:lnTo>
                    <a:lnTo>
                      <a:pt x="331" y="1997"/>
                    </a:lnTo>
                    <a:lnTo>
                      <a:pt x="352" y="1981"/>
                    </a:lnTo>
                    <a:lnTo>
                      <a:pt x="372" y="1966"/>
                    </a:lnTo>
                    <a:lnTo>
                      <a:pt x="389" y="1949"/>
                    </a:lnTo>
                    <a:lnTo>
                      <a:pt x="405" y="1931"/>
                    </a:lnTo>
                    <a:lnTo>
                      <a:pt x="420" y="1914"/>
                    </a:lnTo>
                    <a:lnTo>
                      <a:pt x="432" y="1894"/>
                    </a:lnTo>
                    <a:lnTo>
                      <a:pt x="442" y="1874"/>
                    </a:lnTo>
                    <a:lnTo>
                      <a:pt x="449" y="1853"/>
                    </a:lnTo>
                    <a:lnTo>
                      <a:pt x="452" y="1831"/>
                    </a:lnTo>
                    <a:lnTo>
                      <a:pt x="454" y="1808"/>
                    </a:lnTo>
                    <a:lnTo>
                      <a:pt x="453" y="1786"/>
                    </a:lnTo>
                    <a:lnTo>
                      <a:pt x="449" y="1762"/>
                    </a:lnTo>
                    <a:lnTo>
                      <a:pt x="444" y="1738"/>
                    </a:lnTo>
                    <a:lnTo>
                      <a:pt x="437" y="1713"/>
                    </a:lnTo>
                    <a:lnTo>
                      <a:pt x="429" y="1687"/>
                    </a:lnTo>
                    <a:lnTo>
                      <a:pt x="419" y="1659"/>
                    </a:lnTo>
                    <a:lnTo>
                      <a:pt x="408" y="1632"/>
                    </a:lnTo>
                    <a:lnTo>
                      <a:pt x="385" y="1575"/>
                    </a:lnTo>
                    <a:lnTo>
                      <a:pt x="359" y="1516"/>
                    </a:lnTo>
                    <a:lnTo>
                      <a:pt x="347" y="1484"/>
                    </a:lnTo>
                    <a:lnTo>
                      <a:pt x="335" y="1453"/>
                    </a:lnTo>
                    <a:lnTo>
                      <a:pt x="323" y="1420"/>
                    </a:lnTo>
                    <a:lnTo>
                      <a:pt x="312" y="1386"/>
                    </a:lnTo>
                    <a:lnTo>
                      <a:pt x="302" y="1353"/>
                    </a:lnTo>
                    <a:lnTo>
                      <a:pt x="293" y="1318"/>
                    </a:lnTo>
                    <a:lnTo>
                      <a:pt x="285" y="1282"/>
                    </a:lnTo>
                    <a:lnTo>
                      <a:pt x="279" y="1245"/>
                    </a:lnTo>
                    <a:lnTo>
                      <a:pt x="275" y="1208"/>
                    </a:lnTo>
                    <a:lnTo>
                      <a:pt x="273" y="1170"/>
                    </a:lnTo>
                    <a:lnTo>
                      <a:pt x="273" y="1130"/>
                    </a:lnTo>
                    <a:lnTo>
                      <a:pt x="275" y="1090"/>
                    </a:lnTo>
                    <a:lnTo>
                      <a:pt x="280" y="1050"/>
                    </a:lnTo>
                    <a:lnTo>
                      <a:pt x="288" y="1008"/>
                    </a:lnTo>
                    <a:lnTo>
                      <a:pt x="300" y="965"/>
                    </a:lnTo>
                    <a:lnTo>
                      <a:pt x="314" y="923"/>
                    </a:lnTo>
                    <a:lnTo>
                      <a:pt x="328" y="887"/>
                    </a:lnTo>
                    <a:lnTo>
                      <a:pt x="344" y="855"/>
                    </a:lnTo>
                    <a:lnTo>
                      <a:pt x="358" y="824"/>
                    </a:lnTo>
                    <a:lnTo>
                      <a:pt x="375" y="793"/>
                    </a:lnTo>
                    <a:lnTo>
                      <a:pt x="392" y="766"/>
                    </a:lnTo>
                    <a:lnTo>
                      <a:pt x="409" y="739"/>
                    </a:lnTo>
                    <a:lnTo>
                      <a:pt x="427" y="714"/>
                    </a:lnTo>
                    <a:lnTo>
                      <a:pt x="445" y="691"/>
                    </a:lnTo>
                    <a:lnTo>
                      <a:pt x="463" y="668"/>
                    </a:lnTo>
                    <a:lnTo>
                      <a:pt x="482" y="647"/>
                    </a:lnTo>
                    <a:lnTo>
                      <a:pt x="501" y="628"/>
                    </a:lnTo>
                    <a:lnTo>
                      <a:pt x="521" y="609"/>
                    </a:lnTo>
                    <a:lnTo>
                      <a:pt x="558" y="573"/>
                    </a:lnTo>
                    <a:lnTo>
                      <a:pt x="596" y="541"/>
                    </a:lnTo>
                    <a:lnTo>
                      <a:pt x="632" y="512"/>
                    </a:lnTo>
                    <a:lnTo>
                      <a:pt x="667" y="484"/>
                    </a:lnTo>
                    <a:lnTo>
                      <a:pt x="699" y="457"/>
                    </a:lnTo>
                    <a:lnTo>
                      <a:pt x="728" y="431"/>
                    </a:lnTo>
                    <a:lnTo>
                      <a:pt x="742" y="417"/>
                    </a:lnTo>
                    <a:lnTo>
                      <a:pt x="754" y="404"/>
                    </a:lnTo>
                    <a:lnTo>
                      <a:pt x="766" y="390"/>
                    </a:lnTo>
                    <a:lnTo>
                      <a:pt x="776" y="376"/>
                    </a:lnTo>
                    <a:lnTo>
                      <a:pt x="786" y="362"/>
                    </a:lnTo>
                    <a:lnTo>
                      <a:pt x="793" y="347"/>
                    </a:lnTo>
                    <a:lnTo>
                      <a:pt x="799" y="332"/>
                    </a:lnTo>
                    <a:lnTo>
                      <a:pt x="804" y="316"/>
                    </a:lnTo>
                    <a:lnTo>
                      <a:pt x="821" y="259"/>
                    </a:lnTo>
                    <a:lnTo>
                      <a:pt x="836" y="216"/>
                    </a:lnTo>
                    <a:lnTo>
                      <a:pt x="841" y="199"/>
                    </a:lnTo>
                    <a:lnTo>
                      <a:pt x="845" y="184"/>
                    </a:lnTo>
                    <a:lnTo>
                      <a:pt x="847" y="170"/>
                    </a:lnTo>
                    <a:lnTo>
                      <a:pt x="848" y="157"/>
                    </a:lnTo>
                    <a:lnTo>
                      <a:pt x="847" y="144"/>
                    </a:lnTo>
                    <a:lnTo>
                      <a:pt x="844" y="132"/>
                    </a:lnTo>
                    <a:lnTo>
                      <a:pt x="839" y="118"/>
                    </a:lnTo>
                    <a:lnTo>
                      <a:pt x="830" y="104"/>
                    </a:lnTo>
                    <a:lnTo>
                      <a:pt x="820" y="88"/>
                    </a:lnTo>
                    <a:lnTo>
                      <a:pt x="806" y="70"/>
                    </a:lnTo>
                    <a:lnTo>
                      <a:pt x="790" y="48"/>
                    </a:lnTo>
                    <a:lnTo>
                      <a:pt x="770" y="24"/>
                    </a:lnTo>
                    <a:close/>
                  </a:path>
                </a:pathLst>
              </a:custGeom>
              <a:solidFill>
                <a:srgbClr val="531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14" name="Freeform 442"/>
              <p:cNvSpPr>
                <a:spLocks/>
              </p:cNvSpPr>
              <p:nvPr/>
            </p:nvSpPr>
            <p:spPr bwMode="auto">
              <a:xfrm>
                <a:off x="4524" y="2357"/>
                <a:ext cx="15" cy="15"/>
              </a:xfrm>
              <a:custGeom>
                <a:avLst/>
                <a:gdLst>
                  <a:gd name="T0" fmla="*/ 0 w 348"/>
                  <a:gd name="T1" fmla="*/ 0 h 347"/>
                  <a:gd name="T2" fmla="*/ 0 w 348"/>
                  <a:gd name="T3" fmla="*/ 0 h 347"/>
                  <a:gd name="T4" fmla="*/ 0 w 348"/>
                  <a:gd name="T5" fmla="*/ 0 h 347"/>
                  <a:gd name="T6" fmla="*/ 0 w 348"/>
                  <a:gd name="T7" fmla="*/ 0 h 347"/>
                  <a:gd name="T8" fmla="*/ 0 w 348"/>
                  <a:gd name="T9" fmla="*/ 0 h 347"/>
                  <a:gd name="T10" fmla="*/ 0 w 348"/>
                  <a:gd name="T11" fmla="*/ 0 h 347"/>
                  <a:gd name="T12" fmla="*/ 0 w 348"/>
                  <a:gd name="T13" fmla="*/ 0 h 347"/>
                  <a:gd name="T14" fmla="*/ 0 w 348"/>
                  <a:gd name="T15" fmla="*/ 0 h 347"/>
                  <a:gd name="T16" fmla="*/ 0 w 348"/>
                  <a:gd name="T17" fmla="*/ 0 h 347"/>
                  <a:gd name="T18" fmla="*/ 0 w 348"/>
                  <a:gd name="T19" fmla="*/ 0 h 347"/>
                  <a:gd name="T20" fmla="*/ 0 w 348"/>
                  <a:gd name="T21" fmla="*/ 0 h 347"/>
                  <a:gd name="T22" fmla="*/ 0 w 348"/>
                  <a:gd name="T23" fmla="*/ 0 h 347"/>
                  <a:gd name="T24" fmla="*/ 0 w 348"/>
                  <a:gd name="T25" fmla="*/ 0 h 347"/>
                  <a:gd name="T26" fmla="*/ 0 w 348"/>
                  <a:gd name="T27" fmla="*/ 0 h 347"/>
                  <a:gd name="T28" fmla="*/ 0 w 348"/>
                  <a:gd name="T29" fmla="*/ 0 h 347"/>
                  <a:gd name="T30" fmla="*/ 0 w 348"/>
                  <a:gd name="T31" fmla="*/ 0 h 347"/>
                  <a:gd name="T32" fmla="*/ 0 w 348"/>
                  <a:gd name="T33" fmla="*/ 0 h 347"/>
                  <a:gd name="T34" fmla="*/ 0 w 348"/>
                  <a:gd name="T35" fmla="*/ 0 h 347"/>
                  <a:gd name="T36" fmla="*/ 0 w 348"/>
                  <a:gd name="T37" fmla="*/ 0 h 347"/>
                  <a:gd name="T38" fmla="*/ 0 w 348"/>
                  <a:gd name="T39" fmla="*/ 0 h 347"/>
                  <a:gd name="T40" fmla="*/ 0 w 348"/>
                  <a:gd name="T41" fmla="*/ 0 h 347"/>
                  <a:gd name="T42" fmla="*/ 0 w 348"/>
                  <a:gd name="T43" fmla="*/ 0 h 347"/>
                  <a:gd name="T44" fmla="*/ 0 w 348"/>
                  <a:gd name="T45" fmla="*/ 0 h 347"/>
                  <a:gd name="T46" fmla="*/ 0 w 348"/>
                  <a:gd name="T47" fmla="*/ 0 h 347"/>
                  <a:gd name="T48" fmla="*/ 0 w 348"/>
                  <a:gd name="T49" fmla="*/ 0 h 347"/>
                  <a:gd name="T50" fmla="*/ 0 w 348"/>
                  <a:gd name="T51" fmla="*/ 0 h 347"/>
                  <a:gd name="T52" fmla="*/ 0 w 348"/>
                  <a:gd name="T53" fmla="*/ 0 h 347"/>
                  <a:gd name="T54" fmla="*/ 0 w 348"/>
                  <a:gd name="T55" fmla="*/ 0 h 347"/>
                  <a:gd name="T56" fmla="*/ 0 w 348"/>
                  <a:gd name="T57" fmla="*/ 0 h 347"/>
                  <a:gd name="T58" fmla="*/ 0 w 348"/>
                  <a:gd name="T59" fmla="*/ 0 h 347"/>
                  <a:gd name="T60" fmla="*/ 0 w 348"/>
                  <a:gd name="T61" fmla="*/ 0 h 347"/>
                  <a:gd name="T62" fmla="*/ 0 w 348"/>
                  <a:gd name="T63" fmla="*/ 0 h 3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8"/>
                  <a:gd name="T97" fmla="*/ 0 h 347"/>
                  <a:gd name="T98" fmla="*/ 348 w 348"/>
                  <a:gd name="T99" fmla="*/ 347 h 3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8" h="347">
                    <a:moveTo>
                      <a:pt x="173" y="347"/>
                    </a:moveTo>
                    <a:lnTo>
                      <a:pt x="191" y="346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1" y="333"/>
                    </a:lnTo>
                    <a:lnTo>
                      <a:pt x="257" y="326"/>
                    </a:lnTo>
                    <a:lnTo>
                      <a:pt x="270" y="317"/>
                    </a:lnTo>
                    <a:lnTo>
                      <a:pt x="284" y="308"/>
                    </a:lnTo>
                    <a:lnTo>
                      <a:pt x="296" y="296"/>
                    </a:lnTo>
                    <a:lnTo>
                      <a:pt x="308" y="284"/>
                    </a:lnTo>
                    <a:lnTo>
                      <a:pt x="317" y="270"/>
                    </a:lnTo>
                    <a:lnTo>
                      <a:pt x="327" y="257"/>
                    </a:lnTo>
                    <a:lnTo>
                      <a:pt x="334" y="241"/>
                    </a:lnTo>
                    <a:lnTo>
                      <a:pt x="339" y="225"/>
                    </a:lnTo>
                    <a:lnTo>
                      <a:pt x="343" y="209"/>
                    </a:lnTo>
                    <a:lnTo>
                      <a:pt x="346" y="191"/>
                    </a:lnTo>
                    <a:lnTo>
                      <a:pt x="348" y="173"/>
                    </a:lnTo>
                    <a:lnTo>
                      <a:pt x="346" y="156"/>
                    </a:lnTo>
                    <a:lnTo>
                      <a:pt x="343" y="139"/>
                    </a:lnTo>
                    <a:lnTo>
                      <a:pt x="339" y="122"/>
                    </a:lnTo>
                    <a:lnTo>
                      <a:pt x="334" y="107"/>
                    </a:lnTo>
                    <a:lnTo>
                      <a:pt x="327" y="91"/>
                    </a:lnTo>
                    <a:lnTo>
                      <a:pt x="317" y="76"/>
                    </a:lnTo>
                    <a:lnTo>
                      <a:pt x="308" y="64"/>
                    </a:lnTo>
                    <a:lnTo>
                      <a:pt x="296" y="51"/>
                    </a:lnTo>
                    <a:lnTo>
                      <a:pt x="284" y="40"/>
                    </a:lnTo>
                    <a:lnTo>
                      <a:pt x="270" y="30"/>
                    </a:lnTo>
                    <a:lnTo>
                      <a:pt x="257" y="21"/>
                    </a:lnTo>
                    <a:lnTo>
                      <a:pt x="241" y="14"/>
                    </a:lnTo>
                    <a:lnTo>
                      <a:pt x="226" y="9"/>
                    </a:lnTo>
                    <a:lnTo>
                      <a:pt x="209" y="3"/>
                    </a:lnTo>
                    <a:lnTo>
                      <a:pt x="191" y="1"/>
                    </a:lnTo>
                    <a:lnTo>
                      <a:pt x="173" y="0"/>
                    </a:lnTo>
                    <a:lnTo>
                      <a:pt x="156" y="1"/>
                    </a:lnTo>
                    <a:lnTo>
                      <a:pt x="139" y="3"/>
                    </a:lnTo>
                    <a:lnTo>
                      <a:pt x="122" y="9"/>
                    </a:lnTo>
                    <a:lnTo>
                      <a:pt x="107" y="14"/>
                    </a:lnTo>
                    <a:lnTo>
                      <a:pt x="91" y="21"/>
                    </a:lnTo>
                    <a:lnTo>
                      <a:pt x="76" y="30"/>
                    </a:lnTo>
                    <a:lnTo>
                      <a:pt x="64" y="40"/>
                    </a:lnTo>
                    <a:lnTo>
                      <a:pt x="51" y="51"/>
                    </a:lnTo>
                    <a:lnTo>
                      <a:pt x="40" y="64"/>
                    </a:lnTo>
                    <a:lnTo>
                      <a:pt x="30" y="76"/>
                    </a:lnTo>
                    <a:lnTo>
                      <a:pt x="21" y="91"/>
                    </a:lnTo>
                    <a:lnTo>
                      <a:pt x="14" y="107"/>
                    </a:lnTo>
                    <a:lnTo>
                      <a:pt x="9" y="122"/>
                    </a:lnTo>
                    <a:lnTo>
                      <a:pt x="5" y="139"/>
                    </a:lnTo>
                    <a:lnTo>
                      <a:pt x="1" y="156"/>
                    </a:lnTo>
                    <a:lnTo>
                      <a:pt x="0" y="173"/>
                    </a:lnTo>
                    <a:lnTo>
                      <a:pt x="1" y="191"/>
                    </a:lnTo>
                    <a:lnTo>
                      <a:pt x="5" y="209"/>
                    </a:lnTo>
                    <a:lnTo>
                      <a:pt x="9" y="225"/>
                    </a:lnTo>
                    <a:lnTo>
                      <a:pt x="14" y="241"/>
                    </a:lnTo>
                    <a:lnTo>
                      <a:pt x="21" y="257"/>
                    </a:lnTo>
                    <a:lnTo>
                      <a:pt x="30" y="270"/>
                    </a:lnTo>
                    <a:lnTo>
                      <a:pt x="40" y="284"/>
                    </a:lnTo>
                    <a:lnTo>
                      <a:pt x="51" y="296"/>
                    </a:lnTo>
                    <a:lnTo>
                      <a:pt x="64" y="308"/>
                    </a:lnTo>
                    <a:lnTo>
                      <a:pt x="76" y="317"/>
                    </a:lnTo>
                    <a:lnTo>
                      <a:pt x="91" y="326"/>
                    </a:lnTo>
                    <a:lnTo>
                      <a:pt x="107" y="333"/>
                    </a:lnTo>
                    <a:lnTo>
                      <a:pt x="122" y="339"/>
                    </a:lnTo>
                    <a:lnTo>
                      <a:pt x="139" y="343"/>
                    </a:lnTo>
                    <a:lnTo>
                      <a:pt x="156" y="346"/>
                    </a:lnTo>
                    <a:lnTo>
                      <a:pt x="173" y="347"/>
                    </a:lnTo>
                    <a:close/>
                  </a:path>
                </a:pathLst>
              </a:custGeom>
              <a:solidFill>
                <a:srgbClr val="E87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15" name="Freeform 443"/>
              <p:cNvSpPr>
                <a:spLocks/>
              </p:cNvSpPr>
              <p:nvPr/>
            </p:nvSpPr>
            <p:spPr bwMode="auto">
              <a:xfrm>
                <a:off x="4534" y="2364"/>
                <a:ext cx="15" cy="15"/>
              </a:xfrm>
              <a:custGeom>
                <a:avLst/>
                <a:gdLst>
                  <a:gd name="T0" fmla="*/ 0 w 347"/>
                  <a:gd name="T1" fmla="*/ 0 h 347"/>
                  <a:gd name="T2" fmla="*/ 0 w 347"/>
                  <a:gd name="T3" fmla="*/ 0 h 347"/>
                  <a:gd name="T4" fmla="*/ 0 w 347"/>
                  <a:gd name="T5" fmla="*/ 0 h 347"/>
                  <a:gd name="T6" fmla="*/ 0 w 347"/>
                  <a:gd name="T7" fmla="*/ 0 h 347"/>
                  <a:gd name="T8" fmla="*/ 0 w 347"/>
                  <a:gd name="T9" fmla="*/ 0 h 347"/>
                  <a:gd name="T10" fmla="*/ 0 w 347"/>
                  <a:gd name="T11" fmla="*/ 0 h 347"/>
                  <a:gd name="T12" fmla="*/ 0 w 347"/>
                  <a:gd name="T13" fmla="*/ 0 h 347"/>
                  <a:gd name="T14" fmla="*/ 0 w 347"/>
                  <a:gd name="T15" fmla="*/ 0 h 347"/>
                  <a:gd name="T16" fmla="*/ 0 w 347"/>
                  <a:gd name="T17" fmla="*/ 0 h 347"/>
                  <a:gd name="T18" fmla="*/ 0 w 347"/>
                  <a:gd name="T19" fmla="*/ 0 h 347"/>
                  <a:gd name="T20" fmla="*/ 0 w 347"/>
                  <a:gd name="T21" fmla="*/ 0 h 347"/>
                  <a:gd name="T22" fmla="*/ 0 w 347"/>
                  <a:gd name="T23" fmla="*/ 0 h 347"/>
                  <a:gd name="T24" fmla="*/ 0 w 347"/>
                  <a:gd name="T25" fmla="*/ 0 h 347"/>
                  <a:gd name="T26" fmla="*/ 0 w 347"/>
                  <a:gd name="T27" fmla="*/ 0 h 347"/>
                  <a:gd name="T28" fmla="*/ 0 w 347"/>
                  <a:gd name="T29" fmla="*/ 0 h 347"/>
                  <a:gd name="T30" fmla="*/ 0 w 347"/>
                  <a:gd name="T31" fmla="*/ 0 h 347"/>
                  <a:gd name="T32" fmla="*/ 0 w 347"/>
                  <a:gd name="T33" fmla="*/ 0 h 347"/>
                  <a:gd name="T34" fmla="*/ 0 w 347"/>
                  <a:gd name="T35" fmla="*/ 0 h 347"/>
                  <a:gd name="T36" fmla="*/ 0 w 347"/>
                  <a:gd name="T37" fmla="*/ 0 h 347"/>
                  <a:gd name="T38" fmla="*/ 0 w 347"/>
                  <a:gd name="T39" fmla="*/ 0 h 347"/>
                  <a:gd name="T40" fmla="*/ 0 w 347"/>
                  <a:gd name="T41" fmla="*/ 0 h 347"/>
                  <a:gd name="T42" fmla="*/ 0 w 347"/>
                  <a:gd name="T43" fmla="*/ 0 h 347"/>
                  <a:gd name="T44" fmla="*/ 0 w 347"/>
                  <a:gd name="T45" fmla="*/ 0 h 347"/>
                  <a:gd name="T46" fmla="*/ 0 w 347"/>
                  <a:gd name="T47" fmla="*/ 0 h 347"/>
                  <a:gd name="T48" fmla="*/ 0 w 347"/>
                  <a:gd name="T49" fmla="*/ 0 h 347"/>
                  <a:gd name="T50" fmla="*/ 0 w 347"/>
                  <a:gd name="T51" fmla="*/ 0 h 347"/>
                  <a:gd name="T52" fmla="*/ 0 w 347"/>
                  <a:gd name="T53" fmla="*/ 0 h 347"/>
                  <a:gd name="T54" fmla="*/ 0 w 347"/>
                  <a:gd name="T55" fmla="*/ 0 h 347"/>
                  <a:gd name="T56" fmla="*/ 0 w 347"/>
                  <a:gd name="T57" fmla="*/ 0 h 347"/>
                  <a:gd name="T58" fmla="*/ 0 w 347"/>
                  <a:gd name="T59" fmla="*/ 0 h 347"/>
                  <a:gd name="T60" fmla="*/ 0 w 347"/>
                  <a:gd name="T61" fmla="*/ 0 h 347"/>
                  <a:gd name="T62" fmla="*/ 0 w 347"/>
                  <a:gd name="T63" fmla="*/ 0 h 3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7"/>
                  <a:gd name="T97" fmla="*/ 0 h 347"/>
                  <a:gd name="T98" fmla="*/ 347 w 347"/>
                  <a:gd name="T99" fmla="*/ 347 h 3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7" h="347">
                    <a:moveTo>
                      <a:pt x="173" y="347"/>
                    </a:moveTo>
                    <a:lnTo>
                      <a:pt x="191" y="346"/>
                    </a:lnTo>
                    <a:lnTo>
                      <a:pt x="209" y="342"/>
                    </a:lnTo>
                    <a:lnTo>
                      <a:pt x="226" y="338"/>
                    </a:lnTo>
                    <a:lnTo>
                      <a:pt x="241" y="333"/>
                    </a:lnTo>
                    <a:lnTo>
                      <a:pt x="257" y="326"/>
                    </a:lnTo>
                    <a:lnTo>
                      <a:pt x="270" y="316"/>
                    </a:lnTo>
                    <a:lnTo>
                      <a:pt x="284" y="307"/>
                    </a:lnTo>
                    <a:lnTo>
                      <a:pt x="296" y="296"/>
                    </a:lnTo>
                    <a:lnTo>
                      <a:pt x="308" y="283"/>
                    </a:lnTo>
                    <a:lnTo>
                      <a:pt x="317" y="270"/>
                    </a:lnTo>
                    <a:lnTo>
                      <a:pt x="327" y="256"/>
                    </a:lnTo>
                    <a:lnTo>
                      <a:pt x="334" y="240"/>
                    </a:lnTo>
                    <a:lnTo>
                      <a:pt x="339" y="225"/>
                    </a:lnTo>
                    <a:lnTo>
                      <a:pt x="343" y="208"/>
                    </a:lnTo>
                    <a:lnTo>
                      <a:pt x="346" y="190"/>
                    </a:lnTo>
                    <a:lnTo>
                      <a:pt x="347" y="173"/>
                    </a:lnTo>
                    <a:lnTo>
                      <a:pt x="346" y="155"/>
                    </a:lnTo>
                    <a:lnTo>
                      <a:pt x="343" y="138"/>
                    </a:lnTo>
                    <a:lnTo>
                      <a:pt x="339" y="122"/>
                    </a:lnTo>
                    <a:lnTo>
                      <a:pt x="334" y="106"/>
                    </a:lnTo>
                    <a:lnTo>
                      <a:pt x="327" y="90"/>
                    </a:lnTo>
                    <a:lnTo>
                      <a:pt x="317" y="77"/>
                    </a:lnTo>
                    <a:lnTo>
                      <a:pt x="308" y="63"/>
                    </a:lnTo>
                    <a:lnTo>
                      <a:pt x="296" y="51"/>
                    </a:lnTo>
                    <a:lnTo>
                      <a:pt x="284" y="39"/>
                    </a:lnTo>
                    <a:lnTo>
                      <a:pt x="270" y="30"/>
                    </a:lnTo>
                    <a:lnTo>
                      <a:pt x="257" y="20"/>
                    </a:lnTo>
                    <a:lnTo>
                      <a:pt x="241" y="13"/>
                    </a:lnTo>
                    <a:lnTo>
                      <a:pt x="226" y="8"/>
                    </a:lnTo>
                    <a:lnTo>
                      <a:pt x="209" y="4"/>
                    </a:lnTo>
                    <a:lnTo>
                      <a:pt x="191" y="1"/>
                    </a:lnTo>
                    <a:lnTo>
                      <a:pt x="173" y="0"/>
                    </a:lnTo>
                    <a:lnTo>
                      <a:pt x="156" y="1"/>
                    </a:lnTo>
                    <a:lnTo>
                      <a:pt x="139" y="4"/>
                    </a:lnTo>
                    <a:lnTo>
                      <a:pt x="122" y="8"/>
                    </a:lnTo>
                    <a:lnTo>
                      <a:pt x="107" y="13"/>
                    </a:lnTo>
                    <a:lnTo>
                      <a:pt x="91" y="20"/>
                    </a:lnTo>
                    <a:lnTo>
                      <a:pt x="76" y="30"/>
                    </a:lnTo>
                    <a:lnTo>
                      <a:pt x="64" y="39"/>
                    </a:lnTo>
                    <a:lnTo>
                      <a:pt x="51" y="51"/>
                    </a:lnTo>
                    <a:lnTo>
                      <a:pt x="40" y="63"/>
                    </a:lnTo>
                    <a:lnTo>
                      <a:pt x="31" y="77"/>
                    </a:lnTo>
                    <a:lnTo>
                      <a:pt x="21" y="90"/>
                    </a:lnTo>
                    <a:lnTo>
                      <a:pt x="14" y="106"/>
                    </a:lnTo>
                    <a:lnTo>
                      <a:pt x="9" y="122"/>
                    </a:lnTo>
                    <a:lnTo>
                      <a:pt x="5" y="138"/>
                    </a:lnTo>
                    <a:lnTo>
                      <a:pt x="1" y="155"/>
                    </a:lnTo>
                    <a:lnTo>
                      <a:pt x="0" y="173"/>
                    </a:lnTo>
                    <a:lnTo>
                      <a:pt x="1" y="190"/>
                    </a:lnTo>
                    <a:lnTo>
                      <a:pt x="5" y="208"/>
                    </a:lnTo>
                    <a:lnTo>
                      <a:pt x="9" y="225"/>
                    </a:lnTo>
                    <a:lnTo>
                      <a:pt x="14" y="240"/>
                    </a:lnTo>
                    <a:lnTo>
                      <a:pt x="21" y="256"/>
                    </a:lnTo>
                    <a:lnTo>
                      <a:pt x="31" y="270"/>
                    </a:lnTo>
                    <a:lnTo>
                      <a:pt x="40" y="283"/>
                    </a:lnTo>
                    <a:lnTo>
                      <a:pt x="51" y="296"/>
                    </a:lnTo>
                    <a:lnTo>
                      <a:pt x="64" y="307"/>
                    </a:lnTo>
                    <a:lnTo>
                      <a:pt x="76" y="316"/>
                    </a:lnTo>
                    <a:lnTo>
                      <a:pt x="91" y="326"/>
                    </a:lnTo>
                    <a:lnTo>
                      <a:pt x="107" y="333"/>
                    </a:lnTo>
                    <a:lnTo>
                      <a:pt x="122" y="338"/>
                    </a:lnTo>
                    <a:lnTo>
                      <a:pt x="139" y="342"/>
                    </a:lnTo>
                    <a:lnTo>
                      <a:pt x="156" y="346"/>
                    </a:lnTo>
                    <a:lnTo>
                      <a:pt x="173" y="347"/>
                    </a:lnTo>
                    <a:close/>
                  </a:path>
                </a:pathLst>
              </a:custGeom>
              <a:solidFill>
                <a:srgbClr val="E8A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16" name="Freeform 444"/>
              <p:cNvSpPr>
                <a:spLocks/>
              </p:cNvSpPr>
              <p:nvPr/>
            </p:nvSpPr>
            <p:spPr bwMode="auto">
              <a:xfrm>
                <a:off x="4569" y="2399"/>
                <a:ext cx="14" cy="9"/>
              </a:xfrm>
              <a:custGeom>
                <a:avLst/>
                <a:gdLst>
                  <a:gd name="T0" fmla="*/ 0 w 325"/>
                  <a:gd name="T1" fmla="*/ 0 h 206"/>
                  <a:gd name="T2" fmla="*/ 0 w 325"/>
                  <a:gd name="T3" fmla="*/ 0 h 206"/>
                  <a:gd name="T4" fmla="*/ 0 w 325"/>
                  <a:gd name="T5" fmla="*/ 0 h 206"/>
                  <a:gd name="T6" fmla="*/ 0 w 325"/>
                  <a:gd name="T7" fmla="*/ 0 h 206"/>
                  <a:gd name="T8" fmla="*/ 0 w 325"/>
                  <a:gd name="T9" fmla="*/ 0 h 206"/>
                  <a:gd name="T10" fmla="*/ 0 w 325"/>
                  <a:gd name="T11" fmla="*/ 0 h 206"/>
                  <a:gd name="T12" fmla="*/ 0 w 325"/>
                  <a:gd name="T13" fmla="*/ 0 h 206"/>
                  <a:gd name="T14" fmla="*/ 0 w 325"/>
                  <a:gd name="T15" fmla="*/ 0 h 206"/>
                  <a:gd name="T16" fmla="*/ 0 w 325"/>
                  <a:gd name="T17" fmla="*/ 0 h 206"/>
                  <a:gd name="T18" fmla="*/ 0 w 325"/>
                  <a:gd name="T19" fmla="*/ 0 h 206"/>
                  <a:gd name="T20" fmla="*/ 0 w 325"/>
                  <a:gd name="T21" fmla="*/ 0 h 206"/>
                  <a:gd name="T22" fmla="*/ 0 w 325"/>
                  <a:gd name="T23" fmla="*/ 0 h 206"/>
                  <a:gd name="T24" fmla="*/ 0 w 325"/>
                  <a:gd name="T25" fmla="*/ 0 h 206"/>
                  <a:gd name="T26" fmla="*/ 0 w 325"/>
                  <a:gd name="T27" fmla="*/ 0 h 206"/>
                  <a:gd name="T28" fmla="*/ 0 w 325"/>
                  <a:gd name="T29" fmla="*/ 0 h 206"/>
                  <a:gd name="T30" fmla="*/ 0 w 325"/>
                  <a:gd name="T31" fmla="*/ 0 h 206"/>
                  <a:gd name="T32" fmla="*/ 0 w 325"/>
                  <a:gd name="T33" fmla="*/ 0 h 206"/>
                  <a:gd name="T34" fmla="*/ 0 w 325"/>
                  <a:gd name="T35" fmla="*/ 0 h 206"/>
                  <a:gd name="T36" fmla="*/ 0 w 325"/>
                  <a:gd name="T37" fmla="*/ 0 h 206"/>
                  <a:gd name="T38" fmla="*/ 0 w 325"/>
                  <a:gd name="T39" fmla="*/ 0 h 206"/>
                  <a:gd name="T40" fmla="*/ 0 w 325"/>
                  <a:gd name="T41" fmla="*/ 0 h 206"/>
                  <a:gd name="T42" fmla="*/ 0 w 325"/>
                  <a:gd name="T43" fmla="*/ 0 h 206"/>
                  <a:gd name="T44" fmla="*/ 0 w 325"/>
                  <a:gd name="T45" fmla="*/ 0 h 206"/>
                  <a:gd name="T46" fmla="*/ 0 w 325"/>
                  <a:gd name="T47" fmla="*/ 0 h 206"/>
                  <a:gd name="T48" fmla="*/ 0 w 325"/>
                  <a:gd name="T49" fmla="*/ 0 h 206"/>
                  <a:gd name="T50" fmla="*/ 0 w 325"/>
                  <a:gd name="T51" fmla="*/ 0 h 206"/>
                  <a:gd name="T52" fmla="*/ 0 w 325"/>
                  <a:gd name="T53" fmla="*/ 0 h 206"/>
                  <a:gd name="T54" fmla="*/ 0 w 325"/>
                  <a:gd name="T55" fmla="*/ 0 h 206"/>
                  <a:gd name="T56" fmla="*/ 0 w 325"/>
                  <a:gd name="T57" fmla="*/ 0 h 206"/>
                  <a:gd name="T58" fmla="*/ 0 w 325"/>
                  <a:gd name="T59" fmla="*/ 0 h 206"/>
                  <a:gd name="T60" fmla="*/ 0 w 325"/>
                  <a:gd name="T61" fmla="*/ 0 h 206"/>
                  <a:gd name="T62" fmla="*/ 0 w 325"/>
                  <a:gd name="T63" fmla="*/ 0 h 206"/>
                  <a:gd name="T64" fmla="*/ 0 w 325"/>
                  <a:gd name="T65" fmla="*/ 0 h 206"/>
                  <a:gd name="T66" fmla="*/ 0 w 325"/>
                  <a:gd name="T67" fmla="*/ 0 h 206"/>
                  <a:gd name="T68" fmla="*/ 0 w 325"/>
                  <a:gd name="T69" fmla="*/ 0 h 206"/>
                  <a:gd name="T70" fmla="*/ 0 w 325"/>
                  <a:gd name="T71" fmla="*/ 0 h 206"/>
                  <a:gd name="T72" fmla="*/ 0 w 325"/>
                  <a:gd name="T73" fmla="*/ 0 h 206"/>
                  <a:gd name="T74" fmla="*/ 0 w 325"/>
                  <a:gd name="T75" fmla="*/ 0 h 206"/>
                  <a:gd name="T76" fmla="*/ 0 w 325"/>
                  <a:gd name="T77" fmla="*/ 0 h 206"/>
                  <a:gd name="T78" fmla="*/ 0 w 325"/>
                  <a:gd name="T79" fmla="*/ 0 h 206"/>
                  <a:gd name="T80" fmla="*/ 0 w 325"/>
                  <a:gd name="T81" fmla="*/ 0 h 206"/>
                  <a:gd name="T82" fmla="*/ 0 w 325"/>
                  <a:gd name="T83" fmla="*/ 0 h 206"/>
                  <a:gd name="T84" fmla="*/ 0 w 325"/>
                  <a:gd name="T85" fmla="*/ 0 h 206"/>
                  <a:gd name="T86" fmla="*/ 0 w 325"/>
                  <a:gd name="T87" fmla="*/ 0 h 206"/>
                  <a:gd name="T88" fmla="*/ 0 w 325"/>
                  <a:gd name="T89" fmla="*/ 0 h 206"/>
                  <a:gd name="T90" fmla="*/ 0 w 325"/>
                  <a:gd name="T91" fmla="*/ 0 h 206"/>
                  <a:gd name="T92" fmla="*/ 0 w 325"/>
                  <a:gd name="T93" fmla="*/ 0 h 206"/>
                  <a:gd name="T94" fmla="*/ 0 w 325"/>
                  <a:gd name="T95" fmla="*/ 0 h 206"/>
                  <a:gd name="T96" fmla="*/ 0 w 325"/>
                  <a:gd name="T97" fmla="*/ 0 h 206"/>
                  <a:gd name="T98" fmla="*/ 0 w 325"/>
                  <a:gd name="T99" fmla="*/ 0 h 206"/>
                  <a:gd name="T100" fmla="*/ 0 w 325"/>
                  <a:gd name="T101" fmla="*/ 0 h 206"/>
                  <a:gd name="T102" fmla="*/ 0 w 325"/>
                  <a:gd name="T103" fmla="*/ 0 h 206"/>
                  <a:gd name="T104" fmla="*/ 0 w 325"/>
                  <a:gd name="T105" fmla="*/ 0 h 206"/>
                  <a:gd name="T106" fmla="*/ 0 w 325"/>
                  <a:gd name="T107" fmla="*/ 0 h 206"/>
                  <a:gd name="T108" fmla="*/ 0 w 325"/>
                  <a:gd name="T109" fmla="*/ 0 h 206"/>
                  <a:gd name="T110" fmla="*/ 0 w 325"/>
                  <a:gd name="T111" fmla="*/ 0 h 206"/>
                  <a:gd name="T112" fmla="*/ 0 w 325"/>
                  <a:gd name="T113" fmla="*/ 0 h 206"/>
                  <a:gd name="T114" fmla="*/ 0 w 325"/>
                  <a:gd name="T115" fmla="*/ 0 h 206"/>
                  <a:gd name="T116" fmla="*/ 0 w 325"/>
                  <a:gd name="T117" fmla="*/ 0 h 206"/>
                  <a:gd name="T118" fmla="*/ 0 w 325"/>
                  <a:gd name="T119" fmla="*/ 0 h 206"/>
                  <a:gd name="T120" fmla="*/ 0 w 325"/>
                  <a:gd name="T121" fmla="*/ 0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25"/>
                  <a:gd name="T184" fmla="*/ 0 h 206"/>
                  <a:gd name="T185" fmla="*/ 325 w 325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25" h="206">
                    <a:moveTo>
                      <a:pt x="325" y="31"/>
                    </a:moveTo>
                    <a:lnTo>
                      <a:pt x="320" y="28"/>
                    </a:lnTo>
                    <a:lnTo>
                      <a:pt x="308" y="21"/>
                    </a:lnTo>
                    <a:lnTo>
                      <a:pt x="298" y="17"/>
                    </a:lnTo>
                    <a:lnTo>
                      <a:pt x="288" y="13"/>
                    </a:lnTo>
                    <a:lnTo>
                      <a:pt x="275" y="9"/>
                    </a:lnTo>
                    <a:lnTo>
                      <a:pt x="261" y="4"/>
                    </a:lnTo>
                    <a:lnTo>
                      <a:pt x="246" y="2"/>
                    </a:lnTo>
                    <a:lnTo>
                      <a:pt x="229" y="0"/>
                    </a:lnTo>
                    <a:lnTo>
                      <a:pt x="212" y="0"/>
                    </a:lnTo>
                    <a:lnTo>
                      <a:pt x="194" y="1"/>
                    </a:lnTo>
                    <a:lnTo>
                      <a:pt x="175" y="6"/>
                    </a:lnTo>
                    <a:lnTo>
                      <a:pt x="155" y="11"/>
                    </a:lnTo>
                    <a:lnTo>
                      <a:pt x="145" y="15"/>
                    </a:lnTo>
                    <a:lnTo>
                      <a:pt x="136" y="19"/>
                    </a:lnTo>
                    <a:lnTo>
                      <a:pt x="125" y="25"/>
                    </a:lnTo>
                    <a:lnTo>
                      <a:pt x="115" y="31"/>
                    </a:lnTo>
                    <a:lnTo>
                      <a:pt x="92" y="47"/>
                    </a:lnTo>
                    <a:lnTo>
                      <a:pt x="72" y="63"/>
                    </a:lnTo>
                    <a:lnTo>
                      <a:pt x="55" y="78"/>
                    </a:lnTo>
                    <a:lnTo>
                      <a:pt x="42" y="94"/>
                    </a:lnTo>
                    <a:lnTo>
                      <a:pt x="30" y="109"/>
                    </a:lnTo>
                    <a:lnTo>
                      <a:pt x="21" y="123"/>
                    </a:lnTo>
                    <a:lnTo>
                      <a:pt x="14" y="137"/>
                    </a:lnTo>
                    <a:lnTo>
                      <a:pt x="8" y="150"/>
                    </a:lnTo>
                    <a:lnTo>
                      <a:pt x="5" y="162"/>
                    </a:lnTo>
                    <a:lnTo>
                      <a:pt x="2" y="173"/>
                    </a:lnTo>
                    <a:lnTo>
                      <a:pt x="1" y="183"/>
                    </a:lnTo>
                    <a:lnTo>
                      <a:pt x="0" y="191"/>
                    </a:lnTo>
                    <a:lnTo>
                      <a:pt x="0" y="202"/>
                    </a:lnTo>
                    <a:lnTo>
                      <a:pt x="1" y="206"/>
                    </a:lnTo>
                    <a:lnTo>
                      <a:pt x="3" y="201"/>
                    </a:lnTo>
                    <a:lnTo>
                      <a:pt x="8" y="190"/>
                    </a:lnTo>
                    <a:lnTo>
                      <a:pt x="19" y="172"/>
                    </a:lnTo>
                    <a:lnTo>
                      <a:pt x="32" y="151"/>
                    </a:lnTo>
                    <a:lnTo>
                      <a:pt x="41" y="140"/>
                    </a:lnTo>
                    <a:lnTo>
                      <a:pt x="51" y="128"/>
                    </a:lnTo>
                    <a:lnTo>
                      <a:pt x="62" y="117"/>
                    </a:lnTo>
                    <a:lnTo>
                      <a:pt x="73" y="106"/>
                    </a:lnTo>
                    <a:lnTo>
                      <a:pt x="87" y="94"/>
                    </a:lnTo>
                    <a:lnTo>
                      <a:pt x="100" y="84"/>
                    </a:lnTo>
                    <a:lnTo>
                      <a:pt x="116" y="74"/>
                    </a:lnTo>
                    <a:lnTo>
                      <a:pt x="132" y="66"/>
                    </a:lnTo>
                    <a:lnTo>
                      <a:pt x="150" y="59"/>
                    </a:lnTo>
                    <a:lnTo>
                      <a:pt x="167" y="52"/>
                    </a:lnTo>
                    <a:lnTo>
                      <a:pt x="184" y="47"/>
                    </a:lnTo>
                    <a:lnTo>
                      <a:pt x="199" y="43"/>
                    </a:lnTo>
                    <a:lnTo>
                      <a:pt x="216" y="40"/>
                    </a:lnTo>
                    <a:lnTo>
                      <a:pt x="231" y="39"/>
                    </a:lnTo>
                    <a:lnTo>
                      <a:pt x="247" y="39"/>
                    </a:lnTo>
                    <a:lnTo>
                      <a:pt x="264" y="40"/>
                    </a:lnTo>
                    <a:lnTo>
                      <a:pt x="278" y="42"/>
                    </a:lnTo>
                    <a:lnTo>
                      <a:pt x="291" y="45"/>
                    </a:lnTo>
                    <a:lnTo>
                      <a:pt x="300" y="48"/>
                    </a:lnTo>
                    <a:lnTo>
                      <a:pt x="308" y="50"/>
                    </a:lnTo>
                    <a:lnTo>
                      <a:pt x="311" y="50"/>
                    </a:lnTo>
                    <a:lnTo>
                      <a:pt x="313" y="50"/>
                    </a:lnTo>
                    <a:lnTo>
                      <a:pt x="316" y="49"/>
                    </a:lnTo>
                    <a:lnTo>
                      <a:pt x="318" y="48"/>
                    </a:lnTo>
                    <a:lnTo>
                      <a:pt x="321" y="42"/>
                    </a:lnTo>
                    <a:lnTo>
                      <a:pt x="325" y="31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17" name="Freeform 445"/>
              <p:cNvSpPr>
                <a:spLocks/>
              </p:cNvSpPr>
              <p:nvPr/>
            </p:nvSpPr>
            <p:spPr bwMode="auto">
              <a:xfrm>
                <a:off x="4617" y="2392"/>
                <a:ext cx="14" cy="5"/>
              </a:xfrm>
              <a:custGeom>
                <a:avLst/>
                <a:gdLst>
                  <a:gd name="T0" fmla="*/ 0 w 327"/>
                  <a:gd name="T1" fmla="*/ 0 h 112"/>
                  <a:gd name="T2" fmla="*/ 0 w 327"/>
                  <a:gd name="T3" fmla="*/ 0 h 112"/>
                  <a:gd name="T4" fmla="*/ 0 w 327"/>
                  <a:gd name="T5" fmla="*/ 0 h 112"/>
                  <a:gd name="T6" fmla="*/ 0 w 327"/>
                  <a:gd name="T7" fmla="*/ 0 h 112"/>
                  <a:gd name="T8" fmla="*/ 0 w 327"/>
                  <a:gd name="T9" fmla="*/ 0 h 112"/>
                  <a:gd name="T10" fmla="*/ 0 w 327"/>
                  <a:gd name="T11" fmla="*/ 0 h 112"/>
                  <a:gd name="T12" fmla="*/ 0 w 327"/>
                  <a:gd name="T13" fmla="*/ 0 h 112"/>
                  <a:gd name="T14" fmla="*/ 0 w 327"/>
                  <a:gd name="T15" fmla="*/ 0 h 112"/>
                  <a:gd name="T16" fmla="*/ 0 w 327"/>
                  <a:gd name="T17" fmla="*/ 0 h 112"/>
                  <a:gd name="T18" fmla="*/ 0 w 327"/>
                  <a:gd name="T19" fmla="*/ 0 h 112"/>
                  <a:gd name="T20" fmla="*/ 0 w 327"/>
                  <a:gd name="T21" fmla="*/ 0 h 112"/>
                  <a:gd name="T22" fmla="*/ 0 w 327"/>
                  <a:gd name="T23" fmla="*/ 0 h 112"/>
                  <a:gd name="T24" fmla="*/ 0 w 327"/>
                  <a:gd name="T25" fmla="*/ 0 h 112"/>
                  <a:gd name="T26" fmla="*/ 0 w 327"/>
                  <a:gd name="T27" fmla="*/ 0 h 112"/>
                  <a:gd name="T28" fmla="*/ 0 w 327"/>
                  <a:gd name="T29" fmla="*/ 0 h 112"/>
                  <a:gd name="T30" fmla="*/ 0 w 327"/>
                  <a:gd name="T31" fmla="*/ 0 h 112"/>
                  <a:gd name="T32" fmla="*/ 0 w 327"/>
                  <a:gd name="T33" fmla="*/ 0 h 112"/>
                  <a:gd name="T34" fmla="*/ 0 w 327"/>
                  <a:gd name="T35" fmla="*/ 0 h 112"/>
                  <a:gd name="T36" fmla="*/ 0 w 327"/>
                  <a:gd name="T37" fmla="*/ 0 h 112"/>
                  <a:gd name="T38" fmla="*/ 0 w 327"/>
                  <a:gd name="T39" fmla="*/ 0 h 112"/>
                  <a:gd name="T40" fmla="*/ 0 w 327"/>
                  <a:gd name="T41" fmla="*/ 0 h 112"/>
                  <a:gd name="T42" fmla="*/ 0 w 327"/>
                  <a:gd name="T43" fmla="*/ 0 h 112"/>
                  <a:gd name="T44" fmla="*/ 0 w 327"/>
                  <a:gd name="T45" fmla="*/ 0 h 112"/>
                  <a:gd name="T46" fmla="*/ 0 w 327"/>
                  <a:gd name="T47" fmla="*/ 0 h 112"/>
                  <a:gd name="T48" fmla="*/ 0 w 327"/>
                  <a:gd name="T49" fmla="*/ 0 h 112"/>
                  <a:gd name="T50" fmla="*/ 0 w 327"/>
                  <a:gd name="T51" fmla="*/ 0 h 112"/>
                  <a:gd name="T52" fmla="*/ 0 w 327"/>
                  <a:gd name="T53" fmla="*/ 0 h 112"/>
                  <a:gd name="T54" fmla="*/ 0 w 327"/>
                  <a:gd name="T55" fmla="*/ 0 h 112"/>
                  <a:gd name="T56" fmla="*/ 0 w 327"/>
                  <a:gd name="T57" fmla="*/ 0 h 112"/>
                  <a:gd name="T58" fmla="*/ 0 w 327"/>
                  <a:gd name="T59" fmla="*/ 0 h 112"/>
                  <a:gd name="T60" fmla="*/ 0 w 327"/>
                  <a:gd name="T61" fmla="*/ 0 h 112"/>
                  <a:gd name="T62" fmla="*/ 0 w 327"/>
                  <a:gd name="T63" fmla="*/ 0 h 112"/>
                  <a:gd name="T64" fmla="*/ 0 w 327"/>
                  <a:gd name="T65" fmla="*/ 0 h 112"/>
                  <a:gd name="T66" fmla="*/ 0 w 327"/>
                  <a:gd name="T67" fmla="*/ 0 h 112"/>
                  <a:gd name="T68" fmla="*/ 0 w 327"/>
                  <a:gd name="T69" fmla="*/ 0 h 112"/>
                  <a:gd name="T70" fmla="*/ 0 w 327"/>
                  <a:gd name="T71" fmla="*/ 0 h 112"/>
                  <a:gd name="T72" fmla="*/ 0 w 327"/>
                  <a:gd name="T73" fmla="*/ 0 h 112"/>
                  <a:gd name="T74" fmla="*/ 0 w 327"/>
                  <a:gd name="T75" fmla="*/ 0 h 112"/>
                  <a:gd name="T76" fmla="*/ 0 w 327"/>
                  <a:gd name="T77" fmla="*/ 0 h 112"/>
                  <a:gd name="T78" fmla="*/ 0 w 327"/>
                  <a:gd name="T79" fmla="*/ 0 h 112"/>
                  <a:gd name="T80" fmla="*/ 0 w 327"/>
                  <a:gd name="T81" fmla="*/ 0 h 112"/>
                  <a:gd name="T82" fmla="*/ 0 w 327"/>
                  <a:gd name="T83" fmla="*/ 0 h 112"/>
                  <a:gd name="T84" fmla="*/ 0 w 327"/>
                  <a:gd name="T85" fmla="*/ 0 h 112"/>
                  <a:gd name="T86" fmla="*/ 0 w 327"/>
                  <a:gd name="T87" fmla="*/ 0 h 112"/>
                  <a:gd name="T88" fmla="*/ 0 w 327"/>
                  <a:gd name="T89" fmla="*/ 0 h 112"/>
                  <a:gd name="T90" fmla="*/ 0 w 327"/>
                  <a:gd name="T91" fmla="*/ 0 h 112"/>
                  <a:gd name="T92" fmla="*/ 0 w 327"/>
                  <a:gd name="T93" fmla="*/ 0 h 112"/>
                  <a:gd name="T94" fmla="*/ 0 w 327"/>
                  <a:gd name="T95" fmla="*/ 0 h 112"/>
                  <a:gd name="T96" fmla="*/ 0 w 327"/>
                  <a:gd name="T97" fmla="*/ 0 h 112"/>
                  <a:gd name="T98" fmla="*/ 0 w 327"/>
                  <a:gd name="T99" fmla="*/ 0 h 112"/>
                  <a:gd name="T100" fmla="*/ 0 w 327"/>
                  <a:gd name="T101" fmla="*/ 0 h 112"/>
                  <a:gd name="T102" fmla="*/ 0 w 327"/>
                  <a:gd name="T103" fmla="*/ 0 h 112"/>
                  <a:gd name="T104" fmla="*/ 0 w 327"/>
                  <a:gd name="T105" fmla="*/ 0 h 112"/>
                  <a:gd name="T106" fmla="*/ 0 w 327"/>
                  <a:gd name="T107" fmla="*/ 0 h 112"/>
                  <a:gd name="T108" fmla="*/ 0 w 327"/>
                  <a:gd name="T109" fmla="*/ 0 h 112"/>
                  <a:gd name="T110" fmla="*/ 0 w 327"/>
                  <a:gd name="T111" fmla="*/ 0 h 112"/>
                  <a:gd name="T112" fmla="*/ 0 w 327"/>
                  <a:gd name="T113" fmla="*/ 0 h 112"/>
                  <a:gd name="T114" fmla="*/ 0 w 327"/>
                  <a:gd name="T115" fmla="*/ 0 h 112"/>
                  <a:gd name="T116" fmla="*/ 0 w 327"/>
                  <a:gd name="T117" fmla="*/ 0 h 11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27"/>
                  <a:gd name="T178" fmla="*/ 0 h 112"/>
                  <a:gd name="T179" fmla="*/ 327 w 327"/>
                  <a:gd name="T180" fmla="*/ 112 h 11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27" h="112">
                    <a:moveTo>
                      <a:pt x="0" y="73"/>
                    </a:moveTo>
                    <a:lnTo>
                      <a:pt x="3" y="69"/>
                    </a:lnTo>
                    <a:lnTo>
                      <a:pt x="11" y="58"/>
                    </a:lnTo>
                    <a:lnTo>
                      <a:pt x="17" y="52"/>
                    </a:lnTo>
                    <a:lnTo>
                      <a:pt x="25" y="45"/>
                    </a:lnTo>
                    <a:lnTo>
                      <a:pt x="34" y="37"/>
                    </a:lnTo>
                    <a:lnTo>
                      <a:pt x="45" y="30"/>
                    </a:lnTo>
                    <a:lnTo>
                      <a:pt x="56" y="23"/>
                    </a:lnTo>
                    <a:lnTo>
                      <a:pt x="70" y="15"/>
                    </a:lnTo>
                    <a:lnTo>
                      <a:pt x="84" y="10"/>
                    </a:lnTo>
                    <a:lnTo>
                      <a:pt x="100" y="5"/>
                    </a:lnTo>
                    <a:lnTo>
                      <a:pt x="117" y="2"/>
                    </a:lnTo>
                    <a:lnTo>
                      <a:pt x="134" y="0"/>
                    </a:lnTo>
                    <a:lnTo>
                      <a:pt x="154" y="1"/>
                    </a:lnTo>
                    <a:lnTo>
                      <a:pt x="175" y="4"/>
                    </a:lnTo>
                    <a:lnTo>
                      <a:pt x="199" y="9"/>
                    </a:lnTo>
                    <a:lnTo>
                      <a:pt x="221" y="16"/>
                    </a:lnTo>
                    <a:lnTo>
                      <a:pt x="240" y="24"/>
                    </a:lnTo>
                    <a:lnTo>
                      <a:pt x="256" y="32"/>
                    </a:lnTo>
                    <a:lnTo>
                      <a:pt x="271" y="41"/>
                    </a:lnTo>
                    <a:lnTo>
                      <a:pt x="283" y="50"/>
                    </a:lnTo>
                    <a:lnTo>
                      <a:pt x="294" y="59"/>
                    </a:lnTo>
                    <a:lnTo>
                      <a:pt x="302" y="69"/>
                    </a:lnTo>
                    <a:lnTo>
                      <a:pt x="309" y="77"/>
                    </a:lnTo>
                    <a:lnTo>
                      <a:pt x="315" y="85"/>
                    </a:lnTo>
                    <a:lnTo>
                      <a:pt x="319" y="92"/>
                    </a:lnTo>
                    <a:lnTo>
                      <a:pt x="322" y="99"/>
                    </a:lnTo>
                    <a:lnTo>
                      <a:pt x="326" y="109"/>
                    </a:lnTo>
                    <a:lnTo>
                      <a:pt x="327" y="112"/>
                    </a:lnTo>
                    <a:lnTo>
                      <a:pt x="324" y="109"/>
                    </a:lnTo>
                    <a:lnTo>
                      <a:pt x="316" y="102"/>
                    </a:lnTo>
                    <a:lnTo>
                      <a:pt x="301" y="90"/>
                    </a:lnTo>
                    <a:lnTo>
                      <a:pt x="283" y="77"/>
                    </a:lnTo>
                    <a:lnTo>
                      <a:pt x="272" y="71"/>
                    </a:lnTo>
                    <a:lnTo>
                      <a:pt x="260" y="64"/>
                    </a:lnTo>
                    <a:lnTo>
                      <a:pt x="247" y="58"/>
                    </a:lnTo>
                    <a:lnTo>
                      <a:pt x="233" y="52"/>
                    </a:lnTo>
                    <a:lnTo>
                      <a:pt x="219" y="48"/>
                    </a:lnTo>
                    <a:lnTo>
                      <a:pt x="204" y="43"/>
                    </a:lnTo>
                    <a:lnTo>
                      <a:pt x="188" y="40"/>
                    </a:lnTo>
                    <a:lnTo>
                      <a:pt x="172" y="38"/>
                    </a:lnTo>
                    <a:lnTo>
                      <a:pt x="154" y="38"/>
                    </a:lnTo>
                    <a:lnTo>
                      <a:pt x="138" y="38"/>
                    </a:lnTo>
                    <a:lnTo>
                      <a:pt x="123" y="39"/>
                    </a:lnTo>
                    <a:lnTo>
                      <a:pt x="108" y="41"/>
                    </a:lnTo>
                    <a:lnTo>
                      <a:pt x="94" y="45"/>
                    </a:lnTo>
                    <a:lnTo>
                      <a:pt x="80" y="49"/>
                    </a:lnTo>
                    <a:lnTo>
                      <a:pt x="66" y="54"/>
                    </a:lnTo>
                    <a:lnTo>
                      <a:pt x="54" y="59"/>
                    </a:lnTo>
                    <a:lnTo>
                      <a:pt x="42" y="66"/>
                    </a:lnTo>
                    <a:lnTo>
                      <a:pt x="33" y="73"/>
                    </a:lnTo>
                    <a:lnTo>
                      <a:pt x="26" y="79"/>
                    </a:lnTo>
                    <a:lnTo>
                      <a:pt x="21" y="82"/>
                    </a:lnTo>
                    <a:lnTo>
                      <a:pt x="19" y="84"/>
                    </a:lnTo>
                    <a:lnTo>
                      <a:pt x="15" y="84"/>
                    </a:lnTo>
                    <a:lnTo>
                      <a:pt x="13" y="85"/>
                    </a:lnTo>
                    <a:lnTo>
                      <a:pt x="11" y="84"/>
                    </a:lnTo>
                    <a:lnTo>
                      <a:pt x="6" y="8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18" name="Freeform 446"/>
              <p:cNvSpPr>
                <a:spLocks/>
              </p:cNvSpPr>
              <p:nvPr/>
            </p:nvSpPr>
            <p:spPr bwMode="auto">
              <a:xfrm>
                <a:off x="4607" y="2422"/>
                <a:ext cx="8" cy="11"/>
              </a:xfrm>
              <a:custGeom>
                <a:avLst/>
                <a:gdLst>
                  <a:gd name="T0" fmla="*/ 0 w 192"/>
                  <a:gd name="T1" fmla="*/ 0 h 262"/>
                  <a:gd name="T2" fmla="*/ 0 w 192"/>
                  <a:gd name="T3" fmla="*/ 0 h 262"/>
                  <a:gd name="T4" fmla="*/ 0 w 192"/>
                  <a:gd name="T5" fmla="*/ 0 h 262"/>
                  <a:gd name="T6" fmla="*/ 0 w 192"/>
                  <a:gd name="T7" fmla="*/ 0 h 262"/>
                  <a:gd name="T8" fmla="*/ 0 w 192"/>
                  <a:gd name="T9" fmla="*/ 0 h 262"/>
                  <a:gd name="T10" fmla="*/ 0 w 192"/>
                  <a:gd name="T11" fmla="*/ 0 h 262"/>
                  <a:gd name="T12" fmla="*/ 0 w 192"/>
                  <a:gd name="T13" fmla="*/ 0 h 262"/>
                  <a:gd name="T14" fmla="*/ 0 w 192"/>
                  <a:gd name="T15" fmla="*/ 0 h 262"/>
                  <a:gd name="T16" fmla="*/ 0 w 192"/>
                  <a:gd name="T17" fmla="*/ 0 h 262"/>
                  <a:gd name="T18" fmla="*/ 0 w 192"/>
                  <a:gd name="T19" fmla="*/ 0 h 262"/>
                  <a:gd name="T20" fmla="*/ 0 w 192"/>
                  <a:gd name="T21" fmla="*/ 0 h 262"/>
                  <a:gd name="T22" fmla="*/ 0 w 192"/>
                  <a:gd name="T23" fmla="*/ 0 h 262"/>
                  <a:gd name="T24" fmla="*/ 0 w 192"/>
                  <a:gd name="T25" fmla="*/ 0 h 262"/>
                  <a:gd name="T26" fmla="*/ 0 w 192"/>
                  <a:gd name="T27" fmla="*/ 0 h 262"/>
                  <a:gd name="T28" fmla="*/ 0 w 192"/>
                  <a:gd name="T29" fmla="*/ 0 h 262"/>
                  <a:gd name="T30" fmla="*/ 0 w 192"/>
                  <a:gd name="T31" fmla="*/ 0 h 262"/>
                  <a:gd name="T32" fmla="*/ 0 w 192"/>
                  <a:gd name="T33" fmla="*/ 0 h 262"/>
                  <a:gd name="T34" fmla="*/ 0 w 192"/>
                  <a:gd name="T35" fmla="*/ 0 h 262"/>
                  <a:gd name="T36" fmla="*/ 0 w 192"/>
                  <a:gd name="T37" fmla="*/ 0 h 262"/>
                  <a:gd name="T38" fmla="*/ 0 w 192"/>
                  <a:gd name="T39" fmla="*/ 0 h 262"/>
                  <a:gd name="T40" fmla="*/ 0 w 192"/>
                  <a:gd name="T41" fmla="*/ 0 h 262"/>
                  <a:gd name="T42" fmla="*/ 0 w 192"/>
                  <a:gd name="T43" fmla="*/ 0 h 262"/>
                  <a:gd name="T44" fmla="*/ 0 w 192"/>
                  <a:gd name="T45" fmla="*/ 0 h 262"/>
                  <a:gd name="T46" fmla="*/ 0 w 192"/>
                  <a:gd name="T47" fmla="*/ 0 h 262"/>
                  <a:gd name="T48" fmla="*/ 0 w 192"/>
                  <a:gd name="T49" fmla="*/ 0 h 262"/>
                  <a:gd name="T50" fmla="*/ 0 w 192"/>
                  <a:gd name="T51" fmla="*/ 0 h 262"/>
                  <a:gd name="T52" fmla="*/ 0 w 192"/>
                  <a:gd name="T53" fmla="*/ 0 h 262"/>
                  <a:gd name="T54" fmla="*/ 0 w 192"/>
                  <a:gd name="T55" fmla="*/ 0 h 262"/>
                  <a:gd name="T56" fmla="*/ 0 w 192"/>
                  <a:gd name="T57" fmla="*/ 0 h 262"/>
                  <a:gd name="T58" fmla="*/ 0 w 192"/>
                  <a:gd name="T59" fmla="*/ 0 h 262"/>
                  <a:gd name="T60" fmla="*/ 0 w 192"/>
                  <a:gd name="T61" fmla="*/ 0 h 262"/>
                  <a:gd name="T62" fmla="*/ 0 w 192"/>
                  <a:gd name="T63" fmla="*/ 0 h 262"/>
                  <a:gd name="T64" fmla="*/ 0 w 192"/>
                  <a:gd name="T65" fmla="*/ 0 h 262"/>
                  <a:gd name="T66" fmla="*/ 0 w 192"/>
                  <a:gd name="T67" fmla="*/ 0 h 262"/>
                  <a:gd name="T68" fmla="*/ 0 w 192"/>
                  <a:gd name="T69" fmla="*/ 0 h 262"/>
                  <a:gd name="T70" fmla="*/ 0 w 192"/>
                  <a:gd name="T71" fmla="*/ 0 h 262"/>
                  <a:gd name="T72" fmla="*/ 0 w 192"/>
                  <a:gd name="T73" fmla="*/ 0 h 262"/>
                  <a:gd name="T74" fmla="*/ 0 w 192"/>
                  <a:gd name="T75" fmla="*/ 0 h 262"/>
                  <a:gd name="T76" fmla="*/ 0 w 192"/>
                  <a:gd name="T77" fmla="*/ 0 h 262"/>
                  <a:gd name="T78" fmla="*/ 0 w 192"/>
                  <a:gd name="T79" fmla="*/ 0 h 262"/>
                  <a:gd name="T80" fmla="*/ 0 w 192"/>
                  <a:gd name="T81" fmla="*/ 0 h 262"/>
                  <a:gd name="T82" fmla="*/ 0 w 192"/>
                  <a:gd name="T83" fmla="*/ 0 h 262"/>
                  <a:gd name="T84" fmla="*/ 0 w 192"/>
                  <a:gd name="T85" fmla="*/ 0 h 262"/>
                  <a:gd name="T86" fmla="*/ 0 w 192"/>
                  <a:gd name="T87" fmla="*/ 0 h 262"/>
                  <a:gd name="T88" fmla="*/ 0 w 192"/>
                  <a:gd name="T89" fmla="*/ 0 h 262"/>
                  <a:gd name="T90" fmla="*/ 0 w 192"/>
                  <a:gd name="T91" fmla="*/ 0 h 262"/>
                  <a:gd name="T92" fmla="*/ 0 w 192"/>
                  <a:gd name="T93" fmla="*/ 0 h 262"/>
                  <a:gd name="T94" fmla="*/ 0 w 192"/>
                  <a:gd name="T95" fmla="*/ 0 h 262"/>
                  <a:gd name="T96" fmla="*/ 0 w 192"/>
                  <a:gd name="T97" fmla="*/ 0 h 262"/>
                  <a:gd name="T98" fmla="*/ 0 w 192"/>
                  <a:gd name="T99" fmla="*/ 0 h 262"/>
                  <a:gd name="T100" fmla="*/ 0 w 192"/>
                  <a:gd name="T101" fmla="*/ 0 h 262"/>
                  <a:gd name="T102" fmla="*/ 0 w 192"/>
                  <a:gd name="T103" fmla="*/ 0 h 262"/>
                  <a:gd name="T104" fmla="*/ 0 w 192"/>
                  <a:gd name="T105" fmla="*/ 0 h 262"/>
                  <a:gd name="T106" fmla="*/ 0 w 192"/>
                  <a:gd name="T107" fmla="*/ 0 h 262"/>
                  <a:gd name="T108" fmla="*/ 0 w 192"/>
                  <a:gd name="T109" fmla="*/ 0 h 262"/>
                  <a:gd name="T110" fmla="*/ 0 w 192"/>
                  <a:gd name="T111" fmla="*/ 0 h 262"/>
                  <a:gd name="T112" fmla="*/ 0 w 192"/>
                  <a:gd name="T113" fmla="*/ 0 h 26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2"/>
                  <a:gd name="T172" fmla="*/ 0 h 262"/>
                  <a:gd name="T173" fmla="*/ 192 w 192"/>
                  <a:gd name="T174" fmla="*/ 262 h 26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2" h="262">
                    <a:moveTo>
                      <a:pt x="0" y="0"/>
                    </a:moveTo>
                    <a:lnTo>
                      <a:pt x="8" y="2"/>
                    </a:lnTo>
                    <a:lnTo>
                      <a:pt x="30" y="8"/>
                    </a:lnTo>
                    <a:lnTo>
                      <a:pt x="63" y="17"/>
                    </a:lnTo>
                    <a:lnTo>
                      <a:pt x="98" y="31"/>
                    </a:lnTo>
                    <a:lnTo>
                      <a:pt x="117" y="39"/>
                    </a:lnTo>
                    <a:lnTo>
                      <a:pt x="133" y="50"/>
                    </a:lnTo>
                    <a:lnTo>
                      <a:pt x="150" y="60"/>
                    </a:lnTo>
                    <a:lnTo>
                      <a:pt x="165" y="72"/>
                    </a:lnTo>
                    <a:lnTo>
                      <a:pt x="171" y="78"/>
                    </a:lnTo>
                    <a:lnTo>
                      <a:pt x="176" y="84"/>
                    </a:lnTo>
                    <a:lnTo>
                      <a:pt x="181" y="90"/>
                    </a:lnTo>
                    <a:lnTo>
                      <a:pt x="186" y="98"/>
                    </a:lnTo>
                    <a:lnTo>
                      <a:pt x="189" y="105"/>
                    </a:lnTo>
                    <a:lnTo>
                      <a:pt x="191" y="112"/>
                    </a:lnTo>
                    <a:lnTo>
                      <a:pt x="192" y="121"/>
                    </a:lnTo>
                    <a:lnTo>
                      <a:pt x="192" y="128"/>
                    </a:lnTo>
                    <a:lnTo>
                      <a:pt x="192" y="136"/>
                    </a:lnTo>
                    <a:lnTo>
                      <a:pt x="190" y="144"/>
                    </a:lnTo>
                    <a:lnTo>
                      <a:pt x="188" y="152"/>
                    </a:lnTo>
                    <a:lnTo>
                      <a:pt x="185" y="159"/>
                    </a:lnTo>
                    <a:lnTo>
                      <a:pt x="176" y="174"/>
                    </a:lnTo>
                    <a:lnTo>
                      <a:pt x="167" y="186"/>
                    </a:lnTo>
                    <a:lnTo>
                      <a:pt x="155" y="199"/>
                    </a:lnTo>
                    <a:lnTo>
                      <a:pt x="144" y="209"/>
                    </a:lnTo>
                    <a:lnTo>
                      <a:pt x="130" y="220"/>
                    </a:lnTo>
                    <a:lnTo>
                      <a:pt x="117" y="228"/>
                    </a:lnTo>
                    <a:lnTo>
                      <a:pt x="91" y="243"/>
                    </a:lnTo>
                    <a:lnTo>
                      <a:pt x="69" y="254"/>
                    </a:lnTo>
                    <a:lnTo>
                      <a:pt x="52" y="260"/>
                    </a:lnTo>
                    <a:lnTo>
                      <a:pt x="47" y="262"/>
                    </a:lnTo>
                    <a:lnTo>
                      <a:pt x="50" y="259"/>
                    </a:lnTo>
                    <a:lnTo>
                      <a:pt x="60" y="251"/>
                    </a:lnTo>
                    <a:lnTo>
                      <a:pt x="74" y="238"/>
                    </a:lnTo>
                    <a:lnTo>
                      <a:pt x="90" y="221"/>
                    </a:lnTo>
                    <a:lnTo>
                      <a:pt x="97" y="211"/>
                    </a:lnTo>
                    <a:lnTo>
                      <a:pt x="103" y="200"/>
                    </a:lnTo>
                    <a:lnTo>
                      <a:pt x="108" y="188"/>
                    </a:lnTo>
                    <a:lnTo>
                      <a:pt x="113" y="177"/>
                    </a:lnTo>
                    <a:lnTo>
                      <a:pt x="116" y="163"/>
                    </a:lnTo>
                    <a:lnTo>
                      <a:pt x="116" y="150"/>
                    </a:lnTo>
                    <a:lnTo>
                      <a:pt x="116" y="143"/>
                    </a:lnTo>
                    <a:lnTo>
                      <a:pt x="115" y="136"/>
                    </a:lnTo>
                    <a:lnTo>
                      <a:pt x="113" y="130"/>
                    </a:lnTo>
                    <a:lnTo>
                      <a:pt x="111" y="123"/>
                    </a:lnTo>
                    <a:lnTo>
                      <a:pt x="104" y="108"/>
                    </a:lnTo>
                    <a:lnTo>
                      <a:pt x="97" y="95"/>
                    </a:lnTo>
                    <a:lnTo>
                      <a:pt x="90" y="83"/>
                    </a:lnTo>
                    <a:lnTo>
                      <a:pt x="81" y="72"/>
                    </a:lnTo>
                    <a:lnTo>
                      <a:pt x="72" y="60"/>
                    </a:lnTo>
                    <a:lnTo>
                      <a:pt x="63" y="51"/>
                    </a:lnTo>
                    <a:lnTo>
                      <a:pt x="53" y="41"/>
                    </a:lnTo>
                    <a:lnTo>
                      <a:pt x="44" y="33"/>
                    </a:lnTo>
                    <a:lnTo>
                      <a:pt x="27" y="18"/>
                    </a:lnTo>
                    <a:lnTo>
                      <a:pt x="13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6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19" name="Freeform 447"/>
              <p:cNvSpPr>
                <a:spLocks/>
              </p:cNvSpPr>
              <p:nvPr/>
            </p:nvSpPr>
            <p:spPr bwMode="auto">
              <a:xfrm>
                <a:off x="4566" y="2426"/>
                <a:ext cx="17" cy="5"/>
              </a:xfrm>
              <a:custGeom>
                <a:avLst/>
                <a:gdLst>
                  <a:gd name="T0" fmla="*/ 0 w 386"/>
                  <a:gd name="T1" fmla="*/ 0 h 122"/>
                  <a:gd name="T2" fmla="*/ 0 w 386"/>
                  <a:gd name="T3" fmla="*/ 0 h 122"/>
                  <a:gd name="T4" fmla="*/ 0 w 386"/>
                  <a:gd name="T5" fmla="*/ 0 h 122"/>
                  <a:gd name="T6" fmla="*/ 0 w 386"/>
                  <a:gd name="T7" fmla="*/ 0 h 122"/>
                  <a:gd name="T8" fmla="*/ 0 w 386"/>
                  <a:gd name="T9" fmla="*/ 0 h 122"/>
                  <a:gd name="T10" fmla="*/ 0 w 386"/>
                  <a:gd name="T11" fmla="*/ 0 h 122"/>
                  <a:gd name="T12" fmla="*/ 0 w 386"/>
                  <a:gd name="T13" fmla="*/ 0 h 122"/>
                  <a:gd name="T14" fmla="*/ 0 w 386"/>
                  <a:gd name="T15" fmla="*/ 0 h 122"/>
                  <a:gd name="T16" fmla="*/ 0 w 386"/>
                  <a:gd name="T17" fmla="*/ 0 h 122"/>
                  <a:gd name="T18" fmla="*/ 0 w 386"/>
                  <a:gd name="T19" fmla="*/ 0 h 122"/>
                  <a:gd name="T20" fmla="*/ 0 w 386"/>
                  <a:gd name="T21" fmla="*/ 0 h 122"/>
                  <a:gd name="T22" fmla="*/ 0 w 386"/>
                  <a:gd name="T23" fmla="*/ 0 h 122"/>
                  <a:gd name="T24" fmla="*/ 0 w 386"/>
                  <a:gd name="T25" fmla="*/ 0 h 122"/>
                  <a:gd name="T26" fmla="*/ 0 w 386"/>
                  <a:gd name="T27" fmla="*/ 0 h 122"/>
                  <a:gd name="T28" fmla="*/ 0 w 386"/>
                  <a:gd name="T29" fmla="*/ 0 h 122"/>
                  <a:gd name="T30" fmla="*/ 0 w 386"/>
                  <a:gd name="T31" fmla="*/ 0 h 122"/>
                  <a:gd name="T32" fmla="*/ 0 w 386"/>
                  <a:gd name="T33" fmla="*/ 0 h 122"/>
                  <a:gd name="T34" fmla="*/ 0 w 386"/>
                  <a:gd name="T35" fmla="*/ 0 h 122"/>
                  <a:gd name="T36" fmla="*/ 0 w 386"/>
                  <a:gd name="T37" fmla="*/ 0 h 122"/>
                  <a:gd name="T38" fmla="*/ 0 w 386"/>
                  <a:gd name="T39" fmla="*/ 0 h 122"/>
                  <a:gd name="T40" fmla="*/ 0 w 386"/>
                  <a:gd name="T41" fmla="*/ 0 h 122"/>
                  <a:gd name="T42" fmla="*/ 0 w 386"/>
                  <a:gd name="T43" fmla="*/ 0 h 122"/>
                  <a:gd name="T44" fmla="*/ 0 w 386"/>
                  <a:gd name="T45" fmla="*/ 0 h 122"/>
                  <a:gd name="T46" fmla="*/ 0 w 386"/>
                  <a:gd name="T47" fmla="*/ 0 h 122"/>
                  <a:gd name="T48" fmla="*/ 0 w 386"/>
                  <a:gd name="T49" fmla="*/ 0 h 122"/>
                  <a:gd name="T50" fmla="*/ 0 w 386"/>
                  <a:gd name="T51" fmla="*/ 0 h 122"/>
                  <a:gd name="T52" fmla="*/ 0 w 386"/>
                  <a:gd name="T53" fmla="*/ 0 h 122"/>
                  <a:gd name="T54" fmla="*/ 0 w 386"/>
                  <a:gd name="T55" fmla="*/ 0 h 122"/>
                  <a:gd name="T56" fmla="*/ 0 w 386"/>
                  <a:gd name="T57" fmla="*/ 0 h 122"/>
                  <a:gd name="T58" fmla="*/ 0 w 386"/>
                  <a:gd name="T59" fmla="*/ 0 h 122"/>
                  <a:gd name="T60" fmla="*/ 0 w 386"/>
                  <a:gd name="T61" fmla="*/ 0 h 122"/>
                  <a:gd name="T62" fmla="*/ 0 w 386"/>
                  <a:gd name="T63" fmla="*/ 0 h 122"/>
                  <a:gd name="T64" fmla="*/ 0 w 386"/>
                  <a:gd name="T65" fmla="*/ 0 h 122"/>
                  <a:gd name="T66" fmla="*/ 0 w 386"/>
                  <a:gd name="T67" fmla="*/ 0 h 122"/>
                  <a:gd name="T68" fmla="*/ 0 w 386"/>
                  <a:gd name="T69" fmla="*/ 0 h 122"/>
                  <a:gd name="T70" fmla="*/ 0 w 386"/>
                  <a:gd name="T71" fmla="*/ 0 h 122"/>
                  <a:gd name="T72" fmla="*/ 0 w 386"/>
                  <a:gd name="T73" fmla="*/ 0 h 122"/>
                  <a:gd name="T74" fmla="*/ 0 w 386"/>
                  <a:gd name="T75" fmla="*/ 0 h 122"/>
                  <a:gd name="T76" fmla="*/ 0 w 386"/>
                  <a:gd name="T77" fmla="*/ 0 h 122"/>
                  <a:gd name="T78" fmla="*/ 0 w 386"/>
                  <a:gd name="T79" fmla="*/ 0 h 122"/>
                  <a:gd name="T80" fmla="*/ 0 w 386"/>
                  <a:gd name="T81" fmla="*/ 0 h 122"/>
                  <a:gd name="T82" fmla="*/ 0 w 386"/>
                  <a:gd name="T83" fmla="*/ 0 h 122"/>
                  <a:gd name="T84" fmla="*/ 0 w 386"/>
                  <a:gd name="T85" fmla="*/ 0 h 12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86"/>
                  <a:gd name="T130" fmla="*/ 0 h 122"/>
                  <a:gd name="T131" fmla="*/ 386 w 386"/>
                  <a:gd name="T132" fmla="*/ 122 h 12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86" h="122">
                    <a:moveTo>
                      <a:pt x="386" y="40"/>
                    </a:moveTo>
                    <a:lnTo>
                      <a:pt x="382" y="37"/>
                    </a:lnTo>
                    <a:lnTo>
                      <a:pt x="369" y="31"/>
                    </a:lnTo>
                    <a:lnTo>
                      <a:pt x="350" y="23"/>
                    </a:lnTo>
                    <a:lnTo>
                      <a:pt x="325" y="13"/>
                    </a:lnTo>
                    <a:lnTo>
                      <a:pt x="311" y="9"/>
                    </a:lnTo>
                    <a:lnTo>
                      <a:pt x="294" y="6"/>
                    </a:lnTo>
                    <a:lnTo>
                      <a:pt x="277" y="3"/>
                    </a:lnTo>
                    <a:lnTo>
                      <a:pt x="260" y="1"/>
                    </a:lnTo>
                    <a:lnTo>
                      <a:pt x="241" y="0"/>
                    </a:lnTo>
                    <a:lnTo>
                      <a:pt x="222" y="0"/>
                    </a:lnTo>
                    <a:lnTo>
                      <a:pt x="201" y="2"/>
                    </a:lnTo>
                    <a:lnTo>
                      <a:pt x="181" y="5"/>
                    </a:lnTo>
                    <a:lnTo>
                      <a:pt x="161" y="10"/>
                    </a:lnTo>
                    <a:lnTo>
                      <a:pt x="142" y="16"/>
                    </a:lnTo>
                    <a:lnTo>
                      <a:pt x="123" y="25"/>
                    </a:lnTo>
                    <a:lnTo>
                      <a:pt x="106" y="33"/>
                    </a:lnTo>
                    <a:lnTo>
                      <a:pt x="90" y="42"/>
                    </a:lnTo>
                    <a:lnTo>
                      <a:pt x="75" y="52"/>
                    </a:lnTo>
                    <a:lnTo>
                      <a:pt x="61" y="62"/>
                    </a:lnTo>
                    <a:lnTo>
                      <a:pt x="49" y="72"/>
                    </a:lnTo>
                    <a:lnTo>
                      <a:pt x="28" y="90"/>
                    </a:lnTo>
                    <a:lnTo>
                      <a:pt x="12" y="107"/>
                    </a:lnTo>
                    <a:lnTo>
                      <a:pt x="3" y="117"/>
                    </a:lnTo>
                    <a:lnTo>
                      <a:pt x="0" y="122"/>
                    </a:lnTo>
                    <a:lnTo>
                      <a:pt x="3" y="120"/>
                    </a:lnTo>
                    <a:lnTo>
                      <a:pt x="11" y="114"/>
                    </a:lnTo>
                    <a:lnTo>
                      <a:pt x="25" y="106"/>
                    </a:lnTo>
                    <a:lnTo>
                      <a:pt x="44" y="96"/>
                    </a:lnTo>
                    <a:lnTo>
                      <a:pt x="69" y="85"/>
                    </a:lnTo>
                    <a:lnTo>
                      <a:pt x="99" y="75"/>
                    </a:lnTo>
                    <a:lnTo>
                      <a:pt x="116" y="69"/>
                    </a:lnTo>
                    <a:lnTo>
                      <a:pt x="134" y="65"/>
                    </a:lnTo>
                    <a:lnTo>
                      <a:pt x="154" y="61"/>
                    </a:lnTo>
                    <a:lnTo>
                      <a:pt x="175" y="57"/>
                    </a:lnTo>
                    <a:lnTo>
                      <a:pt x="218" y="52"/>
                    </a:lnTo>
                    <a:lnTo>
                      <a:pt x="257" y="48"/>
                    </a:lnTo>
                    <a:lnTo>
                      <a:pt x="293" y="44"/>
                    </a:lnTo>
                    <a:lnTo>
                      <a:pt x="324" y="42"/>
                    </a:lnTo>
                    <a:lnTo>
                      <a:pt x="349" y="40"/>
                    </a:lnTo>
                    <a:lnTo>
                      <a:pt x="369" y="40"/>
                    </a:lnTo>
                    <a:lnTo>
                      <a:pt x="382" y="40"/>
                    </a:lnTo>
                    <a:lnTo>
                      <a:pt x="386" y="40"/>
                    </a:lnTo>
                    <a:close/>
                  </a:path>
                </a:pathLst>
              </a:custGeom>
              <a:solidFill>
                <a:srgbClr val="F789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20" name="Freeform 448"/>
              <p:cNvSpPr>
                <a:spLocks/>
              </p:cNvSpPr>
              <p:nvPr/>
            </p:nvSpPr>
            <p:spPr bwMode="auto">
              <a:xfrm>
                <a:off x="4622" y="2422"/>
                <a:ext cx="13" cy="3"/>
              </a:xfrm>
              <a:custGeom>
                <a:avLst/>
                <a:gdLst>
                  <a:gd name="T0" fmla="*/ 0 w 293"/>
                  <a:gd name="T1" fmla="*/ 0 h 61"/>
                  <a:gd name="T2" fmla="*/ 0 w 293"/>
                  <a:gd name="T3" fmla="*/ 0 h 61"/>
                  <a:gd name="T4" fmla="*/ 0 w 293"/>
                  <a:gd name="T5" fmla="*/ 0 h 61"/>
                  <a:gd name="T6" fmla="*/ 0 w 293"/>
                  <a:gd name="T7" fmla="*/ 0 h 61"/>
                  <a:gd name="T8" fmla="*/ 0 w 293"/>
                  <a:gd name="T9" fmla="*/ 0 h 61"/>
                  <a:gd name="T10" fmla="*/ 0 w 293"/>
                  <a:gd name="T11" fmla="*/ 0 h 61"/>
                  <a:gd name="T12" fmla="*/ 0 w 293"/>
                  <a:gd name="T13" fmla="*/ 0 h 61"/>
                  <a:gd name="T14" fmla="*/ 0 w 293"/>
                  <a:gd name="T15" fmla="*/ 0 h 61"/>
                  <a:gd name="T16" fmla="*/ 0 w 293"/>
                  <a:gd name="T17" fmla="*/ 0 h 61"/>
                  <a:gd name="T18" fmla="*/ 0 w 293"/>
                  <a:gd name="T19" fmla="*/ 0 h 61"/>
                  <a:gd name="T20" fmla="*/ 0 w 293"/>
                  <a:gd name="T21" fmla="*/ 0 h 61"/>
                  <a:gd name="T22" fmla="*/ 0 w 293"/>
                  <a:gd name="T23" fmla="*/ 0 h 61"/>
                  <a:gd name="T24" fmla="*/ 0 w 293"/>
                  <a:gd name="T25" fmla="*/ 0 h 61"/>
                  <a:gd name="T26" fmla="*/ 0 w 293"/>
                  <a:gd name="T27" fmla="*/ 0 h 61"/>
                  <a:gd name="T28" fmla="*/ 0 w 293"/>
                  <a:gd name="T29" fmla="*/ 0 h 61"/>
                  <a:gd name="T30" fmla="*/ 0 w 293"/>
                  <a:gd name="T31" fmla="*/ 0 h 61"/>
                  <a:gd name="T32" fmla="*/ 0 w 293"/>
                  <a:gd name="T33" fmla="*/ 0 h 61"/>
                  <a:gd name="T34" fmla="*/ 0 w 293"/>
                  <a:gd name="T35" fmla="*/ 0 h 61"/>
                  <a:gd name="T36" fmla="*/ 0 w 293"/>
                  <a:gd name="T37" fmla="*/ 0 h 61"/>
                  <a:gd name="T38" fmla="*/ 0 w 293"/>
                  <a:gd name="T39" fmla="*/ 0 h 61"/>
                  <a:gd name="T40" fmla="*/ 0 w 293"/>
                  <a:gd name="T41" fmla="*/ 0 h 61"/>
                  <a:gd name="T42" fmla="*/ 0 w 293"/>
                  <a:gd name="T43" fmla="*/ 0 h 61"/>
                  <a:gd name="T44" fmla="*/ 0 w 293"/>
                  <a:gd name="T45" fmla="*/ 0 h 61"/>
                  <a:gd name="T46" fmla="*/ 0 w 293"/>
                  <a:gd name="T47" fmla="*/ 0 h 61"/>
                  <a:gd name="T48" fmla="*/ 0 w 293"/>
                  <a:gd name="T49" fmla="*/ 0 h 61"/>
                  <a:gd name="T50" fmla="*/ 0 w 293"/>
                  <a:gd name="T51" fmla="*/ 0 h 61"/>
                  <a:gd name="T52" fmla="*/ 0 w 293"/>
                  <a:gd name="T53" fmla="*/ 0 h 61"/>
                  <a:gd name="T54" fmla="*/ 0 w 293"/>
                  <a:gd name="T55" fmla="*/ 0 h 61"/>
                  <a:gd name="T56" fmla="*/ 0 w 293"/>
                  <a:gd name="T57" fmla="*/ 0 h 61"/>
                  <a:gd name="T58" fmla="*/ 0 w 293"/>
                  <a:gd name="T59" fmla="*/ 0 h 61"/>
                  <a:gd name="T60" fmla="*/ 0 w 293"/>
                  <a:gd name="T61" fmla="*/ 0 h 61"/>
                  <a:gd name="T62" fmla="*/ 0 w 293"/>
                  <a:gd name="T63" fmla="*/ 0 h 61"/>
                  <a:gd name="T64" fmla="*/ 0 w 293"/>
                  <a:gd name="T65" fmla="*/ 0 h 61"/>
                  <a:gd name="T66" fmla="*/ 0 w 293"/>
                  <a:gd name="T67" fmla="*/ 0 h 61"/>
                  <a:gd name="T68" fmla="*/ 0 w 293"/>
                  <a:gd name="T69" fmla="*/ 0 h 61"/>
                  <a:gd name="T70" fmla="*/ 0 w 293"/>
                  <a:gd name="T71" fmla="*/ 0 h 61"/>
                  <a:gd name="T72" fmla="*/ 0 w 293"/>
                  <a:gd name="T73" fmla="*/ 0 h 61"/>
                  <a:gd name="T74" fmla="*/ 0 w 293"/>
                  <a:gd name="T75" fmla="*/ 0 h 61"/>
                  <a:gd name="T76" fmla="*/ 0 w 293"/>
                  <a:gd name="T77" fmla="*/ 0 h 61"/>
                  <a:gd name="T78" fmla="*/ 0 w 293"/>
                  <a:gd name="T79" fmla="*/ 0 h 61"/>
                  <a:gd name="T80" fmla="*/ 0 w 293"/>
                  <a:gd name="T81" fmla="*/ 0 h 6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93"/>
                  <a:gd name="T124" fmla="*/ 0 h 61"/>
                  <a:gd name="T125" fmla="*/ 293 w 293"/>
                  <a:gd name="T126" fmla="*/ 61 h 6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93" h="61">
                    <a:moveTo>
                      <a:pt x="0" y="54"/>
                    </a:moveTo>
                    <a:lnTo>
                      <a:pt x="3" y="52"/>
                    </a:lnTo>
                    <a:lnTo>
                      <a:pt x="11" y="46"/>
                    </a:lnTo>
                    <a:lnTo>
                      <a:pt x="23" y="36"/>
                    </a:lnTo>
                    <a:lnTo>
                      <a:pt x="41" y="27"/>
                    </a:lnTo>
                    <a:lnTo>
                      <a:pt x="52" y="22"/>
                    </a:lnTo>
                    <a:lnTo>
                      <a:pt x="62" y="17"/>
                    </a:lnTo>
                    <a:lnTo>
                      <a:pt x="74" y="12"/>
                    </a:lnTo>
                    <a:lnTo>
                      <a:pt x="87" y="8"/>
                    </a:lnTo>
                    <a:lnTo>
                      <a:pt x="101" y="5"/>
                    </a:lnTo>
                    <a:lnTo>
                      <a:pt x="115" y="2"/>
                    </a:lnTo>
                    <a:lnTo>
                      <a:pt x="130" y="1"/>
                    </a:lnTo>
                    <a:lnTo>
                      <a:pt x="145" y="0"/>
                    </a:lnTo>
                    <a:lnTo>
                      <a:pt x="161" y="1"/>
                    </a:lnTo>
                    <a:lnTo>
                      <a:pt x="176" y="4"/>
                    </a:lnTo>
                    <a:lnTo>
                      <a:pt x="190" y="7"/>
                    </a:lnTo>
                    <a:lnTo>
                      <a:pt x="204" y="10"/>
                    </a:lnTo>
                    <a:lnTo>
                      <a:pt x="217" y="16"/>
                    </a:lnTo>
                    <a:lnTo>
                      <a:pt x="230" y="21"/>
                    </a:lnTo>
                    <a:lnTo>
                      <a:pt x="240" y="26"/>
                    </a:lnTo>
                    <a:lnTo>
                      <a:pt x="252" y="31"/>
                    </a:lnTo>
                    <a:lnTo>
                      <a:pt x="269" y="43"/>
                    </a:lnTo>
                    <a:lnTo>
                      <a:pt x="283" y="52"/>
                    </a:lnTo>
                    <a:lnTo>
                      <a:pt x="291" y="58"/>
                    </a:lnTo>
                    <a:lnTo>
                      <a:pt x="293" y="61"/>
                    </a:lnTo>
                    <a:lnTo>
                      <a:pt x="291" y="60"/>
                    </a:lnTo>
                    <a:lnTo>
                      <a:pt x="285" y="57"/>
                    </a:lnTo>
                    <a:lnTo>
                      <a:pt x="274" y="53"/>
                    </a:lnTo>
                    <a:lnTo>
                      <a:pt x="258" y="49"/>
                    </a:lnTo>
                    <a:lnTo>
                      <a:pt x="239" y="44"/>
                    </a:lnTo>
                    <a:lnTo>
                      <a:pt x="215" y="41"/>
                    </a:lnTo>
                    <a:lnTo>
                      <a:pt x="188" y="39"/>
                    </a:lnTo>
                    <a:lnTo>
                      <a:pt x="157" y="39"/>
                    </a:lnTo>
                    <a:lnTo>
                      <a:pt x="124" y="40"/>
                    </a:lnTo>
                    <a:lnTo>
                      <a:pt x="95" y="42"/>
                    </a:lnTo>
                    <a:lnTo>
                      <a:pt x="68" y="45"/>
                    </a:lnTo>
                    <a:lnTo>
                      <a:pt x="45" y="48"/>
                    </a:lnTo>
                    <a:lnTo>
                      <a:pt x="26" y="50"/>
                    </a:lnTo>
                    <a:lnTo>
                      <a:pt x="12" y="52"/>
                    </a:lnTo>
                    <a:lnTo>
                      <a:pt x="4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789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21" name="Freeform 449"/>
              <p:cNvSpPr>
                <a:spLocks/>
              </p:cNvSpPr>
              <p:nvPr/>
            </p:nvSpPr>
            <p:spPr bwMode="auto">
              <a:xfrm>
                <a:off x="4586" y="2437"/>
                <a:ext cx="35" cy="16"/>
              </a:xfrm>
              <a:custGeom>
                <a:avLst/>
                <a:gdLst>
                  <a:gd name="T0" fmla="*/ 0 w 794"/>
                  <a:gd name="T1" fmla="*/ 0 h 367"/>
                  <a:gd name="T2" fmla="*/ 0 w 794"/>
                  <a:gd name="T3" fmla="*/ 0 h 367"/>
                  <a:gd name="T4" fmla="*/ 0 w 794"/>
                  <a:gd name="T5" fmla="*/ 0 h 367"/>
                  <a:gd name="T6" fmla="*/ 0 w 794"/>
                  <a:gd name="T7" fmla="*/ 0 h 367"/>
                  <a:gd name="T8" fmla="*/ 0 w 794"/>
                  <a:gd name="T9" fmla="*/ 0 h 367"/>
                  <a:gd name="T10" fmla="*/ 0 w 794"/>
                  <a:gd name="T11" fmla="*/ 0 h 367"/>
                  <a:gd name="T12" fmla="*/ 0 w 794"/>
                  <a:gd name="T13" fmla="*/ 0 h 367"/>
                  <a:gd name="T14" fmla="*/ 0 w 794"/>
                  <a:gd name="T15" fmla="*/ 0 h 367"/>
                  <a:gd name="T16" fmla="*/ 0 w 794"/>
                  <a:gd name="T17" fmla="*/ 0 h 367"/>
                  <a:gd name="T18" fmla="*/ 0 w 794"/>
                  <a:gd name="T19" fmla="*/ 0 h 367"/>
                  <a:gd name="T20" fmla="*/ 0 w 794"/>
                  <a:gd name="T21" fmla="*/ 0 h 367"/>
                  <a:gd name="T22" fmla="*/ 0 w 794"/>
                  <a:gd name="T23" fmla="*/ 0 h 367"/>
                  <a:gd name="T24" fmla="*/ 0 w 794"/>
                  <a:gd name="T25" fmla="*/ 0 h 367"/>
                  <a:gd name="T26" fmla="*/ 0 w 794"/>
                  <a:gd name="T27" fmla="*/ 0 h 367"/>
                  <a:gd name="T28" fmla="*/ 0 w 794"/>
                  <a:gd name="T29" fmla="*/ 0 h 367"/>
                  <a:gd name="T30" fmla="*/ 0 w 794"/>
                  <a:gd name="T31" fmla="*/ 0 h 367"/>
                  <a:gd name="T32" fmla="*/ 0 w 794"/>
                  <a:gd name="T33" fmla="*/ 0 h 367"/>
                  <a:gd name="T34" fmla="*/ 0 w 794"/>
                  <a:gd name="T35" fmla="*/ 0 h 367"/>
                  <a:gd name="T36" fmla="*/ 0 w 794"/>
                  <a:gd name="T37" fmla="*/ 0 h 367"/>
                  <a:gd name="T38" fmla="*/ 0 w 794"/>
                  <a:gd name="T39" fmla="*/ 0 h 367"/>
                  <a:gd name="T40" fmla="*/ 0 w 794"/>
                  <a:gd name="T41" fmla="*/ 0 h 367"/>
                  <a:gd name="T42" fmla="*/ 0 w 794"/>
                  <a:gd name="T43" fmla="*/ 0 h 367"/>
                  <a:gd name="T44" fmla="*/ 0 w 794"/>
                  <a:gd name="T45" fmla="*/ 0 h 367"/>
                  <a:gd name="T46" fmla="*/ 0 w 794"/>
                  <a:gd name="T47" fmla="*/ 0 h 367"/>
                  <a:gd name="T48" fmla="*/ 0 w 794"/>
                  <a:gd name="T49" fmla="*/ 0 h 367"/>
                  <a:gd name="T50" fmla="*/ 0 w 794"/>
                  <a:gd name="T51" fmla="*/ 0 h 367"/>
                  <a:gd name="T52" fmla="*/ 0 w 794"/>
                  <a:gd name="T53" fmla="*/ 0 h 367"/>
                  <a:gd name="T54" fmla="*/ 0 w 794"/>
                  <a:gd name="T55" fmla="*/ 0 h 367"/>
                  <a:gd name="T56" fmla="*/ 0 w 794"/>
                  <a:gd name="T57" fmla="*/ 0 h 367"/>
                  <a:gd name="T58" fmla="*/ 0 w 794"/>
                  <a:gd name="T59" fmla="*/ 0 h 367"/>
                  <a:gd name="T60" fmla="*/ 0 w 794"/>
                  <a:gd name="T61" fmla="*/ 0 h 367"/>
                  <a:gd name="T62" fmla="*/ 0 w 794"/>
                  <a:gd name="T63" fmla="*/ 0 h 367"/>
                  <a:gd name="T64" fmla="*/ 0 w 794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94"/>
                  <a:gd name="T100" fmla="*/ 0 h 367"/>
                  <a:gd name="T101" fmla="*/ 794 w 794"/>
                  <a:gd name="T102" fmla="*/ 367 h 36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94" h="367">
                    <a:moveTo>
                      <a:pt x="0" y="23"/>
                    </a:moveTo>
                    <a:lnTo>
                      <a:pt x="8" y="26"/>
                    </a:lnTo>
                    <a:lnTo>
                      <a:pt x="32" y="35"/>
                    </a:lnTo>
                    <a:lnTo>
                      <a:pt x="69" y="48"/>
                    </a:lnTo>
                    <a:lnTo>
                      <a:pt x="119" y="62"/>
                    </a:lnTo>
                    <a:lnTo>
                      <a:pt x="148" y="69"/>
                    </a:lnTo>
                    <a:lnTo>
                      <a:pt x="181" y="75"/>
                    </a:lnTo>
                    <a:lnTo>
                      <a:pt x="215" y="80"/>
                    </a:lnTo>
                    <a:lnTo>
                      <a:pt x="250" y="84"/>
                    </a:lnTo>
                    <a:lnTo>
                      <a:pt x="289" y="88"/>
                    </a:lnTo>
                    <a:lnTo>
                      <a:pt x="330" y="90"/>
                    </a:lnTo>
                    <a:lnTo>
                      <a:pt x="371" y="90"/>
                    </a:lnTo>
                    <a:lnTo>
                      <a:pt x="414" y="88"/>
                    </a:lnTo>
                    <a:lnTo>
                      <a:pt x="457" y="83"/>
                    </a:lnTo>
                    <a:lnTo>
                      <a:pt x="498" y="78"/>
                    </a:lnTo>
                    <a:lnTo>
                      <a:pt x="536" y="73"/>
                    </a:lnTo>
                    <a:lnTo>
                      <a:pt x="572" y="66"/>
                    </a:lnTo>
                    <a:lnTo>
                      <a:pt x="606" y="59"/>
                    </a:lnTo>
                    <a:lnTo>
                      <a:pt x="636" y="52"/>
                    </a:lnTo>
                    <a:lnTo>
                      <a:pt x="665" y="45"/>
                    </a:lnTo>
                    <a:lnTo>
                      <a:pt x="691" y="37"/>
                    </a:lnTo>
                    <a:lnTo>
                      <a:pt x="735" y="23"/>
                    </a:lnTo>
                    <a:lnTo>
                      <a:pt x="766" y="10"/>
                    </a:lnTo>
                    <a:lnTo>
                      <a:pt x="786" y="3"/>
                    </a:lnTo>
                    <a:lnTo>
                      <a:pt x="794" y="0"/>
                    </a:lnTo>
                    <a:lnTo>
                      <a:pt x="784" y="16"/>
                    </a:lnTo>
                    <a:lnTo>
                      <a:pt x="756" y="57"/>
                    </a:lnTo>
                    <a:lnTo>
                      <a:pt x="737" y="85"/>
                    </a:lnTo>
                    <a:lnTo>
                      <a:pt x="714" y="116"/>
                    </a:lnTo>
                    <a:lnTo>
                      <a:pt x="688" y="149"/>
                    </a:lnTo>
                    <a:lnTo>
                      <a:pt x="660" y="183"/>
                    </a:lnTo>
                    <a:lnTo>
                      <a:pt x="629" y="218"/>
                    </a:lnTo>
                    <a:lnTo>
                      <a:pt x="596" y="251"/>
                    </a:lnTo>
                    <a:lnTo>
                      <a:pt x="579" y="267"/>
                    </a:lnTo>
                    <a:lnTo>
                      <a:pt x="561" y="282"/>
                    </a:lnTo>
                    <a:lnTo>
                      <a:pt x="543" y="296"/>
                    </a:lnTo>
                    <a:lnTo>
                      <a:pt x="525" y="310"/>
                    </a:lnTo>
                    <a:lnTo>
                      <a:pt x="507" y="322"/>
                    </a:lnTo>
                    <a:lnTo>
                      <a:pt x="488" y="334"/>
                    </a:lnTo>
                    <a:lnTo>
                      <a:pt x="469" y="343"/>
                    </a:lnTo>
                    <a:lnTo>
                      <a:pt x="450" y="351"/>
                    </a:lnTo>
                    <a:lnTo>
                      <a:pt x="431" y="359"/>
                    </a:lnTo>
                    <a:lnTo>
                      <a:pt x="412" y="363"/>
                    </a:lnTo>
                    <a:lnTo>
                      <a:pt x="392" y="366"/>
                    </a:lnTo>
                    <a:lnTo>
                      <a:pt x="373" y="367"/>
                    </a:lnTo>
                    <a:lnTo>
                      <a:pt x="355" y="366"/>
                    </a:lnTo>
                    <a:lnTo>
                      <a:pt x="335" y="364"/>
                    </a:lnTo>
                    <a:lnTo>
                      <a:pt x="317" y="359"/>
                    </a:lnTo>
                    <a:lnTo>
                      <a:pt x="298" y="352"/>
                    </a:lnTo>
                    <a:lnTo>
                      <a:pt x="281" y="345"/>
                    </a:lnTo>
                    <a:lnTo>
                      <a:pt x="263" y="336"/>
                    </a:lnTo>
                    <a:lnTo>
                      <a:pt x="245" y="325"/>
                    </a:lnTo>
                    <a:lnTo>
                      <a:pt x="229" y="314"/>
                    </a:lnTo>
                    <a:lnTo>
                      <a:pt x="212" y="301"/>
                    </a:lnTo>
                    <a:lnTo>
                      <a:pt x="196" y="288"/>
                    </a:lnTo>
                    <a:lnTo>
                      <a:pt x="181" y="273"/>
                    </a:lnTo>
                    <a:lnTo>
                      <a:pt x="165" y="259"/>
                    </a:lnTo>
                    <a:lnTo>
                      <a:pt x="150" y="243"/>
                    </a:lnTo>
                    <a:lnTo>
                      <a:pt x="137" y="227"/>
                    </a:lnTo>
                    <a:lnTo>
                      <a:pt x="123" y="212"/>
                    </a:lnTo>
                    <a:lnTo>
                      <a:pt x="110" y="195"/>
                    </a:lnTo>
                    <a:lnTo>
                      <a:pt x="86" y="163"/>
                    </a:lnTo>
                    <a:lnTo>
                      <a:pt x="64" y="132"/>
                    </a:lnTo>
                    <a:lnTo>
                      <a:pt x="45" y="103"/>
                    </a:lnTo>
                    <a:lnTo>
                      <a:pt x="29" y="77"/>
                    </a:lnTo>
                    <a:lnTo>
                      <a:pt x="8" y="38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22" name="Freeform 450"/>
              <p:cNvSpPr>
                <a:spLocks/>
              </p:cNvSpPr>
              <p:nvPr/>
            </p:nvSpPr>
            <p:spPr bwMode="auto">
              <a:xfrm>
                <a:off x="4593" y="2447"/>
                <a:ext cx="17" cy="6"/>
              </a:xfrm>
              <a:custGeom>
                <a:avLst/>
                <a:gdLst>
                  <a:gd name="T0" fmla="*/ 0 w 385"/>
                  <a:gd name="T1" fmla="*/ 0 h 137"/>
                  <a:gd name="T2" fmla="*/ 0 w 385"/>
                  <a:gd name="T3" fmla="*/ 0 h 137"/>
                  <a:gd name="T4" fmla="*/ 0 w 385"/>
                  <a:gd name="T5" fmla="*/ 0 h 137"/>
                  <a:gd name="T6" fmla="*/ 0 w 385"/>
                  <a:gd name="T7" fmla="*/ 0 h 137"/>
                  <a:gd name="T8" fmla="*/ 0 w 385"/>
                  <a:gd name="T9" fmla="*/ 0 h 137"/>
                  <a:gd name="T10" fmla="*/ 0 w 385"/>
                  <a:gd name="T11" fmla="*/ 0 h 137"/>
                  <a:gd name="T12" fmla="*/ 0 w 385"/>
                  <a:gd name="T13" fmla="*/ 0 h 137"/>
                  <a:gd name="T14" fmla="*/ 0 w 385"/>
                  <a:gd name="T15" fmla="*/ 0 h 137"/>
                  <a:gd name="T16" fmla="*/ 0 w 385"/>
                  <a:gd name="T17" fmla="*/ 0 h 137"/>
                  <a:gd name="T18" fmla="*/ 0 w 385"/>
                  <a:gd name="T19" fmla="*/ 0 h 137"/>
                  <a:gd name="T20" fmla="*/ 0 w 385"/>
                  <a:gd name="T21" fmla="*/ 0 h 137"/>
                  <a:gd name="T22" fmla="*/ 0 w 385"/>
                  <a:gd name="T23" fmla="*/ 0 h 137"/>
                  <a:gd name="T24" fmla="*/ 0 w 385"/>
                  <a:gd name="T25" fmla="*/ 0 h 137"/>
                  <a:gd name="T26" fmla="*/ 0 w 385"/>
                  <a:gd name="T27" fmla="*/ 0 h 137"/>
                  <a:gd name="T28" fmla="*/ 0 w 385"/>
                  <a:gd name="T29" fmla="*/ 0 h 137"/>
                  <a:gd name="T30" fmla="*/ 0 w 385"/>
                  <a:gd name="T31" fmla="*/ 0 h 137"/>
                  <a:gd name="T32" fmla="*/ 0 w 385"/>
                  <a:gd name="T33" fmla="*/ 0 h 137"/>
                  <a:gd name="T34" fmla="*/ 0 w 385"/>
                  <a:gd name="T35" fmla="*/ 0 h 137"/>
                  <a:gd name="T36" fmla="*/ 0 w 385"/>
                  <a:gd name="T37" fmla="*/ 0 h 137"/>
                  <a:gd name="T38" fmla="*/ 0 w 385"/>
                  <a:gd name="T39" fmla="*/ 0 h 137"/>
                  <a:gd name="T40" fmla="*/ 0 w 385"/>
                  <a:gd name="T41" fmla="*/ 0 h 137"/>
                  <a:gd name="T42" fmla="*/ 0 w 385"/>
                  <a:gd name="T43" fmla="*/ 0 h 137"/>
                  <a:gd name="T44" fmla="*/ 0 w 385"/>
                  <a:gd name="T45" fmla="*/ 0 h 137"/>
                  <a:gd name="T46" fmla="*/ 0 w 385"/>
                  <a:gd name="T47" fmla="*/ 0 h 137"/>
                  <a:gd name="T48" fmla="*/ 0 w 385"/>
                  <a:gd name="T49" fmla="*/ 0 h 137"/>
                  <a:gd name="T50" fmla="*/ 0 w 385"/>
                  <a:gd name="T51" fmla="*/ 0 h 137"/>
                  <a:gd name="T52" fmla="*/ 0 w 385"/>
                  <a:gd name="T53" fmla="*/ 0 h 137"/>
                  <a:gd name="T54" fmla="*/ 0 w 385"/>
                  <a:gd name="T55" fmla="*/ 0 h 137"/>
                  <a:gd name="T56" fmla="*/ 0 w 385"/>
                  <a:gd name="T57" fmla="*/ 0 h 137"/>
                  <a:gd name="T58" fmla="*/ 0 w 385"/>
                  <a:gd name="T59" fmla="*/ 0 h 137"/>
                  <a:gd name="T60" fmla="*/ 0 w 385"/>
                  <a:gd name="T61" fmla="*/ 0 h 137"/>
                  <a:gd name="T62" fmla="*/ 0 w 385"/>
                  <a:gd name="T63" fmla="*/ 0 h 137"/>
                  <a:gd name="T64" fmla="*/ 0 w 385"/>
                  <a:gd name="T65" fmla="*/ 0 h 137"/>
                  <a:gd name="T66" fmla="*/ 0 w 385"/>
                  <a:gd name="T67" fmla="*/ 0 h 137"/>
                  <a:gd name="T68" fmla="*/ 0 w 385"/>
                  <a:gd name="T69" fmla="*/ 0 h 137"/>
                  <a:gd name="T70" fmla="*/ 0 w 385"/>
                  <a:gd name="T71" fmla="*/ 0 h 137"/>
                  <a:gd name="T72" fmla="*/ 0 w 385"/>
                  <a:gd name="T73" fmla="*/ 0 h 137"/>
                  <a:gd name="T74" fmla="*/ 0 w 385"/>
                  <a:gd name="T75" fmla="*/ 0 h 137"/>
                  <a:gd name="T76" fmla="*/ 0 w 385"/>
                  <a:gd name="T77" fmla="*/ 0 h 137"/>
                  <a:gd name="T78" fmla="*/ 0 w 385"/>
                  <a:gd name="T79" fmla="*/ 0 h 137"/>
                  <a:gd name="T80" fmla="*/ 0 w 385"/>
                  <a:gd name="T81" fmla="*/ 0 h 1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5"/>
                  <a:gd name="T124" fmla="*/ 0 h 137"/>
                  <a:gd name="T125" fmla="*/ 385 w 385"/>
                  <a:gd name="T126" fmla="*/ 137 h 1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5" h="137">
                    <a:moveTo>
                      <a:pt x="0" y="8"/>
                    </a:moveTo>
                    <a:lnTo>
                      <a:pt x="24" y="34"/>
                    </a:lnTo>
                    <a:lnTo>
                      <a:pt x="50" y="58"/>
                    </a:lnTo>
                    <a:lnTo>
                      <a:pt x="64" y="68"/>
                    </a:lnTo>
                    <a:lnTo>
                      <a:pt x="77" y="80"/>
                    </a:lnTo>
                    <a:lnTo>
                      <a:pt x="91" y="89"/>
                    </a:lnTo>
                    <a:lnTo>
                      <a:pt x="105" y="98"/>
                    </a:lnTo>
                    <a:lnTo>
                      <a:pt x="120" y="107"/>
                    </a:lnTo>
                    <a:lnTo>
                      <a:pt x="135" y="115"/>
                    </a:lnTo>
                    <a:lnTo>
                      <a:pt x="149" y="121"/>
                    </a:lnTo>
                    <a:lnTo>
                      <a:pt x="165" y="126"/>
                    </a:lnTo>
                    <a:lnTo>
                      <a:pt x="181" y="132"/>
                    </a:lnTo>
                    <a:lnTo>
                      <a:pt x="196" y="135"/>
                    </a:lnTo>
                    <a:lnTo>
                      <a:pt x="212" y="137"/>
                    </a:lnTo>
                    <a:lnTo>
                      <a:pt x="227" y="137"/>
                    </a:lnTo>
                    <a:lnTo>
                      <a:pt x="247" y="136"/>
                    </a:lnTo>
                    <a:lnTo>
                      <a:pt x="267" y="133"/>
                    </a:lnTo>
                    <a:lnTo>
                      <a:pt x="287" y="128"/>
                    </a:lnTo>
                    <a:lnTo>
                      <a:pt x="307" y="120"/>
                    </a:lnTo>
                    <a:lnTo>
                      <a:pt x="327" y="111"/>
                    </a:lnTo>
                    <a:lnTo>
                      <a:pt x="346" y="100"/>
                    </a:lnTo>
                    <a:lnTo>
                      <a:pt x="365" y="89"/>
                    </a:lnTo>
                    <a:lnTo>
                      <a:pt x="385" y="75"/>
                    </a:lnTo>
                    <a:lnTo>
                      <a:pt x="368" y="69"/>
                    </a:lnTo>
                    <a:lnTo>
                      <a:pt x="352" y="62"/>
                    </a:lnTo>
                    <a:lnTo>
                      <a:pt x="335" y="55"/>
                    </a:lnTo>
                    <a:lnTo>
                      <a:pt x="317" y="48"/>
                    </a:lnTo>
                    <a:lnTo>
                      <a:pt x="298" y="41"/>
                    </a:lnTo>
                    <a:lnTo>
                      <a:pt x="279" y="34"/>
                    </a:lnTo>
                    <a:lnTo>
                      <a:pt x="259" y="27"/>
                    </a:lnTo>
                    <a:lnTo>
                      <a:pt x="239" y="20"/>
                    </a:lnTo>
                    <a:lnTo>
                      <a:pt x="222" y="16"/>
                    </a:lnTo>
                    <a:lnTo>
                      <a:pt x="206" y="12"/>
                    </a:lnTo>
                    <a:lnTo>
                      <a:pt x="189" y="9"/>
                    </a:lnTo>
                    <a:lnTo>
                      <a:pt x="172" y="6"/>
                    </a:lnTo>
                    <a:lnTo>
                      <a:pt x="139" y="2"/>
                    </a:lnTo>
                    <a:lnTo>
                      <a:pt x="107" y="0"/>
                    </a:lnTo>
                    <a:lnTo>
                      <a:pt x="76" y="1"/>
                    </a:lnTo>
                    <a:lnTo>
                      <a:pt x="48" y="2"/>
                    </a:lnTo>
                    <a:lnTo>
                      <a:pt x="22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D0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23" name="Freeform 451"/>
              <p:cNvSpPr>
                <a:spLocks/>
              </p:cNvSpPr>
              <p:nvPr/>
            </p:nvSpPr>
            <p:spPr bwMode="auto">
              <a:xfrm>
                <a:off x="4685" y="2329"/>
                <a:ext cx="46" cy="44"/>
              </a:xfrm>
              <a:custGeom>
                <a:avLst/>
                <a:gdLst>
                  <a:gd name="T0" fmla="*/ 0 w 1078"/>
                  <a:gd name="T1" fmla="*/ 0 h 1024"/>
                  <a:gd name="T2" fmla="*/ 0 w 1078"/>
                  <a:gd name="T3" fmla="*/ 0 h 1024"/>
                  <a:gd name="T4" fmla="*/ 0 w 1078"/>
                  <a:gd name="T5" fmla="*/ 0 h 1024"/>
                  <a:gd name="T6" fmla="*/ 0 w 1078"/>
                  <a:gd name="T7" fmla="*/ 0 h 1024"/>
                  <a:gd name="T8" fmla="*/ 0 w 1078"/>
                  <a:gd name="T9" fmla="*/ 0 h 1024"/>
                  <a:gd name="T10" fmla="*/ 0 w 1078"/>
                  <a:gd name="T11" fmla="*/ 0 h 1024"/>
                  <a:gd name="T12" fmla="*/ 0 w 1078"/>
                  <a:gd name="T13" fmla="*/ 0 h 1024"/>
                  <a:gd name="T14" fmla="*/ 0 w 1078"/>
                  <a:gd name="T15" fmla="*/ 0 h 1024"/>
                  <a:gd name="T16" fmla="*/ 0 w 1078"/>
                  <a:gd name="T17" fmla="*/ 0 h 1024"/>
                  <a:gd name="T18" fmla="*/ 0 w 1078"/>
                  <a:gd name="T19" fmla="*/ 0 h 1024"/>
                  <a:gd name="T20" fmla="*/ 0 w 1078"/>
                  <a:gd name="T21" fmla="*/ 0 h 1024"/>
                  <a:gd name="T22" fmla="*/ 0 w 1078"/>
                  <a:gd name="T23" fmla="*/ 0 h 1024"/>
                  <a:gd name="T24" fmla="*/ 0 w 1078"/>
                  <a:gd name="T25" fmla="*/ 0 h 1024"/>
                  <a:gd name="T26" fmla="*/ 0 w 1078"/>
                  <a:gd name="T27" fmla="*/ 0 h 1024"/>
                  <a:gd name="T28" fmla="*/ 0 w 1078"/>
                  <a:gd name="T29" fmla="*/ 0 h 1024"/>
                  <a:gd name="T30" fmla="*/ 0 w 1078"/>
                  <a:gd name="T31" fmla="*/ 0 h 1024"/>
                  <a:gd name="T32" fmla="*/ 0 w 1078"/>
                  <a:gd name="T33" fmla="*/ 0 h 1024"/>
                  <a:gd name="T34" fmla="*/ 0 w 1078"/>
                  <a:gd name="T35" fmla="*/ 0 h 1024"/>
                  <a:gd name="T36" fmla="*/ 0 w 1078"/>
                  <a:gd name="T37" fmla="*/ 0 h 1024"/>
                  <a:gd name="T38" fmla="*/ 0 w 1078"/>
                  <a:gd name="T39" fmla="*/ 0 h 1024"/>
                  <a:gd name="T40" fmla="*/ 0 w 1078"/>
                  <a:gd name="T41" fmla="*/ 0 h 1024"/>
                  <a:gd name="T42" fmla="*/ 0 w 1078"/>
                  <a:gd name="T43" fmla="*/ 0 h 1024"/>
                  <a:gd name="T44" fmla="*/ 0 w 1078"/>
                  <a:gd name="T45" fmla="*/ 0 h 1024"/>
                  <a:gd name="T46" fmla="*/ 0 w 1078"/>
                  <a:gd name="T47" fmla="*/ 0 h 1024"/>
                  <a:gd name="T48" fmla="*/ 0 w 1078"/>
                  <a:gd name="T49" fmla="*/ 0 h 1024"/>
                  <a:gd name="T50" fmla="*/ 0 w 1078"/>
                  <a:gd name="T51" fmla="*/ 0 h 1024"/>
                  <a:gd name="T52" fmla="*/ 0 w 1078"/>
                  <a:gd name="T53" fmla="*/ 0 h 1024"/>
                  <a:gd name="T54" fmla="*/ 0 w 1078"/>
                  <a:gd name="T55" fmla="*/ 0 h 1024"/>
                  <a:gd name="T56" fmla="*/ 0 w 1078"/>
                  <a:gd name="T57" fmla="*/ 0 h 1024"/>
                  <a:gd name="T58" fmla="*/ 0 w 1078"/>
                  <a:gd name="T59" fmla="*/ 0 h 1024"/>
                  <a:gd name="T60" fmla="*/ 0 w 1078"/>
                  <a:gd name="T61" fmla="*/ 0 h 1024"/>
                  <a:gd name="T62" fmla="*/ 0 w 1078"/>
                  <a:gd name="T63" fmla="*/ 0 h 1024"/>
                  <a:gd name="T64" fmla="*/ 0 w 1078"/>
                  <a:gd name="T65" fmla="*/ 0 h 1024"/>
                  <a:gd name="T66" fmla="*/ 0 w 1078"/>
                  <a:gd name="T67" fmla="*/ 0 h 1024"/>
                  <a:gd name="T68" fmla="*/ 0 w 1078"/>
                  <a:gd name="T69" fmla="*/ 0 h 1024"/>
                  <a:gd name="T70" fmla="*/ 0 w 1078"/>
                  <a:gd name="T71" fmla="*/ 0 h 1024"/>
                  <a:gd name="T72" fmla="*/ 0 w 1078"/>
                  <a:gd name="T73" fmla="*/ 0 h 1024"/>
                  <a:gd name="T74" fmla="*/ 0 w 1078"/>
                  <a:gd name="T75" fmla="*/ 0 h 1024"/>
                  <a:gd name="T76" fmla="*/ 0 w 1078"/>
                  <a:gd name="T77" fmla="*/ 0 h 1024"/>
                  <a:gd name="T78" fmla="*/ 0 w 1078"/>
                  <a:gd name="T79" fmla="*/ 0 h 1024"/>
                  <a:gd name="T80" fmla="*/ 0 w 1078"/>
                  <a:gd name="T81" fmla="*/ 0 h 1024"/>
                  <a:gd name="T82" fmla="*/ 0 w 1078"/>
                  <a:gd name="T83" fmla="*/ 0 h 1024"/>
                  <a:gd name="T84" fmla="*/ 0 w 1078"/>
                  <a:gd name="T85" fmla="*/ 0 h 1024"/>
                  <a:gd name="T86" fmla="*/ 0 w 1078"/>
                  <a:gd name="T87" fmla="*/ 0 h 1024"/>
                  <a:gd name="T88" fmla="*/ 0 w 1078"/>
                  <a:gd name="T89" fmla="*/ 0 h 1024"/>
                  <a:gd name="T90" fmla="*/ 0 w 1078"/>
                  <a:gd name="T91" fmla="*/ 0 h 1024"/>
                  <a:gd name="T92" fmla="*/ 0 w 1078"/>
                  <a:gd name="T93" fmla="*/ 0 h 1024"/>
                  <a:gd name="T94" fmla="*/ 0 w 1078"/>
                  <a:gd name="T95" fmla="*/ 0 h 1024"/>
                  <a:gd name="T96" fmla="*/ 0 w 1078"/>
                  <a:gd name="T97" fmla="*/ 0 h 1024"/>
                  <a:gd name="T98" fmla="*/ 0 w 1078"/>
                  <a:gd name="T99" fmla="*/ 0 h 1024"/>
                  <a:gd name="T100" fmla="*/ 0 w 1078"/>
                  <a:gd name="T101" fmla="*/ 0 h 1024"/>
                  <a:gd name="T102" fmla="*/ 0 w 1078"/>
                  <a:gd name="T103" fmla="*/ 0 h 1024"/>
                  <a:gd name="T104" fmla="*/ 0 w 1078"/>
                  <a:gd name="T105" fmla="*/ 0 h 102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78"/>
                  <a:gd name="T160" fmla="*/ 0 h 1024"/>
                  <a:gd name="T161" fmla="*/ 1078 w 1078"/>
                  <a:gd name="T162" fmla="*/ 1024 h 102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78" h="1024">
                    <a:moveTo>
                      <a:pt x="165" y="848"/>
                    </a:moveTo>
                    <a:lnTo>
                      <a:pt x="139" y="709"/>
                    </a:lnTo>
                    <a:lnTo>
                      <a:pt x="130" y="693"/>
                    </a:lnTo>
                    <a:lnTo>
                      <a:pt x="108" y="649"/>
                    </a:lnTo>
                    <a:lnTo>
                      <a:pt x="93" y="620"/>
                    </a:lnTo>
                    <a:lnTo>
                      <a:pt x="77" y="587"/>
                    </a:lnTo>
                    <a:lnTo>
                      <a:pt x="62" y="550"/>
                    </a:lnTo>
                    <a:lnTo>
                      <a:pt x="46" y="513"/>
                    </a:lnTo>
                    <a:lnTo>
                      <a:pt x="31" y="475"/>
                    </a:lnTo>
                    <a:lnTo>
                      <a:pt x="19" y="437"/>
                    </a:lnTo>
                    <a:lnTo>
                      <a:pt x="14" y="418"/>
                    </a:lnTo>
                    <a:lnTo>
                      <a:pt x="8" y="400"/>
                    </a:lnTo>
                    <a:lnTo>
                      <a:pt x="5" y="382"/>
                    </a:lnTo>
                    <a:lnTo>
                      <a:pt x="2" y="366"/>
                    </a:lnTo>
                    <a:lnTo>
                      <a:pt x="0" y="349"/>
                    </a:lnTo>
                    <a:lnTo>
                      <a:pt x="0" y="334"/>
                    </a:lnTo>
                    <a:lnTo>
                      <a:pt x="0" y="321"/>
                    </a:lnTo>
                    <a:lnTo>
                      <a:pt x="2" y="307"/>
                    </a:lnTo>
                    <a:lnTo>
                      <a:pt x="5" y="296"/>
                    </a:lnTo>
                    <a:lnTo>
                      <a:pt x="11" y="287"/>
                    </a:lnTo>
                    <a:lnTo>
                      <a:pt x="17" y="278"/>
                    </a:lnTo>
                    <a:lnTo>
                      <a:pt x="25" y="271"/>
                    </a:lnTo>
                    <a:lnTo>
                      <a:pt x="35" y="267"/>
                    </a:lnTo>
                    <a:lnTo>
                      <a:pt x="43" y="264"/>
                    </a:lnTo>
                    <a:lnTo>
                      <a:pt x="51" y="263"/>
                    </a:lnTo>
                    <a:lnTo>
                      <a:pt x="61" y="264"/>
                    </a:lnTo>
                    <a:lnTo>
                      <a:pt x="69" y="267"/>
                    </a:lnTo>
                    <a:lnTo>
                      <a:pt x="76" y="270"/>
                    </a:lnTo>
                    <a:lnTo>
                      <a:pt x="85" y="275"/>
                    </a:lnTo>
                    <a:lnTo>
                      <a:pt x="93" y="281"/>
                    </a:lnTo>
                    <a:lnTo>
                      <a:pt x="100" y="290"/>
                    </a:lnTo>
                    <a:lnTo>
                      <a:pt x="109" y="298"/>
                    </a:lnTo>
                    <a:lnTo>
                      <a:pt x="116" y="307"/>
                    </a:lnTo>
                    <a:lnTo>
                      <a:pt x="123" y="317"/>
                    </a:lnTo>
                    <a:lnTo>
                      <a:pt x="138" y="339"/>
                    </a:lnTo>
                    <a:lnTo>
                      <a:pt x="151" y="361"/>
                    </a:lnTo>
                    <a:lnTo>
                      <a:pt x="177" y="406"/>
                    </a:lnTo>
                    <a:lnTo>
                      <a:pt x="201" y="444"/>
                    </a:lnTo>
                    <a:lnTo>
                      <a:pt x="207" y="451"/>
                    </a:lnTo>
                    <a:lnTo>
                      <a:pt x="213" y="457"/>
                    </a:lnTo>
                    <a:lnTo>
                      <a:pt x="218" y="462"/>
                    </a:lnTo>
                    <a:lnTo>
                      <a:pt x="223" y="466"/>
                    </a:lnTo>
                    <a:lnTo>
                      <a:pt x="228" y="468"/>
                    </a:lnTo>
                    <a:lnTo>
                      <a:pt x="234" y="468"/>
                    </a:lnTo>
                    <a:lnTo>
                      <a:pt x="239" y="467"/>
                    </a:lnTo>
                    <a:lnTo>
                      <a:pt x="244" y="464"/>
                    </a:lnTo>
                    <a:lnTo>
                      <a:pt x="249" y="459"/>
                    </a:lnTo>
                    <a:lnTo>
                      <a:pt x="253" y="451"/>
                    </a:lnTo>
                    <a:lnTo>
                      <a:pt x="259" y="442"/>
                    </a:lnTo>
                    <a:lnTo>
                      <a:pt x="264" y="430"/>
                    </a:lnTo>
                    <a:lnTo>
                      <a:pt x="273" y="403"/>
                    </a:lnTo>
                    <a:lnTo>
                      <a:pt x="283" y="370"/>
                    </a:lnTo>
                    <a:lnTo>
                      <a:pt x="304" y="293"/>
                    </a:lnTo>
                    <a:lnTo>
                      <a:pt x="326" y="209"/>
                    </a:lnTo>
                    <a:lnTo>
                      <a:pt x="338" y="168"/>
                    </a:lnTo>
                    <a:lnTo>
                      <a:pt x="351" y="127"/>
                    </a:lnTo>
                    <a:lnTo>
                      <a:pt x="359" y="109"/>
                    </a:lnTo>
                    <a:lnTo>
                      <a:pt x="365" y="91"/>
                    </a:lnTo>
                    <a:lnTo>
                      <a:pt x="373" y="74"/>
                    </a:lnTo>
                    <a:lnTo>
                      <a:pt x="381" y="59"/>
                    </a:lnTo>
                    <a:lnTo>
                      <a:pt x="389" y="45"/>
                    </a:lnTo>
                    <a:lnTo>
                      <a:pt x="397" y="32"/>
                    </a:lnTo>
                    <a:lnTo>
                      <a:pt x="406" y="22"/>
                    </a:lnTo>
                    <a:lnTo>
                      <a:pt x="415" y="14"/>
                    </a:lnTo>
                    <a:lnTo>
                      <a:pt x="423" y="6"/>
                    </a:lnTo>
                    <a:lnTo>
                      <a:pt x="434" y="2"/>
                    </a:lnTo>
                    <a:lnTo>
                      <a:pt x="443" y="0"/>
                    </a:lnTo>
                    <a:lnTo>
                      <a:pt x="455" y="0"/>
                    </a:lnTo>
                    <a:lnTo>
                      <a:pt x="464" y="3"/>
                    </a:lnTo>
                    <a:lnTo>
                      <a:pt x="472" y="7"/>
                    </a:lnTo>
                    <a:lnTo>
                      <a:pt x="480" y="14"/>
                    </a:lnTo>
                    <a:lnTo>
                      <a:pt x="485" y="21"/>
                    </a:lnTo>
                    <a:lnTo>
                      <a:pt x="489" y="30"/>
                    </a:lnTo>
                    <a:lnTo>
                      <a:pt x="492" y="41"/>
                    </a:lnTo>
                    <a:lnTo>
                      <a:pt x="494" y="52"/>
                    </a:lnTo>
                    <a:lnTo>
                      <a:pt x="496" y="66"/>
                    </a:lnTo>
                    <a:lnTo>
                      <a:pt x="496" y="79"/>
                    </a:lnTo>
                    <a:lnTo>
                      <a:pt x="495" y="94"/>
                    </a:lnTo>
                    <a:lnTo>
                      <a:pt x="494" y="109"/>
                    </a:lnTo>
                    <a:lnTo>
                      <a:pt x="492" y="125"/>
                    </a:lnTo>
                    <a:lnTo>
                      <a:pt x="487" y="158"/>
                    </a:lnTo>
                    <a:lnTo>
                      <a:pt x="481" y="192"/>
                    </a:lnTo>
                    <a:lnTo>
                      <a:pt x="465" y="257"/>
                    </a:lnTo>
                    <a:lnTo>
                      <a:pt x="452" y="314"/>
                    </a:lnTo>
                    <a:lnTo>
                      <a:pt x="447" y="337"/>
                    </a:lnTo>
                    <a:lnTo>
                      <a:pt x="446" y="353"/>
                    </a:lnTo>
                    <a:lnTo>
                      <a:pt x="446" y="360"/>
                    </a:lnTo>
                    <a:lnTo>
                      <a:pt x="448" y="365"/>
                    </a:lnTo>
                    <a:lnTo>
                      <a:pt x="450" y="367"/>
                    </a:lnTo>
                    <a:lnTo>
                      <a:pt x="455" y="368"/>
                    </a:lnTo>
                    <a:lnTo>
                      <a:pt x="464" y="366"/>
                    </a:lnTo>
                    <a:lnTo>
                      <a:pt x="473" y="362"/>
                    </a:lnTo>
                    <a:lnTo>
                      <a:pt x="482" y="356"/>
                    </a:lnTo>
                    <a:lnTo>
                      <a:pt x="490" y="348"/>
                    </a:lnTo>
                    <a:lnTo>
                      <a:pt x="498" y="339"/>
                    </a:lnTo>
                    <a:lnTo>
                      <a:pt x="506" y="328"/>
                    </a:lnTo>
                    <a:lnTo>
                      <a:pt x="514" y="317"/>
                    </a:lnTo>
                    <a:lnTo>
                      <a:pt x="521" y="303"/>
                    </a:lnTo>
                    <a:lnTo>
                      <a:pt x="535" y="274"/>
                    </a:lnTo>
                    <a:lnTo>
                      <a:pt x="550" y="243"/>
                    </a:lnTo>
                    <a:lnTo>
                      <a:pt x="563" y="208"/>
                    </a:lnTo>
                    <a:lnTo>
                      <a:pt x="577" y="175"/>
                    </a:lnTo>
                    <a:lnTo>
                      <a:pt x="591" y="142"/>
                    </a:lnTo>
                    <a:lnTo>
                      <a:pt x="606" y="111"/>
                    </a:lnTo>
                    <a:lnTo>
                      <a:pt x="613" y="97"/>
                    </a:lnTo>
                    <a:lnTo>
                      <a:pt x="621" y="83"/>
                    </a:lnTo>
                    <a:lnTo>
                      <a:pt x="630" y="71"/>
                    </a:lnTo>
                    <a:lnTo>
                      <a:pt x="639" y="60"/>
                    </a:lnTo>
                    <a:lnTo>
                      <a:pt x="648" y="50"/>
                    </a:lnTo>
                    <a:lnTo>
                      <a:pt x="657" y="43"/>
                    </a:lnTo>
                    <a:lnTo>
                      <a:pt x="667" y="35"/>
                    </a:lnTo>
                    <a:lnTo>
                      <a:pt x="678" y="31"/>
                    </a:lnTo>
                    <a:lnTo>
                      <a:pt x="689" y="29"/>
                    </a:lnTo>
                    <a:lnTo>
                      <a:pt x="701" y="29"/>
                    </a:lnTo>
                    <a:lnTo>
                      <a:pt x="712" y="30"/>
                    </a:lnTo>
                    <a:lnTo>
                      <a:pt x="726" y="35"/>
                    </a:lnTo>
                    <a:lnTo>
                      <a:pt x="734" y="40"/>
                    </a:lnTo>
                    <a:lnTo>
                      <a:pt x="740" y="46"/>
                    </a:lnTo>
                    <a:lnTo>
                      <a:pt x="746" y="54"/>
                    </a:lnTo>
                    <a:lnTo>
                      <a:pt x="750" y="64"/>
                    </a:lnTo>
                    <a:lnTo>
                      <a:pt x="752" y="74"/>
                    </a:lnTo>
                    <a:lnTo>
                      <a:pt x="753" y="85"/>
                    </a:lnTo>
                    <a:lnTo>
                      <a:pt x="753" y="98"/>
                    </a:lnTo>
                    <a:lnTo>
                      <a:pt x="752" y="111"/>
                    </a:lnTo>
                    <a:lnTo>
                      <a:pt x="751" y="126"/>
                    </a:lnTo>
                    <a:lnTo>
                      <a:pt x="748" y="142"/>
                    </a:lnTo>
                    <a:lnTo>
                      <a:pt x="744" y="157"/>
                    </a:lnTo>
                    <a:lnTo>
                      <a:pt x="740" y="173"/>
                    </a:lnTo>
                    <a:lnTo>
                      <a:pt x="731" y="206"/>
                    </a:lnTo>
                    <a:lnTo>
                      <a:pt x="720" y="240"/>
                    </a:lnTo>
                    <a:lnTo>
                      <a:pt x="698" y="305"/>
                    </a:lnTo>
                    <a:lnTo>
                      <a:pt x="680" y="363"/>
                    </a:lnTo>
                    <a:lnTo>
                      <a:pt x="677" y="374"/>
                    </a:lnTo>
                    <a:lnTo>
                      <a:pt x="675" y="385"/>
                    </a:lnTo>
                    <a:lnTo>
                      <a:pt x="673" y="395"/>
                    </a:lnTo>
                    <a:lnTo>
                      <a:pt x="673" y="402"/>
                    </a:lnTo>
                    <a:lnTo>
                      <a:pt x="673" y="410"/>
                    </a:lnTo>
                    <a:lnTo>
                      <a:pt x="675" y="415"/>
                    </a:lnTo>
                    <a:lnTo>
                      <a:pt x="678" y="418"/>
                    </a:lnTo>
                    <a:lnTo>
                      <a:pt x="682" y="420"/>
                    </a:lnTo>
                    <a:lnTo>
                      <a:pt x="687" y="420"/>
                    </a:lnTo>
                    <a:lnTo>
                      <a:pt x="692" y="418"/>
                    </a:lnTo>
                    <a:lnTo>
                      <a:pt x="699" y="415"/>
                    </a:lnTo>
                    <a:lnTo>
                      <a:pt x="706" y="411"/>
                    </a:lnTo>
                    <a:lnTo>
                      <a:pt x="720" y="397"/>
                    </a:lnTo>
                    <a:lnTo>
                      <a:pt x="737" y="380"/>
                    </a:lnTo>
                    <a:lnTo>
                      <a:pt x="774" y="337"/>
                    </a:lnTo>
                    <a:lnTo>
                      <a:pt x="815" y="289"/>
                    </a:lnTo>
                    <a:lnTo>
                      <a:pt x="836" y="266"/>
                    </a:lnTo>
                    <a:lnTo>
                      <a:pt x="859" y="244"/>
                    </a:lnTo>
                    <a:lnTo>
                      <a:pt x="870" y="234"/>
                    </a:lnTo>
                    <a:lnTo>
                      <a:pt x="881" y="226"/>
                    </a:lnTo>
                    <a:lnTo>
                      <a:pt x="893" y="218"/>
                    </a:lnTo>
                    <a:lnTo>
                      <a:pt x="903" y="210"/>
                    </a:lnTo>
                    <a:lnTo>
                      <a:pt x="914" y="205"/>
                    </a:lnTo>
                    <a:lnTo>
                      <a:pt x="925" y="201"/>
                    </a:lnTo>
                    <a:lnTo>
                      <a:pt x="936" y="198"/>
                    </a:lnTo>
                    <a:lnTo>
                      <a:pt x="947" y="197"/>
                    </a:lnTo>
                    <a:lnTo>
                      <a:pt x="957" y="197"/>
                    </a:lnTo>
                    <a:lnTo>
                      <a:pt x="968" y="200"/>
                    </a:lnTo>
                    <a:lnTo>
                      <a:pt x="978" y="204"/>
                    </a:lnTo>
                    <a:lnTo>
                      <a:pt x="988" y="210"/>
                    </a:lnTo>
                    <a:lnTo>
                      <a:pt x="995" y="217"/>
                    </a:lnTo>
                    <a:lnTo>
                      <a:pt x="1000" y="225"/>
                    </a:lnTo>
                    <a:lnTo>
                      <a:pt x="1002" y="233"/>
                    </a:lnTo>
                    <a:lnTo>
                      <a:pt x="1003" y="244"/>
                    </a:lnTo>
                    <a:lnTo>
                      <a:pt x="1001" y="254"/>
                    </a:lnTo>
                    <a:lnTo>
                      <a:pt x="998" y="265"/>
                    </a:lnTo>
                    <a:lnTo>
                      <a:pt x="994" y="277"/>
                    </a:lnTo>
                    <a:lnTo>
                      <a:pt x="987" y="290"/>
                    </a:lnTo>
                    <a:lnTo>
                      <a:pt x="979" y="302"/>
                    </a:lnTo>
                    <a:lnTo>
                      <a:pt x="970" y="316"/>
                    </a:lnTo>
                    <a:lnTo>
                      <a:pt x="960" y="330"/>
                    </a:lnTo>
                    <a:lnTo>
                      <a:pt x="950" y="344"/>
                    </a:lnTo>
                    <a:lnTo>
                      <a:pt x="926" y="373"/>
                    </a:lnTo>
                    <a:lnTo>
                      <a:pt x="900" y="401"/>
                    </a:lnTo>
                    <a:lnTo>
                      <a:pt x="849" y="457"/>
                    </a:lnTo>
                    <a:lnTo>
                      <a:pt x="805" y="508"/>
                    </a:lnTo>
                    <a:lnTo>
                      <a:pt x="797" y="518"/>
                    </a:lnTo>
                    <a:lnTo>
                      <a:pt x="788" y="528"/>
                    </a:lnTo>
                    <a:lnTo>
                      <a:pt x="783" y="538"/>
                    </a:lnTo>
                    <a:lnTo>
                      <a:pt x="778" y="546"/>
                    </a:lnTo>
                    <a:lnTo>
                      <a:pt x="775" y="553"/>
                    </a:lnTo>
                    <a:lnTo>
                      <a:pt x="774" y="560"/>
                    </a:lnTo>
                    <a:lnTo>
                      <a:pt x="775" y="565"/>
                    </a:lnTo>
                    <a:lnTo>
                      <a:pt x="778" y="569"/>
                    </a:lnTo>
                    <a:lnTo>
                      <a:pt x="783" y="571"/>
                    </a:lnTo>
                    <a:lnTo>
                      <a:pt x="788" y="573"/>
                    </a:lnTo>
                    <a:lnTo>
                      <a:pt x="795" y="573"/>
                    </a:lnTo>
                    <a:lnTo>
                      <a:pt x="802" y="573"/>
                    </a:lnTo>
                    <a:lnTo>
                      <a:pt x="818" y="569"/>
                    </a:lnTo>
                    <a:lnTo>
                      <a:pt x="838" y="563"/>
                    </a:lnTo>
                    <a:lnTo>
                      <a:pt x="882" y="544"/>
                    </a:lnTo>
                    <a:lnTo>
                      <a:pt x="930" y="522"/>
                    </a:lnTo>
                    <a:lnTo>
                      <a:pt x="954" y="511"/>
                    </a:lnTo>
                    <a:lnTo>
                      <a:pt x="978" y="501"/>
                    </a:lnTo>
                    <a:lnTo>
                      <a:pt x="1000" y="494"/>
                    </a:lnTo>
                    <a:lnTo>
                      <a:pt x="1021" y="489"/>
                    </a:lnTo>
                    <a:lnTo>
                      <a:pt x="1030" y="488"/>
                    </a:lnTo>
                    <a:lnTo>
                      <a:pt x="1038" y="487"/>
                    </a:lnTo>
                    <a:lnTo>
                      <a:pt x="1047" y="488"/>
                    </a:lnTo>
                    <a:lnTo>
                      <a:pt x="1054" y="489"/>
                    </a:lnTo>
                    <a:lnTo>
                      <a:pt x="1061" y="492"/>
                    </a:lnTo>
                    <a:lnTo>
                      <a:pt x="1067" y="496"/>
                    </a:lnTo>
                    <a:lnTo>
                      <a:pt x="1072" y="501"/>
                    </a:lnTo>
                    <a:lnTo>
                      <a:pt x="1076" y="508"/>
                    </a:lnTo>
                    <a:lnTo>
                      <a:pt x="1078" y="515"/>
                    </a:lnTo>
                    <a:lnTo>
                      <a:pt x="1078" y="523"/>
                    </a:lnTo>
                    <a:lnTo>
                      <a:pt x="1077" y="530"/>
                    </a:lnTo>
                    <a:lnTo>
                      <a:pt x="1074" y="539"/>
                    </a:lnTo>
                    <a:lnTo>
                      <a:pt x="1070" y="547"/>
                    </a:lnTo>
                    <a:lnTo>
                      <a:pt x="1065" y="555"/>
                    </a:lnTo>
                    <a:lnTo>
                      <a:pt x="1057" y="565"/>
                    </a:lnTo>
                    <a:lnTo>
                      <a:pt x="1049" y="573"/>
                    </a:lnTo>
                    <a:lnTo>
                      <a:pt x="1029" y="591"/>
                    </a:lnTo>
                    <a:lnTo>
                      <a:pt x="1006" y="609"/>
                    </a:lnTo>
                    <a:lnTo>
                      <a:pt x="981" y="626"/>
                    </a:lnTo>
                    <a:lnTo>
                      <a:pt x="954" y="644"/>
                    </a:lnTo>
                    <a:lnTo>
                      <a:pt x="899" y="678"/>
                    </a:lnTo>
                    <a:lnTo>
                      <a:pt x="848" y="711"/>
                    </a:lnTo>
                    <a:lnTo>
                      <a:pt x="826" y="725"/>
                    </a:lnTo>
                    <a:lnTo>
                      <a:pt x="808" y="739"/>
                    </a:lnTo>
                    <a:lnTo>
                      <a:pt x="801" y="745"/>
                    </a:lnTo>
                    <a:lnTo>
                      <a:pt x="795" y="750"/>
                    </a:lnTo>
                    <a:lnTo>
                      <a:pt x="790" y="757"/>
                    </a:lnTo>
                    <a:lnTo>
                      <a:pt x="787" y="761"/>
                    </a:lnTo>
                    <a:lnTo>
                      <a:pt x="776" y="785"/>
                    </a:lnTo>
                    <a:lnTo>
                      <a:pt x="763" y="813"/>
                    </a:lnTo>
                    <a:lnTo>
                      <a:pt x="750" y="844"/>
                    </a:lnTo>
                    <a:lnTo>
                      <a:pt x="734" y="877"/>
                    </a:lnTo>
                    <a:lnTo>
                      <a:pt x="726" y="893"/>
                    </a:lnTo>
                    <a:lnTo>
                      <a:pt x="717" y="910"/>
                    </a:lnTo>
                    <a:lnTo>
                      <a:pt x="708" y="924"/>
                    </a:lnTo>
                    <a:lnTo>
                      <a:pt x="698" y="939"/>
                    </a:lnTo>
                    <a:lnTo>
                      <a:pt x="688" y="951"/>
                    </a:lnTo>
                    <a:lnTo>
                      <a:pt x="678" y="963"/>
                    </a:lnTo>
                    <a:lnTo>
                      <a:pt x="666" y="972"/>
                    </a:lnTo>
                    <a:lnTo>
                      <a:pt x="656" y="980"/>
                    </a:lnTo>
                    <a:lnTo>
                      <a:pt x="637" y="992"/>
                    </a:lnTo>
                    <a:lnTo>
                      <a:pt x="627" y="1000"/>
                    </a:lnTo>
                    <a:lnTo>
                      <a:pt x="618" y="1007"/>
                    </a:lnTo>
                    <a:lnTo>
                      <a:pt x="610" y="1012"/>
                    </a:lnTo>
                    <a:lnTo>
                      <a:pt x="603" y="1014"/>
                    </a:lnTo>
                    <a:lnTo>
                      <a:pt x="594" y="1015"/>
                    </a:lnTo>
                    <a:lnTo>
                      <a:pt x="583" y="1017"/>
                    </a:lnTo>
                    <a:lnTo>
                      <a:pt x="569" y="1018"/>
                    </a:lnTo>
                    <a:lnTo>
                      <a:pt x="530" y="1021"/>
                    </a:lnTo>
                    <a:lnTo>
                      <a:pt x="471" y="1023"/>
                    </a:lnTo>
                    <a:lnTo>
                      <a:pt x="455" y="1024"/>
                    </a:lnTo>
                    <a:lnTo>
                      <a:pt x="438" y="1024"/>
                    </a:lnTo>
                    <a:lnTo>
                      <a:pt x="422" y="1023"/>
                    </a:lnTo>
                    <a:lnTo>
                      <a:pt x="408" y="1022"/>
                    </a:lnTo>
                    <a:lnTo>
                      <a:pt x="393" y="1020"/>
                    </a:lnTo>
                    <a:lnTo>
                      <a:pt x="379" y="1018"/>
                    </a:lnTo>
                    <a:lnTo>
                      <a:pt x="365" y="1015"/>
                    </a:lnTo>
                    <a:lnTo>
                      <a:pt x="353" y="1011"/>
                    </a:lnTo>
                    <a:lnTo>
                      <a:pt x="327" y="1003"/>
                    </a:lnTo>
                    <a:lnTo>
                      <a:pt x="306" y="993"/>
                    </a:lnTo>
                    <a:lnTo>
                      <a:pt x="285" y="982"/>
                    </a:lnTo>
                    <a:lnTo>
                      <a:pt x="266" y="969"/>
                    </a:lnTo>
                    <a:lnTo>
                      <a:pt x="248" y="956"/>
                    </a:lnTo>
                    <a:lnTo>
                      <a:pt x="233" y="941"/>
                    </a:lnTo>
                    <a:lnTo>
                      <a:pt x="219" y="926"/>
                    </a:lnTo>
                    <a:lnTo>
                      <a:pt x="206" y="911"/>
                    </a:lnTo>
                    <a:lnTo>
                      <a:pt x="194" y="895"/>
                    </a:lnTo>
                    <a:lnTo>
                      <a:pt x="184" y="880"/>
                    </a:lnTo>
                    <a:lnTo>
                      <a:pt x="174" y="864"/>
                    </a:lnTo>
                    <a:lnTo>
                      <a:pt x="165" y="848"/>
                    </a:lnTo>
                    <a:close/>
                  </a:path>
                </a:pathLst>
              </a:custGeom>
              <a:solidFill>
                <a:srgbClr val="F7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24" name="Freeform 452"/>
              <p:cNvSpPr>
                <a:spLocks/>
              </p:cNvSpPr>
              <p:nvPr/>
            </p:nvSpPr>
            <p:spPr bwMode="auto">
              <a:xfrm>
                <a:off x="4590" y="2490"/>
                <a:ext cx="6" cy="29"/>
              </a:xfrm>
              <a:custGeom>
                <a:avLst/>
                <a:gdLst>
                  <a:gd name="T0" fmla="*/ 0 w 147"/>
                  <a:gd name="T1" fmla="*/ 0 h 672"/>
                  <a:gd name="T2" fmla="*/ 0 w 147"/>
                  <a:gd name="T3" fmla="*/ 0 h 672"/>
                  <a:gd name="T4" fmla="*/ 0 w 147"/>
                  <a:gd name="T5" fmla="*/ 0 h 672"/>
                  <a:gd name="T6" fmla="*/ 0 w 147"/>
                  <a:gd name="T7" fmla="*/ 0 h 672"/>
                  <a:gd name="T8" fmla="*/ 0 w 147"/>
                  <a:gd name="T9" fmla="*/ 0 h 672"/>
                  <a:gd name="T10" fmla="*/ 0 w 147"/>
                  <a:gd name="T11" fmla="*/ 0 h 672"/>
                  <a:gd name="T12" fmla="*/ 0 w 147"/>
                  <a:gd name="T13" fmla="*/ 0 h 672"/>
                  <a:gd name="T14" fmla="*/ 0 w 147"/>
                  <a:gd name="T15" fmla="*/ 0 h 672"/>
                  <a:gd name="T16" fmla="*/ 0 w 147"/>
                  <a:gd name="T17" fmla="*/ 0 h 672"/>
                  <a:gd name="T18" fmla="*/ 0 w 147"/>
                  <a:gd name="T19" fmla="*/ 0 h 672"/>
                  <a:gd name="T20" fmla="*/ 0 w 147"/>
                  <a:gd name="T21" fmla="*/ 0 h 672"/>
                  <a:gd name="T22" fmla="*/ 0 w 147"/>
                  <a:gd name="T23" fmla="*/ 0 h 672"/>
                  <a:gd name="T24" fmla="*/ 0 w 147"/>
                  <a:gd name="T25" fmla="*/ 0 h 672"/>
                  <a:gd name="T26" fmla="*/ 0 w 147"/>
                  <a:gd name="T27" fmla="*/ 0 h 672"/>
                  <a:gd name="T28" fmla="*/ 0 w 147"/>
                  <a:gd name="T29" fmla="*/ 0 h 672"/>
                  <a:gd name="T30" fmla="*/ 0 w 147"/>
                  <a:gd name="T31" fmla="*/ 0 h 672"/>
                  <a:gd name="T32" fmla="*/ 0 w 147"/>
                  <a:gd name="T33" fmla="*/ 0 h 672"/>
                  <a:gd name="T34" fmla="*/ 0 w 147"/>
                  <a:gd name="T35" fmla="*/ 0 h 672"/>
                  <a:gd name="T36" fmla="*/ 0 w 147"/>
                  <a:gd name="T37" fmla="*/ 0 h 672"/>
                  <a:gd name="T38" fmla="*/ 0 w 147"/>
                  <a:gd name="T39" fmla="*/ 0 h 672"/>
                  <a:gd name="T40" fmla="*/ 0 w 147"/>
                  <a:gd name="T41" fmla="*/ 0 h 672"/>
                  <a:gd name="T42" fmla="*/ 0 w 147"/>
                  <a:gd name="T43" fmla="*/ 0 h 672"/>
                  <a:gd name="T44" fmla="*/ 0 w 147"/>
                  <a:gd name="T45" fmla="*/ 0 h 672"/>
                  <a:gd name="T46" fmla="*/ 0 w 147"/>
                  <a:gd name="T47" fmla="*/ 0 h 672"/>
                  <a:gd name="T48" fmla="*/ 0 w 147"/>
                  <a:gd name="T49" fmla="*/ 0 h 672"/>
                  <a:gd name="T50" fmla="*/ 0 w 147"/>
                  <a:gd name="T51" fmla="*/ 0 h 672"/>
                  <a:gd name="T52" fmla="*/ 0 w 147"/>
                  <a:gd name="T53" fmla="*/ 0 h 672"/>
                  <a:gd name="T54" fmla="*/ 0 w 147"/>
                  <a:gd name="T55" fmla="*/ 0 h 672"/>
                  <a:gd name="T56" fmla="*/ 0 w 147"/>
                  <a:gd name="T57" fmla="*/ 0 h 672"/>
                  <a:gd name="T58" fmla="*/ 0 w 147"/>
                  <a:gd name="T59" fmla="*/ 0 h 672"/>
                  <a:gd name="T60" fmla="*/ 0 w 147"/>
                  <a:gd name="T61" fmla="*/ 0 h 672"/>
                  <a:gd name="T62" fmla="*/ 0 w 147"/>
                  <a:gd name="T63" fmla="*/ 0 h 672"/>
                  <a:gd name="T64" fmla="*/ 0 w 147"/>
                  <a:gd name="T65" fmla="*/ 0 h 672"/>
                  <a:gd name="T66" fmla="*/ 0 w 147"/>
                  <a:gd name="T67" fmla="*/ 0 h 672"/>
                  <a:gd name="T68" fmla="*/ 0 w 147"/>
                  <a:gd name="T69" fmla="*/ 0 h 672"/>
                  <a:gd name="T70" fmla="*/ 0 w 147"/>
                  <a:gd name="T71" fmla="*/ 0 h 672"/>
                  <a:gd name="T72" fmla="*/ 0 w 147"/>
                  <a:gd name="T73" fmla="*/ 0 h 67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7"/>
                  <a:gd name="T112" fmla="*/ 0 h 672"/>
                  <a:gd name="T113" fmla="*/ 147 w 147"/>
                  <a:gd name="T114" fmla="*/ 672 h 67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7" h="672">
                    <a:moveTo>
                      <a:pt x="92" y="25"/>
                    </a:moveTo>
                    <a:lnTo>
                      <a:pt x="73" y="102"/>
                    </a:lnTo>
                    <a:lnTo>
                      <a:pt x="52" y="180"/>
                    </a:lnTo>
                    <a:lnTo>
                      <a:pt x="42" y="219"/>
                    </a:lnTo>
                    <a:lnTo>
                      <a:pt x="31" y="257"/>
                    </a:lnTo>
                    <a:lnTo>
                      <a:pt x="23" y="297"/>
                    </a:lnTo>
                    <a:lnTo>
                      <a:pt x="15" y="336"/>
                    </a:lnTo>
                    <a:lnTo>
                      <a:pt x="8" y="375"/>
                    </a:lnTo>
                    <a:lnTo>
                      <a:pt x="3" y="415"/>
                    </a:lnTo>
                    <a:lnTo>
                      <a:pt x="2" y="434"/>
                    </a:lnTo>
                    <a:lnTo>
                      <a:pt x="1" y="453"/>
                    </a:lnTo>
                    <a:lnTo>
                      <a:pt x="0" y="473"/>
                    </a:lnTo>
                    <a:lnTo>
                      <a:pt x="0" y="493"/>
                    </a:lnTo>
                    <a:lnTo>
                      <a:pt x="1" y="513"/>
                    </a:lnTo>
                    <a:lnTo>
                      <a:pt x="3" y="533"/>
                    </a:lnTo>
                    <a:lnTo>
                      <a:pt x="5" y="552"/>
                    </a:lnTo>
                    <a:lnTo>
                      <a:pt x="8" y="572"/>
                    </a:lnTo>
                    <a:lnTo>
                      <a:pt x="13" y="591"/>
                    </a:lnTo>
                    <a:lnTo>
                      <a:pt x="17" y="611"/>
                    </a:lnTo>
                    <a:lnTo>
                      <a:pt x="23" y="631"/>
                    </a:lnTo>
                    <a:lnTo>
                      <a:pt x="29" y="650"/>
                    </a:lnTo>
                    <a:lnTo>
                      <a:pt x="31" y="656"/>
                    </a:lnTo>
                    <a:lnTo>
                      <a:pt x="35" y="661"/>
                    </a:lnTo>
                    <a:lnTo>
                      <a:pt x="38" y="665"/>
                    </a:lnTo>
                    <a:lnTo>
                      <a:pt x="43" y="668"/>
                    </a:lnTo>
                    <a:lnTo>
                      <a:pt x="47" y="670"/>
                    </a:lnTo>
                    <a:lnTo>
                      <a:pt x="52" y="671"/>
                    </a:lnTo>
                    <a:lnTo>
                      <a:pt x="57" y="672"/>
                    </a:lnTo>
                    <a:lnTo>
                      <a:pt x="64" y="671"/>
                    </a:lnTo>
                    <a:lnTo>
                      <a:pt x="69" y="669"/>
                    </a:lnTo>
                    <a:lnTo>
                      <a:pt x="73" y="667"/>
                    </a:lnTo>
                    <a:lnTo>
                      <a:pt x="77" y="663"/>
                    </a:lnTo>
                    <a:lnTo>
                      <a:pt x="80" y="659"/>
                    </a:lnTo>
                    <a:lnTo>
                      <a:pt x="84" y="654"/>
                    </a:lnTo>
                    <a:lnTo>
                      <a:pt x="85" y="648"/>
                    </a:lnTo>
                    <a:lnTo>
                      <a:pt x="85" y="643"/>
                    </a:lnTo>
                    <a:lnTo>
                      <a:pt x="84" y="637"/>
                    </a:lnTo>
                    <a:lnTo>
                      <a:pt x="77" y="618"/>
                    </a:lnTo>
                    <a:lnTo>
                      <a:pt x="72" y="598"/>
                    </a:lnTo>
                    <a:lnTo>
                      <a:pt x="67" y="580"/>
                    </a:lnTo>
                    <a:lnTo>
                      <a:pt x="64" y="561"/>
                    </a:lnTo>
                    <a:lnTo>
                      <a:pt x="61" y="542"/>
                    </a:lnTo>
                    <a:lnTo>
                      <a:pt x="58" y="522"/>
                    </a:lnTo>
                    <a:lnTo>
                      <a:pt x="57" y="503"/>
                    </a:lnTo>
                    <a:lnTo>
                      <a:pt x="56" y="485"/>
                    </a:lnTo>
                    <a:lnTo>
                      <a:pt x="56" y="466"/>
                    </a:lnTo>
                    <a:lnTo>
                      <a:pt x="57" y="446"/>
                    </a:lnTo>
                    <a:lnTo>
                      <a:pt x="58" y="427"/>
                    </a:lnTo>
                    <a:lnTo>
                      <a:pt x="61" y="409"/>
                    </a:lnTo>
                    <a:lnTo>
                      <a:pt x="66" y="370"/>
                    </a:lnTo>
                    <a:lnTo>
                      <a:pt x="72" y="333"/>
                    </a:lnTo>
                    <a:lnTo>
                      <a:pt x="80" y="295"/>
                    </a:lnTo>
                    <a:lnTo>
                      <a:pt x="90" y="257"/>
                    </a:lnTo>
                    <a:lnTo>
                      <a:pt x="99" y="219"/>
                    </a:lnTo>
                    <a:lnTo>
                      <a:pt x="110" y="181"/>
                    </a:lnTo>
                    <a:lnTo>
                      <a:pt x="120" y="144"/>
                    </a:lnTo>
                    <a:lnTo>
                      <a:pt x="129" y="106"/>
                    </a:lnTo>
                    <a:lnTo>
                      <a:pt x="139" y="69"/>
                    </a:lnTo>
                    <a:lnTo>
                      <a:pt x="147" y="31"/>
                    </a:lnTo>
                    <a:lnTo>
                      <a:pt x="147" y="26"/>
                    </a:lnTo>
                    <a:lnTo>
                      <a:pt x="146" y="21"/>
                    </a:lnTo>
                    <a:lnTo>
                      <a:pt x="144" y="16"/>
                    </a:lnTo>
                    <a:lnTo>
                      <a:pt x="142" y="10"/>
                    </a:lnTo>
                    <a:lnTo>
                      <a:pt x="138" y="7"/>
                    </a:lnTo>
                    <a:lnTo>
                      <a:pt x="134" y="4"/>
                    </a:lnTo>
                    <a:lnTo>
                      <a:pt x="128" y="1"/>
                    </a:lnTo>
                    <a:lnTo>
                      <a:pt x="123" y="0"/>
                    </a:lnTo>
                    <a:lnTo>
                      <a:pt x="117" y="0"/>
                    </a:lnTo>
                    <a:lnTo>
                      <a:pt x="112" y="1"/>
                    </a:lnTo>
                    <a:lnTo>
                      <a:pt x="106" y="3"/>
                    </a:lnTo>
                    <a:lnTo>
                      <a:pt x="102" y="6"/>
                    </a:lnTo>
                    <a:lnTo>
                      <a:pt x="98" y="10"/>
                    </a:lnTo>
                    <a:lnTo>
                      <a:pt x="95" y="15"/>
                    </a:lnTo>
                    <a:lnTo>
                      <a:pt x="93" y="20"/>
                    </a:lnTo>
                    <a:lnTo>
                      <a:pt x="92" y="25"/>
                    </a:lnTo>
                    <a:close/>
                  </a:path>
                </a:pathLst>
              </a:custGeom>
              <a:solidFill>
                <a:srgbClr val="FFF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25" name="Freeform 453"/>
              <p:cNvSpPr>
                <a:spLocks/>
              </p:cNvSpPr>
              <p:nvPr/>
            </p:nvSpPr>
            <p:spPr bwMode="auto">
              <a:xfrm>
                <a:off x="4612" y="2485"/>
                <a:ext cx="7" cy="27"/>
              </a:xfrm>
              <a:custGeom>
                <a:avLst/>
                <a:gdLst>
                  <a:gd name="T0" fmla="*/ 0 w 158"/>
                  <a:gd name="T1" fmla="*/ 0 h 615"/>
                  <a:gd name="T2" fmla="*/ 0 w 158"/>
                  <a:gd name="T3" fmla="*/ 0 h 615"/>
                  <a:gd name="T4" fmla="*/ 0 w 158"/>
                  <a:gd name="T5" fmla="*/ 0 h 615"/>
                  <a:gd name="T6" fmla="*/ 0 w 158"/>
                  <a:gd name="T7" fmla="*/ 0 h 615"/>
                  <a:gd name="T8" fmla="*/ 0 w 158"/>
                  <a:gd name="T9" fmla="*/ 0 h 615"/>
                  <a:gd name="T10" fmla="*/ 0 w 158"/>
                  <a:gd name="T11" fmla="*/ 0 h 615"/>
                  <a:gd name="T12" fmla="*/ 0 w 158"/>
                  <a:gd name="T13" fmla="*/ 0 h 615"/>
                  <a:gd name="T14" fmla="*/ 0 w 158"/>
                  <a:gd name="T15" fmla="*/ 0 h 615"/>
                  <a:gd name="T16" fmla="*/ 0 w 158"/>
                  <a:gd name="T17" fmla="*/ 0 h 615"/>
                  <a:gd name="T18" fmla="*/ 0 w 158"/>
                  <a:gd name="T19" fmla="*/ 0 h 615"/>
                  <a:gd name="T20" fmla="*/ 0 w 158"/>
                  <a:gd name="T21" fmla="*/ 0 h 615"/>
                  <a:gd name="T22" fmla="*/ 0 w 158"/>
                  <a:gd name="T23" fmla="*/ 0 h 615"/>
                  <a:gd name="T24" fmla="*/ 0 w 158"/>
                  <a:gd name="T25" fmla="*/ 0 h 615"/>
                  <a:gd name="T26" fmla="*/ 0 w 158"/>
                  <a:gd name="T27" fmla="*/ 0 h 615"/>
                  <a:gd name="T28" fmla="*/ 0 w 158"/>
                  <a:gd name="T29" fmla="*/ 0 h 615"/>
                  <a:gd name="T30" fmla="*/ 0 w 158"/>
                  <a:gd name="T31" fmla="*/ 0 h 615"/>
                  <a:gd name="T32" fmla="*/ 0 w 158"/>
                  <a:gd name="T33" fmla="*/ 0 h 615"/>
                  <a:gd name="T34" fmla="*/ 0 w 158"/>
                  <a:gd name="T35" fmla="*/ 0 h 615"/>
                  <a:gd name="T36" fmla="*/ 0 w 158"/>
                  <a:gd name="T37" fmla="*/ 0 h 615"/>
                  <a:gd name="T38" fmla="*/ 0 w 158"/>
                  <a:gd name="T39" fmla="*/ 0 h 615"/>
                  <a:gd name="T40" fmla="*/ 0 w 158"/>
                  <a:gd name="T41" fmla="*/ 0 h 615"/>
                  <a:gd name="T42" fmla="*/ 0 w 158"/>
                  <a:gd name="T43" fmla="*/ 0 h 615"/>
                  <a:gd name="T44" fmla="*/ 0 w 158"/>
                  <a:gd name="T45" fmla="*/ 0 h 615"/>
                  <a:gd name="T46" fmla="*/ 0 w 158"/>
                  <a:gd name="T47" fmla="*/ 0 h 615"/>
                  <a:gd name="T48" fmla="*/ 0 w 158"/>
                  <a:gd name="T49" fmla="*/ 0 h 615"/>
                  <a:gd name="T50" fmla="*/ 0 w 158"/>
                  <a:gd name="T51" fmla="*/ 0 h 615"/>
                  <a:gd name="T52" fmla="*/ 0 w 158"/>
                  <a:gd name="T53" fmla="*/ 0 h 615"/>
                  <a:gd name="T54" fmla="*/ 0 w 158"/>
                  <a:gd name="T55" fmla="*/ 0 h 615"/>
                  <a:gd name="T56" fmla="*/ 0 w 158"/>
                  <a:gd name="T57" fmla="*/ 0 h 615"/>
                  <a:gd name="T58" fmla="*/ 0 w 158"/>
                  <a:gd name="T59" fmla="*/ 0 h 615"/>
                  <a:gd name="T60" fmla="*/ 0 w 158"/>
                  <a:gd name="T61" fmla="*/ 0 h 615"/>
                  <a:gd name="T62" fmla="*/ 0 w 158"/>
                  <a:gd name="T63" fmla="*/ 0 h 615"/>
                  <a:gd name="T64" fmla="*/ 0 w 158"/>
                  <a:gd name="T65" fmla="*/ 0 h 615"/>
                  <a:gd name="T66" fmla="*/ 0 w 158"/>
                  <a:gd name="T67" fmla="*/ 0 h 615"/>
                  <a:gd name="T68" fmla="*/ 0 w 158"/>
                  <a:gd name="T69" fmla="*/ 0 h 615"/>
                  <a:gd name="T70" fmla="*/ 0 w 158"/>
                  <a:gd name="T71" fmla="*/ 0 h 615"/>
                  <a:gd name="T72" fmla="*/ 0 w 158"/>
                  <a:gd name="T73" fmla="*/ 0 h 615"/>
                  <a:gd name="T74" fmla="*/ 0 w 158"/>
                  <a:gd name="T75" fmla="*/ 0 h 615"/>
                  <a:gd name="T76" fmla="*/ 0 w 158"/>
                  <a:gd name="T77" fmla="*/ 0 h 615"/>
                  <a:gd name="T78" fmla="*/ 0 w 158"/>
                  <a:gd name="T79" fmla="*/ 0 h 615"/>
                  <a:gd name="T80" fmla="*/ 0 w 158"/>
                  <a:gd name="T81" fmla="*/ 0 h 615"/>
                  <a:gd name="T82" fmla="*/ 0 w 158"/>
                  <a:gd name="T83" fmla="*/ 0 h 615"/>
                  <a:gd name="T84" fmla="*/ 0 w 158"/>
                  <a:gd name="T85" fmla="*/ 0 h 615"/>
                  <a:gd name="T86" fmla="*/ 0 w 158"/>
                  <a:gd name="T87" fmla="*/ 0 h 615"/>
                  <a:gd name="T88" fmla="*/ 0 w 158"/>
                  <a:gd name="T89" fmla="*/ 0 h 615"/>
                  <a:gd name="T90" fmla="*/ 0 w 158"/>
                  <a:gd name="T91" fmla="*/ 0 h 615"/>
                  <a:gd name="T92" fmla="*/ 0 w 158"/>
                  <a:gd name="T93" fmla="*/ 0 h 615"/>
                  <a:gd name="T94" fmla="*/ 0 w 158"/>
                  <a:gd name="T95" fmla="*/ 0 h 615"/>
                  <a:gd name="T96" fmla="*/ 0 w 158"/>
                  <a:gd name="T97" fmla="*/ 0 h 615"/>
                  <a:gd name="T98" fmla="*/ 0 w 158"/>
                  <a:gd name="T99" fmla="*/ 0 h 615"/>
                  <a:gd name="T100" fmla="*/ 0 w 158"/>
                  <a:gd name="T101" fmla="*/ 0 h 615"/>
                  <a:gd name="T102" fmla="*/ 0 w 158"/>
                  <a:gd name="T103" fmla="*/ 0 h 615"/>
                  <a:gd name="T104" fmla="*/ 0 w 158"/>
                  <a:gd name="T105" fmla="*/ 0 h 615"/>
                  <a:gd name="T106" fmla="*/ 0 w 158"/>
                  <a:gd name="T107" fmla="*/ 0 h 615"/>
                  <a:gd name="T108" fmla="*/ 0 w 158"/>
                  <a:gd name="T109" fmla="*/ 0 h 615"/>
                  <a:gd name="T110" fmla="*/ 0 w 158"/>
                  <a:gd name="T111" fmla="*/ 0 h 615"/>
                  <a:gd name="T112" fmla="*/ 0 w 158"/>
                  <a:gd name="T113" fmla="*/ 0 h 615"/>
                  <a:gd name="T114" fmla="*/ 0 w 158"/>
                  <a:gd name="T115" fmla="*/ 0 h 615"/>
                  <a:gd name="T116" fmla="*/ 0 w 158"/>
                  <a:gd name="T117" fmla="*/ 0 h 615"/>
                  <a:gd name="T118" fmla="*/ 0 w 158"/>
                  <a:gd name="T119" fmla="*/ 0 h 615"/>
                  <a:gd name="T120" fmla="*/ 0 w 158"/>
                  <a:gd name="T121" fmla="*/ 0 h 6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8"/>
                  <a:gd name="T184" fmla="*/ 0 h 615"/>
                  <a:gd name="T185" fmla="*/ 158 w 158"/>
                  <a:gd name="T186" fmla="*/ 615 h 6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8" h="615">
                    <a:moveTo>
                      <a:pt x="2" y="36"/>
                    </a:moveTo>
                    <a:lnTo>
                      <a:pt x="24" y="102"/>
                    </a:lnTo>
                    <a:lnTo>
                      <a:pt x="46" y="169"/>
                    </a:lnTo>
                    <a:lnTo>
                      <a:pt x="56" y="203"/>
                    </a:lnTo>
                    <a:lnTo>
                      <a:pt x="65" y="237"/>
                    </a:lnTo>
                    <a:lnTo>
                      <a:pt x="73" y="271"/>
                    </a:lnTo>
                    <a:lnTo>
                      <a:pt x="81" y="306"/>
                    </a:lnTo>
                    <a:lnTo>
                      <a:pt x="87" y="340"/>
                    </a:lnTo>
                    <a:lnTo>
                      <a:pt x="92" y="376"/>
                    </a:lnTo>
                    <a:lnTo>
                      <a:pt x="96" y="410"/>
                    </a:lnTo>
                    <a:lnTo>
                      <a:pt x="100" y="444"/>
                    </a:lnTo>
                    <a:lnTo>
                      <a:pt x="101" y="480"/>
                    </a:lnTo>
                    <a:lnTo>
                      <a:pt x="102" y="514"/>
                    </a:lnTo>
                    <a:lnTo>
                      <a:pt x="100" y="550"/>
                    </a:lnTo>
                    <a:lnTo>
                      <a:pt x="97" y="584"/>
                    </a:lnTo>
                    <a:lnTo>
                      <a:pt x="97" y="590"/>
                    </a:lnTo>
                    <a:lnTo>
                      <a:pt x="98" y="596"/>
                    </a:lnTo>
                    <a:lnTo>
                      <a:pt x="101" y="600"/>
                    </a:lnTo>
                    <a:lnTo>
                      <a:pt x="103" y="605"/>
                    </a:lnTo>
                    <a:lnTo>
                      <a:pt x="107" y="608"/>
                    </a:lnTo>
                    <a:lnTo>
                      <a:pt x="111" y="611"/>
                    </a:lnTo>
                    <a:lnTo>
                      <a:pt x="116" y="614"/>
                    </a:lnTo>
                    <a:lnTo>
                      <a:pt x="121" y="615"/>
                    </a:lnTo>
                    <a:lnTo>
                      <a:pt x="128" y="615"/>
                    </a:lnTo>
                    <a:lnTo>
                      <a:pt x="133" y="614"/>
                    </a:lnTo>
                    <a:lnTo>
                      <a:pt x="138" y="612"/>
                    </a:lnTo>
                    <a:lnTo>
                      <a:pt x="142" y="609"/>
                    </a:lnTo>
                    <a:lnTo>
                      <a:pt x="146" y="606"/>
                    </a:lnTo>
                    <a:lnTo>
                      <a:pt x="150" y="601"/>
                    </a:lnTo>
                    <a:lnTo>
                      <a:pt x="152" y="597"/>
                    </a:lnTo>
                    <a:lnTo>
                      <a:pt x="153" y="590"/>
                    </a:lnTo>
                    <a:lnTo>
                      <a:pt x="156" y="555"/>
                    </a:lnTo>
                    <a:lnTo>
                      <a:pt x="158" y="518"/>
                    </a:lnTo>
                    <a:lnTo>
                      <a:pt x="158" y="482"/>
                    </a:lnTo>
                    <a:lnTo>
                      <a:pt x="156" y="447"/>
                    </a:lnTo>
                    <a:lnTo>
                      <a:pt x="153" y="410"/>
                    </a:lnTo>
                    <a:lnTo>
                      <a:pt x="148" y="374"/>
                    </a:lnTo>
                    <a:lnTo>
                      <a:pt x="143" y="337"/>
                    </a:lnTo>
                    <a:lnTo>
                      <a:pt x="137" y="302"/>
                    </a:lnTo>
                    <a:lnTo>
                      <a:pt x="130" y="265"/>
                    </a:lnTo>
                    <a:lnTo>
                      <a:pt x="121" y="230"/>
                    </a:lnTo>
                    <a:lnTo>
                      <a:pt x="112" y="194"/>
                    </a:lnTo>
                    <a:lnTo>
                      <a:pt x="102" y="159"/>
                    </a:lnTo>
                    <a:lnTo>
                      <a:pt x="80" y="89"/>
                    </a:lnTo>
                    <a:lnTo>
                      <a:pt x="56" y="21"/>
                    </a:lnTo>
                    <a:lnTo>
                      <a:pt x="54" y="16"/>
                    </a:lnTo>
                    <a:lnTo>
                      <a:pt x="51" y="11"/>
                    </a:lnTo>
                    <a:lnTo>
                      <a:pt x="46" y="7"/>
                    </a:lnTo>
                    <a:lnTo>
                      <a:pt x="42" y="5"/>
                    </a:lnTo>
                    <a:lnTo>
                      <a:pt x="37" y="2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6" y="4"/>
                    </a:lnTo>
                    <a:lnTo>
                      <a:pt x="11" y="7"/>
                    </a:lnTo>
                    <a:lnTo>
                      <a:pt x="8" y="11"/>
                    </a:lnTo>
                    <a:lnTo>
                      <a:pt x="5" y="15"/>
                    </a:lnTo>
                    <a:lnTo>
                      <a:pt x="3" y="20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2" y="36"/>
                    </a:lnTo>
                    <a:close/>
                  </a:path>
                </a:pathLst>
              </a:custGeom>
              <a:solidFill>
                <a:srgbClr val="FFF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26" name="Freeform 454"/>
              <p:cNvSpPr>
                <a:spLocks/>
              </p:cNvSpPr>
              <p:nvPr/>
            </p:nvSpPr>
            <p:spPr bwMode="auto">
              <a:xfrm>
                <a:off x="4541" y="2424"/>
                <a:ext cx="8" cy="12"/>
              </a:xfrm>
              <a:custGeom>
                <a:avLst/>
                <a:gdLst>
                  <a:gd name="T0" fmla="*/ 0 w 190"/>
                  <a:gd name="T1" fmla="*/ 0 h 274"/>
                  <a:gd name="T2" fmla="*/ 0 w 190"/>
                  <a:gd name="T3" fmla="*/ 0 h 274"/>
                  <a:gd name="T4" fmla="*/ 0 w 190"/>
                  <a:gd name="T5" fmla="*/ 0 h 274"/>
                  <a:gd name="T6" fmla="*/ 0 w 190"/>
                  <a:gd name="T7" fmla="*/ 0 h 274"/>
                  <a:gd name="T8" fmla="*/ 0 w 190"/>
                  <a:gd name="T9" fmla="*/ 0 h 274"/>
                  <a:gd name="T10" fmla="*/ 0 w 190"/>
                  <a:gd name="T11" fmla="*/ 0 h 274"/>
                  <a:gd name="T12" fmla="*/ 0 w 190"/>
                  <a:gd name="T13" fmla="*/ 0 h 274"/>
                  <a:gd name="T14" fmla="*/ 0 w 190"/>
                  <a:gd name="T15" fmla="*/ 0 h 274"/>
                  <a:gd name="T16" fmla="*/ 0 w 190"/>
                  <a:gd name="T17" fmla="*/ 0 h 274"/>
                  <a:gd name="T18" fmla="*/ 0 w 190"/>
                  <a:gd name="T19" fmla="*/ 0 h 274"/>
                  <a:gd name="T20" fmla="*/ 0 w 190"/>
                  <a:gd name="T21" fmla="*/ 0 h 274"/>
                  <a:gd name="T22" fmla="*/ 0 w 190"/>
                  <a:gd name="T23" fmla="*/ 0 h 274"/>
                  <a:gd name="T24" fmla="*/ 0 w 190"/>
                  <a:gd name="T25" fmla="*/ 0 h 274"/>
                  <a:gd name="T26" fmla="*/ 0 w 190"/>
                  <a:gd name="T27" fmla="*/ 0 h 274"/>
                  <a:gd name="T28" fmla="*/ 0 w 190"/>
                  <a:gd name="T29" fmla="*/ 0 h 274"/>
                  <a:gd name="T30" fmla="*/ 0 w 190"/>
                  <a:gd name="T31" fmla="*/ 0 h 274"/>
                  <a:gd name="T32" fmla="*/ 0 w 190"/>
                  <a:gd name="T33" fmla="*/ 0 h 274"/>
                  <a:gd name="T34" fmla="*/ 0 w 190"/>
                  <a:gd name="T35" fmla="*/ 0 h 274"/>
                  <a:gd name="T36" fmla="*/ 0 w 190"/>
                  <a:gd name="T37" fmla="*/ 0 h 274"/>
                  <a:gd name="T38" fmla="*/ 0 w 190"/>
                  <a:gd name="T39" fmla="*/ 0 h 274"/>
                  <a:gd name="T40" fmla="*/ 0 w 190"/>
                  <a:gd name="T41" fmla="*/ 0 h 274"/>
                  <a:gd name="T42" fmla="*/ 0 w 190"/>
                  <a:gd name="T43" fmla="*/ 0 h 274"/>
                  <a:gd name="T44" fmla="*/ 0 w 190"/>
                  <a:gd name="T45" fmla="*/ 0 h 274"/>
                  <a:gd name="T46" fmla="*/ 0 w 190"/>
                  <a:gd name="T47" fmla="*/ 0 h 274"/>
                  <a:gd name="T48" fmla="*/ 0 w 190"/>
                  <a:gd name="T49" fmla="*/ 0 h 274"/>
                  <a:gd name="T50" fmla="*/ 0 w 190"/>
                  <a:gd name="T51" fmla="*/ 0 h 274"/>
                  <a:gd name="T52" fmla="*/ 0 w 190"/>
                  <a:gd name="T53" fmla="*/ 0 h 274"/>
                  <a:gd name="T54" fmla="*/ 0 w 190"/>
                  <a:gd name="T55" fmla="*/ 0 h 274"/>
                  <a:gd name="T56" fmla="*/ 0 w 190"/>
                  <a:gd name="T57" fmla="*/ 0 h 274"/>
                  <a:gd name="T58" fmla="*/ 0 w 190"/>
                  <a:gd name="T59" fmla="*/ 0 h 274"/>
                  <a:gd name="T60" fmla="*/ 0 w 190"/>
                  <a:gd name="T61" fmla="*/ 0 h 274"/>
                  <a:gd name="T62" fmla="*/ 0 w 190"/>
                  <a:gd name="T63" fmla="*/ 0 h 274"/>
                  <a:gd name="T64" fmla="*/ 0 w 190"/>
                  <a:gd name="T65" fmla="*/ 0 h 274"/>
                  <a:gd name="T66" fmla="*/ 0 w 190"/>
                  <a:gd name="T67" fmla="*/ 0 h 274"/>
                  <a:gd name="T68" fmla="*/ 0 w 190"/>
                  <a:gd name="T69" fmla="*/ 0 h 274"/>
                  <a:gd name="T70" fmla="*/ 0 w 190"/>
                  <a:gd name="T71" fmla="*/ 0 h 274"/>
                  <a:gd name="T72" fmla="*/ 0 w 190"/>
                  <a:gd name="T73" fmla="*/ 0 h 274"/>
                  <a:gd name="T74" fmla="*/ 0 w 190"/>
                  <a:gd name="T75" fmla="*/ 0 h 274"/>
                  <a:gd name="T76" fmla="*/ 0 w 190"/>
                  <a:gd name="T77" fmla="*/ 0 h 274"/>
                  <a:gd name="T78" fmla="*/ 0 w 190"/>
                  <a:gd name="T79" fmla="*/ 0 h 274"/>
                  <a:gd name="T80" fmla="*/ 0 w 190"/>
                  <a:gd name="T81" fmla="*/ 0 h 274"/>
                  <a:gd name="T82" fmla="*/ 0 w 190"/>
                  <a:gd name="T83" fmla="*/ 0 h 274"/>
                  <a:gd name="T84" fmla="*/ 0 w 190"/>
                  <a:gd name="T85" fmla="*/ 0 h 274"/>
                  <a:gd name="T86" fmla="*/ 0 w 190"/>
                  <a:gd name="T87" fmla="*/ 0 h 274"/>
                  <a:gd name="T88" fmla="*/ 0 w 190"/>
                  <a:gd name="T89" fmla="*/ 0 h 274"/>
                  <a:gd name="T90" fmla="*/ 0 w 190"/>
                  <a:gd name="T91" fmla="*/ 0 h 274"/>
                  <a:gd name="T92" fmla="*/ 0 w 190"/>
                  <a:gd name="T93" fmla="*/ 0 h 274"/>
                  <a:gd name="T94" fmla="*/ 0 w 190"/>
                  <a:gd name="T95" fmla="*/ 0 h 274"/>
                  <a:gd name="T96" fmla="*/ 0 w 190"/>
                  <a:gd name="T97" fmla="*/ 0 h 274"/>
                  <a:gd name="T98" fmla="*/ 0 w 190"/>
                  <a:gd name="T99" fmla="*/ 0 h 274"/>
                  <a:gd name="T100" fmla="*/ 0 w 190"/>
                  <a:gd name="T101" fmla="*/ 0 h 274"/>
                  <a:gd name="T102" fmla="*/ 0 w 190"/>
                  <a:gd name="T103" fmla="*/ 0 h 274"/>
                  <a:gd name="T104" fmla="*/ 0 w 190"/>
                  <a:gd name="T105" fmla="*/ 0 h 274"/>
                  <a:gd name="T106" fmla="*/ 0 w 190"/>
                  <a:gd name="T107" fmla="*/ 0 h 274"/>
                  <a:gd name="T108" fmla="*/ 0 w 190"/>
                  <a:gd name="T109" fmla="*/ 0 h 274"/>
                  <a:gd name="T110" fmla="*/ 0 w 190"/>
                  <a:gd name="T111" fmla="*/ 0 h 274"/>
                  <a:gd name="T112" fmla="*/ 0 w 190"/>
                  <a:gd name="T113" fmla="*/ 0 h 274"/>
                  <a:gd name="T114" fmla="*/ 0 w 190"/>
                  <a:gd name="T115" fmla="*/ 0 h 274"/>
                  <a:gd name="T116" fmla="*/ 0 w 190"/>
                  <a:gd name="T117" fmla="*/ 0 h 274"/>
                  <a:gd name="T118" fmla="*/ 0 w 190"/>
                  <a:gd name="T119" fmla="*/ 0 h 274"/>
                  <a:gd name="T120" fmla="*/ 0 w 190"/>
                  <a:gd name="T121" fmla="*/ 0 h 2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0"/>
                  <a:gd name="T184" fmla="*/ 0 h 274"/>
                  <a:gd name="T185" fmla="*/ 190 w 190"/>
                  <a:gd name="T186" fmla="*/ 274 h 27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0" h="274">
                    <a:moveTo>
                      <a:pt x="28" y="55"/>
                    </a:moveTo>
                    <a:lnTo>
                      <a:pt x="28" y="55"/>
                    </a:lnTo>
                    <a:lnTo>
                      <a:pt x="28" y="54"/>
                    </a:lnTo>
                    <a:lnTo>
                      <a:pt x="30" y="52"/>
                    </a:lnTo>
                    <a:lnTo>
                      <a:pt x="32" y="48"/>
                    </a:lnTo>
                    <a:lnTo>
                      <a:pt x="34" y="42"/>
                    </a:lnTo>
                    <a:lnTo>
                      <a:pt x="39" y="31"/>
                    </a:lnTo>
                    <a:lnTo>
                      <a:pt x="44" y="18"/>
                    </a:lnTo>
                    <a:lnTo>
                      <a:pt x="52" y="0"/>
                    </a:lnTo>
                    <a:lnTo>
                      <a:pt x="51" y="0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5" y="0"/>
                    </a:lnTo>
                    <a:lnTo>
                      <a:pt x="42" y="1"/>
                    </a:lnTo>
                    <a:lnTo>
                      <a:pt x="39" y="2"/>
                    </a:lnTo>
                    <a:lnTo>
                      <a:pt x="35" y="4"/>
                    </a:lnTo>
                    <a:lnTo>
                      <a:pt x="32" y="6"/>
                    </a:lnTo>
                    <a:lnTo>
                      <a:pt x="30" y="10"/>
                    </a:lnTo>
                    <a:lnTo>
                      <a:pt x="27" y="15"/>
                    </a:lnTo>
                    <a:lnTo>
                      <a:pt x="26" y="19"/>
                    </a:lnTo>
                    <a:lnTo>
                      <a:pt x="25" y="24"/>
                    </a:lnTo>
                    <a:lnTo>
                      <a:pt x="24" y="29"/>
                    </a:lnTo>
                    <a:lnTo>
                      <a:pt x="24" y="35"/>
                    </a:lnTo>
                    <a:lnTo>
                      <a:pt x="25" y="41"/>
                    </a:lnTo>
                    <a:lnTo>
                      <a:pt x="26" y="47"/>
                    </a:lnTo>
                    <a:lnTo>
                      <a:pt x="32" y="49"/>
                    </a:lnTo>
                    <a:lnTo>
                      <a:pt x="36" y="50"/>
                    </a:lnTo>
                    <a:lnTo>
                      <a:pt x="38" y="51"/>
                    </a:lnTo>
                    <a:lnTo>
                      <a:pt x="40" y="52"/>
                    </a:lnTo>
                    <a:lnTo>
                      <a:pt x="41" y="52"/>
                    </a:lnTo>
                    <a:lnTo>
                      <a:pt x="42" y="51"/>
                    </a:lnTo>
                    <a:lnTo>
                      <a:pt x="42" y="50"/>
                    </a:lnTo>
                    <a:lnTo>
                      <a:pt x="45" y="52"/>
                    </a:lnTo>
                    <a:lnTo>
                      <a:pt x="51" y="58"/>
                    </a:lnTo>
                    <a:lnTo>
                      <a:pt x="62" y="70"/>
                    </a:lnTo>
                    <a:lnTo>
                      <a:pt x="74" y="83"/>
                    </a:lnTo>
                    <a:lnTo>
                      <a:pt x="89" y="101"/>
                    </a:lnTo>
                    <a:lnTo>
                      <a:pt x="104" y="122"/>
                    </a:lnTo>
                    <a:lnTo>
                      <a:pt x="111" y="133"/>
                    </a:lnTo>
                    <a:lnTo>
                      <a:pt x="117" y="146"/>
                    </a:lnTo>
                    <a:lnTo>
                      <a:pt x="123" y="158"/>
                    </a:lnTo>
                    <a:lnTo>
                      <a:pt x="130" y="172"/>
                    </a:lnTo>
                    <a:lnTo>
                      <a:pt x="131" y="197"/>
                    </a:lnTo>
                    <a:lnTo>
                      <a:pt x="133" y="218"/>
                    </a:lnTo>
                    <a:lnTo>
                      <a:pt x="134" y="234"/>
                    </a:lnTo>
                    <a:lnTo>
                      <a:pt x="136" y="247"/>
                    </a:lnTo>
                    <a:lnTo>
                      <a:pt x="138" y="256"/>
                    </a:lnTo>
                    <a:lnTo>
                      <a:pt x="140" y="264"/>
                    </a:lnTo>
                    <a:lnTo>
                      <a:pt x="144" y="269"/>
                    </a:lnTo>
                    <a:lnTo>
                      <a:pt x="148" y="274"/>
                    </a:lnTo>
                    <a:lnTo>
                      <a:pt x="155" y="273"/>
                    </a:lnTo>
                    <a:lnTo>
                      <a:pt x="160" y="272"/>
                    </a:lnTo>
                    <a:lnTo>
                      <a:pt x="166" y="271"/>
                    </a:lnTo>
                    <a:lnTo>
                      <a:pt x="171" y="270"/>
                    </a:lnTo>
                    <a:lnTo>
                      <a:pt x="177" y="268"/>
                    </a:lnTo>
                    <a:lnTo>
                      <a:pt x="182" y="265"/>
                    </a:lnTo>
                    <a:lnTo>
                      <a:pt x="186" y="262"/>
                    </a:lnTo>
                    <a:lnTo>
                      <a:pt x="190" y="257"/>
                    </a:lnTo>
                    <a:lnTo>
                      <a:pt x="189" y="248"/>
                    </a:lnTo>
                    <a:lnTo>
                      <a:pt x="188" y="234"/>
                    </a:lnTo>
                    <a:lnTo>
                      <a:pt x="186" y="214"/>
                    </a:lnTo>
                    <a:lnTo>
                      <a:pt x="182" y="190"/>
                    </a:lnTo>
                    <a:lnTo>
                      <a:pt x="177" y="163"/>
                    </a:lnTo>
                    <a:lnTo>
                      <a:pt x="170" y="132"/>
                    </a:lnTo>
                    <a:lnTo>
                      <a:pt x="162" y="101"/>
                    </a:lnTo>
                    <a:lnTo>
                      <a:pt x="151" y="68"/>
                    </a:lnTo>
                    <a:lnTo>
                      <a:pt x="129" y="50"/>
                    </a:lnTo>
                    <a:lnTo>
                      <a:pt x="111" y="37"/>
                    </a:lnTo>
                    <a:lnTo>
                      <a:pt x="97" y="27"/>
                    </a:lnTo>
                    <a:lnTo>
                      <a:pt x="88" y="20"/>
                    </a:lnTo>
                    <a:lnTo>
                      <a:pt x="81" y="15"/>
                    </a:lnTo>
                    <a:lnTo>
                      <a:pt x="74" y="9"/>
                    </a:lnTo>
                    <a:lnTo>
                      <a:pt x="69" y="6"/>
                    </a:lnTo>
                    <a:lnTo>
                      <a:pt x="63" y="2"/>
                    </a:lnTo>
                    <a:lnTo>
                      <a:pt x="62" y="1"/>
                    </a:lnTo>
                    <a:lnTo>
                      <a:pt x="61" y="1"/>
                    </a:lnTo>
                    <a:lnTo>
                      <a:pt x="59" y="0"/>
                    </a:lnTo>
                    <a:lnTo>
                      <a:pt x="58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9" y="1"/>
                    </a:lnTo>
                    <a:lnTo>
                      <a:pt x="14" y="3"/>
                    </a:lnTo>
                    <a:lnTo>
                      <a:pt x="10" y="5"/>
                    </a:lnTo>
                    <a:lnTo>
                      <a:pt x="5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1" y="34"/>
                    </a:lnTo>
                    <a:lnTo>
                      <a:pt x="2" y="40"/>
                    </a:lnTo>
                    <a:lnTo>
                      <a:pt x="6" y="45"/>
                    </a:lnTo>
                    <a:lnTo>
                      <a:pt x="9" y="50"/>
                    </a:lnTo>
                    <a:lnTo>
                      <a:pt x="12" y="55"/>
                    </a:lnTo>
                    <a:lnTo>
                      <a:pt x="18" y="55"/>
                    </a:lnTo>
                    <a:lnTo>
                      <a:pt x="21" y="55"/>
                    </a:lnTo>
                    <a:lnTo>
                      <a:pt x="24" y="55"/>
                    </a:lnTo>
                    <a:lnTo>
                      <a:pt x="26" y="55"/>
                    </a:lnTo>
                    <a:lnTo>
                      <a:pt x="27" y="55"/>
                    </a:ln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AA6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27" name="Freeform 455"/>
              <p:cNvSpPr>
                <a:spLocks/>
              </p:cNvSpPr>
              <p:nvPr/>
            </p:nvSpPr>
            <p:spPr bwMode="auto">
              <a:xfrm>
                <a:off x="4622" y="2410"/>
                <a:ext cx="7" cy="9"/>
              </a:xfrm>
              <a:custGeom>
                <a:avLst/>
                <a:gdLst>
                  <a:gd name="T0" fmla="*/ 0 w 165"/>
                  <a:gd name="T1" fmla="*/ 0 h 214"/>
                  <a:gd name="T2" fmla="*/ 0 w 165"/>
                  <a:gd name="T3" fmla="*/ 0 h 214"/>
                  <a:gd name="T4" fmla="*/ 0 w 165"/>
                  <a:gd name="T5" fmla="*/ 0 h 214"/>
                  <a:gd name="T6" fmla="*/ 0 w 165"/>
                  <a:gd name="T7" fmla="*/ 0 h 214"/>
                  <a:gd name="T8" fmla="*/ 0 w 165"/>
                  <a:gd name="T9" fmla="*/ 0 h 214"/>
                  <a:gd name="T10" fmla="*/ 0 w 165"/>
                  <a:gd name="T11" fmla="*/ 0 h 214"/>
                  <a:gd name="T12" fmla="*/ 0 w 165"/>
                  <a:gd name="T13" fmla="*/ 0 h 214"/>
                  <a:gd name="T14" fmla="*/ 0 w 165"/>
                  <a:gd name="T15" fmla="*/ 0 h 214"/>
                  <a:gd name="T16" fmla="*/ 0 w 165"/>
                  <a:gd name="T17" fmla="*/ 0 h 214"/>
                  <a:gd name="T18" fmla="*/ 0 w 165"/>
                  <a:gd name="T19" fmla="*/ 0 h 214"/>
                  <a:gd name="T20" fmla="*/ 0 w 165"/>
                  <a:gd name="T21" fmla="*/ 0 h 214"/>
                  <a:gd name="T22" fmla="*/ 0 w 165"/>
                  <a:gd name="T23" fmla="*/ 0 h 214"/>
                  <a:gd name="T24" fmla="*/ 0 w 165"/>
                  <a:gd name="T25" fmla="*/ 0 h 214"/>
                  <a:gd name="T26" fmla="*/ 0 w 165"/>
                  <a:gd name="T27" fmla="*/ 0 h 214"/>
                  <a:gd name="T28" fmla="*/ 0 w 165"/>
                  <a:gd name="T29" fmla="*/ 0 h 214"/>
                  <a:gd name="T30" fmla="*/ 0 w 165"/>
                  <a:gd name="T31" fmla="*/ 0 h 214"/>
                  <a:gd name="T32" fmla="*/ 0 w 165"/>
                  <a:gd name="T33" fmla="*/ 0 h 214"/>
                  <a:gd name="T34" fmla="*/ 0 w 165"/>
                  <a:gd name="T35" fmla="*/ 0 h 214"/>
                  <a:gd name="T36" fmla="*/ 0 w 165"/>
                  <a:gd name="T37" fmla="*/ 0 h 214"/>
                  <a:gd name="T38" fmla="*/ 0 w 165"/>
                  <a:gd name="T39" fmla="*/ 0 h 214"/>
                  <a:gd name="T40" fmla="*/ 0 w 165"/>
                  <a:gd name="T41" fmla="*/ 0 h 214"/>
                  <a:gd name="T42" fmla="*/ 0 w 165"/>
                  <a:gd name="T43" fmla="*/ 0 h 214"/>
                  <a:gd name="T44" fmla="*/ 0 w 165"/>
                  <a:gd name="T45" fmla="*/ 0 h 214"/>
                  <a:gd name="T46" fmla="*/ 0 w 165"/>
                  <a:gd name="T47" fmla="*/ 0 h 214"/>
                  <a:gd name="T48" fmla="*/ 0 w 165"/>
                  <a:gd name="T49" fmla="*/ 0 h 214"/>
                  <a:gd name="T50" fmla="*/ 0 w 165"/>
                  <a:gd name="T51" fmla="*/ 0 h 214"/>
                  <a:gd name="T52" fmla="*/ 0 w 165"/>
                  <a:gd name="T53" fmla="*/ 0 h 214"/>
                  <a:gd name="T54" fmla="*/ 0 w 165"/>
                  <a:gd name="T55" fmla="*/ 0 h 214"/>
                  <a:gd name="T56" fmla="*/ 0 w 165"/>
                  <a:gd name="T57" fmla="*/ 0 h 214"/>
                  <a:gd name="T58" fmla="*/ 0 w 165"/>
                  <a:gd name="T59" fmla="*/ 0 h 214"/>
                  <a:gd name="T60" fmla="*/ 0 w 165"/>
                  <a:gd name="T61" fmla="*/ 0 h 214"/>
                  <a:gd name="T62" fmla="*/ 0 w 165"/>
                  <a:gd name="T63" fmla="*/ 0 h 21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5"/>
                  <a:gd name="T97" fmla="*/ 0 h 214"/>
                  <a:gd name="T98" fmla="*/ 165 w 165"/>
                  <a:gd name="T99" fmla="*/ 214 h 21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5" h="214">
                    <a:moveTo>
                      <a:pt x="83" y="214"/>
                    </a:moveTo>
                    <a:lnTo>
                      <a:pt x="91" y="214"/>
                    </a:lnTo>
                    <a:lnTo>
                      <a:pt x="99" y="212"/>
                    </a:lnTo>
                    <a:lnTo>
                      <a:pt x="107" y="210"/>
                    </a:lnTo>
                    <a:lnTo>
                      <a:pt x="115" y="206"/>
                    </a:lnTo>
                    <a:lnTo>
                      <a:pt x="121" y="202"/>
                    </a:lnTo>
                    <a:lnTo>
                      <a:pt x="129" y="197"/>
                    </a:lnTo>
                    <a:lnTo>
                      <a:pt x="135" y="190"/>
                    </a:lnTo>
                    <a:lnTo>
                      <a:pt x="141" y="183"/>
                    </a:lnTo>
                    <a:lnTo>
                      <a:pt x="146" y="176"/>
                    </a:lnTo>
                    <a:lnTo>
                      <a:pt x="151" y="168"/>
                    </a:lnTo>
                    <a:lnTo>
                      <a:pt x="155" y="158"/>
                    </a:lnTo>
                    <a:lnTo>
                      <a:pt x="159" y="149"/>
                    </a:lnTo>
                    <a:lnTo>
                      <a:pt x="161" y="139"/>
                    </a:lnTo>
                    <a:lnTo>
                      <a:pt x="163" y="129"/>
                    </a:lnTo>
                    <a:lnTo>
                      <a:pt x="165" y="119"/>
                    </a:lnTo>
                    <a:lnTo>
                      <a:pt x="165" y="107"/>
                    </a:lnTo>
                    <a:lnTo>
                      <a:pt x="165" y="97"/>
                    </a:lnTo>
                    <a:lnTo>
                      <a:pt x="163" y="86"/>
                    </a:lnTo>
                    <a:lnTo>
                      <a:pt x="161" y="76"/>
                    </a:lnTo>
                    <a:lnTo>
                      <a:pt x="159" y="65"/>
                    </a:lnTo>
                    <a:lnTo>
                      <a:pt x="155" y="56"/>
                    </a:lnTo>
                    <a:lnTo>
                      <a:pt x="151" y="48"/>
                    </a:lnTo>
                    <a:lnTo>
                      <a:pt x="146" y="39"/>
                    </a:lnTo>
                    <a:lnTo>
                      <a:pt x="141" y="32"/>
                    </a:lnTo>
                    <a:lnTo>
                      <a:pt x="135" y="25"/>
                    </a:lnTo>
                    <a:lnTo>
                      <a:pt x="129" y="19"/>
                    </a:lnTo>
                    <a:lnTo>
                      <a:pt x="121" y="13"/>
                    </a:lnTo>
                    <a:lnTo>
                      <a:pt x="115" y="9"/>
                    </a:lnTo>
                    <a:lnTo>
                      <a:pt x="107" y="5"/>
                    </a:lnTo>
                    <a:lnTo>
                      <a:pt x="99" y="3"/>
                    </a:lnTo>
                    <a:lnTo>
                      <a:pt x="91" y="1"/>
                    </a:lnTo>
                    <a:lnTo>
                      <a:pt x="83" y="0"/>
                    </a:lnTo>
                    <a:lnTo>
                      <a:pt x="74" y="1"/>
                    </a:lnTo>
                    <a:lnTo>
                      <a:pt x="66" y="3"/>
                    </a:lnTo>
                    <a:lnTo>
                      <a:pt x="58" y="5"/>
                    </a:lnTo>
                    <a:lnTo>
                      <a:pt x="50" y="9"/>
                    </a:lnTo>
                    <a:lnTo>
                      <a:pt x="43" y="13"/>
                    </a:lnTo>
                    <a:lnTo>
                      <a:pt x="36" y="19"/>
                    </a:lnTo>
                    <a:lnTo>
                      <a:pt x="30" y="25"/>
                    </a:lnTo>
                    <a:lnTo>
                      <a:pt x="24" y="32"/>
                    </a:lnTo>
                    <a:lnTo>
                      <a:pt x="19" y="39"/>
                    </a:lnTo>
                    <a:lnTo>
                      <a:pt x="14" y="48"/>
                    </a:lnTo>
                    <a:lnTo>
                      <a:pt x="10" y="56"/>
                    </a:lnTo>
                    <a:lnTo>
                      <a:pt x="7" y="65"/>
                    </a:lnTo>
                    <a:lnTo>
                      <a:pt x="4" y="76"/>
                    </a:lnTo>
                    <a:lnTo>
                      <a:pt x="1" y="86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9"/>
                    </a:lnTo>
                    <a:lnTo>
                      <a:pt x="1" y="129"/>
                    </a:lnTo>
                    <a:lnTo>
                      <a:pt x="4" y="139"/>
                    </a:lnTo>
                    <a:lnTo>
                      <a:pt x="7" y="149"/>
                    </a:lnTo>
                    <a:lnTo>
                      <a:pt x="10" y="158"/>
                    </a:lnTo>
                    <a:lnTo>
                      <a:pt x="14" y="168"/>
                    </a:lnTo>
                    <a:lnTo>
                      <a:pt x="19" y="176"/>
                    </a:lnTo>
                    <a:lnTo>
                      <a:pt x="24" y="183"/>
                    </a:lnTo>
                    <a:lnTo>
                      <a:pt x="30" y="190"/>
                    </a:lnTo>
                    <a:lnTo>
                      <a:pt x="36" y="197"/>
                    </a:lnTo>
                    <a:lnTo>
                      <a:pt x="43" y="202"/>
                    </a:lnTo>
                    <a:lnTo>
                      <a:pt x="50" y="206"/>
                    </a:lnTo>
                    <a:lnTo>
                      <a:pt x="58" y="210"/>
                    </a:lnTo>
                    <a:lnTo>
                      <a:pt x="66" y="212"/>
                    </a:lnTo>
                    <a:lnTo>
                      <a:pt x="74" y="214"/>
                    </a:lnTo>
                    <a:lnTo>
                      <a:pt x="83" y="214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28" name="Freeform 456"/>
              <p:cNvSpPr>
                <a:spLocks/>
              </p:cNvSpPr>
              <p:nvPr/>
            </p:nvSpPr>
            <p:spPr bwMode="auto">
              <a:xfrm>
                <a:off x="4577" y="2413"/>
                <a:ext cx="8" cy="10"/>
              </a:xfrm>
              <a:custGeom>
                <a:avLst/>
                <a:gdLst>
                  <a:gd name="T0" fmla="*/ 0 w 181"/>
                  <a:gd name="T1" fmla="*/ 0 h 234"/>
                  <a:gd name="T2" fmla="*/ 0 w 181"/>
                  <a:gd name="T3" fmla="*/ 0 h 234"/>
                  <a:gd name="T4" fmla="*/ 0 w 181"/>
                  <a:gd name="T5" fmla="*/ 0 h 234"/>
                  <a:gd name="T6" fmla="*/ 0 w 181"/>
                  <a:gd name="T7" fmla="*/ 0 h 234"/>
                  <a:gd name="T8" fmla="*/ 0 w 181"/>
                  <a:gd name="T9" fmla="*/ 0 h 234"/>
                  <a:gd name="T10" fmla="*/ 0 w 181"/>
                  <a:gd name="T11" fmla="*/ 0 h 234"/>
                  <a:gd name="T12" fmla="*/ 0 w 181"/>
                  <a:gd name="T13" fmla="*/ 0 h 234"/>
                  <a:gd name="T14" fmla="*/ 0 w 181"/>
                  <a:gd name="T15" fmla="*/ 0 h 234"/>
                  <a:gd name="T16" fmla="*/ 0 w 181"/>
                  <a:gd name="T17" fmla="*/ 0 h 234"/>
                  <a:gd name="T18" fmla="*/ 0 w 181"/>
                  <a:gd name="T19" fmla="*/ 0 h 234"/>
                  <a:gd name="T20" fmla="*/ 0 w 181"/>
                  <a:gd name="T21" fmla="*/ 0 h 234"/>
                  <a:gd name="T22" fmla="*/ 0 w 181"/>
                  <a:gd name="T23" fmla="*/ 0 h 234"/>
                  <a:gd name="T24" fmla="*/ 0 w 181"/>
                  <a:gd name="T25" fmla="*/ 0 h 234"/>
                  <a:gd name="T26" fmla="*/ 0 w 181"/>
                  <a:gd name="T27" fmla="*/ 0 h 234"/>
                  <a:gd name="T28" fmla="*/ 0 w 181"/>
                  <a:gd name="T29" fmla="*/ 0 h 234"/>
                  <a:gd name="T30" fmla="*/ 0 w 181"/>
                  <a:gd name="T31" fmla="*/ 0 h 234"/>
                  <a:gd name="T32" fmla="*/ 0 w 181"/>
                  <a:gd name="T33" fmla="*/ 0 h 234"/>
                  <a:gd name="T34" fmla="*/ 0 w 181"/>
                  <a:gd name="T35" fmla="*/ 0 h 234"/>
                  <a:gd name="T36" fmla="*/ 0 w 181"/>
                  <a:gd name="T37" fmla="*/ 0 h 234"/>
                  <a:gd name="T38" fmla="*/ 0 w 181"/>
                  <a:gd name="T39" fmla="*/ 0 h 234"/>
                  <a:gd name="T40" fmla="*/ 0 w 181"/>
                  <a:gd name="T41" fmla="*/ 0 h 234"/>
                  <a:gd name="T42" fmla="*/ 0 w 181"/>
                  <a:gd name="T43" fmla="*/ 0 h 234"/>
                  <a:gd name="T44" fmla="*/ 0 w 181"/>
                  <a:gd name="T45" fmla="*/ 0 h 234"/>
                  <a:gd name="T46" fmla="*/ 0 w 181"/>
                  <a:gd name="T47" fmla="*/ 0 h 234"/>
                  <a:gd name="T48" fmla="*/ 0 w 181"/>
                  <a:gd name="T49" fmla="*/ 0 h 234"/>
                  <a:gd name="T50" fmla="*/ 0 w 181"/>
                  <a:gd name="T51" fmla="*/ 0 h 234"/>
                  <a:gd name="T52" fmla="*/ 0 w 181"/>
                  <a:gd name="T53" fmla="*/ 0 h 234"/>
                  <a:gd name="T54" fmla="*/ 0 w 181"/>
                  <a:gd name="T55" fmla="*/ 0 h 234"/>
                  <a:gd name="T56" fmla="*/ 0 w 181"/>
                  <a:gd name="T57" fmla="*/ 0 h 234"/>
                  <a:gd name="T58" fmla="*/ 0 w 181"/>
                  <a:gd name="T59" fmla="*/ 0 h 234"/>
                  <a:gd name="T60" fmla="*/ 0 w 181"/>
                  <a:gd name="T61" fmla="*/ 0 h 234"/>
                  <a:gd name="T62" fmla="*/ 0 w 181"/>
                  <a:gd name="T63" fmla="*/ 0 h 23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1"/>
                  <a:gd name="T97" fmla="*/ 0 h 234"/>
                  <a:gd name="T98" fmla="*/ 181 w 181"/>
                  <a:gd name="T99" fmla="*/ 234 h 23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1" h="234">
                    <a:moveTo>
                      <a:pt x="90" y="234"/>
                    </a:moveTo>
                    <a:lnTo>
                      <a:pt x="100" y="234"/>
                    </a:lnTo>
                    <a:lnTo>
                      <a:pt x="108" y="232"/>
                    </a:lnTo>
                    <a:lnTo>
                      <a:pt x="117" y="229"/>
                    </a:lnTo>
                    <a:lnTo>
                      <a:pt x="126" y="226"/>
                    </a:lnTo>
                    <a:lnTo>
                      <a:pt x="133" y="221"/>
                    </a:lnTo>
                    <a:lnTo>
                      <a:pt x="140" y="214"/>
                    </a:lnTo>
                    <a:lnTo>
                      <a:pt x="148" y="208"/>
                    </a:lnTo>
                    <a:lnTo>
                      <a:pt x="154" y="200"/>
                    </a:lnTo>
                    <a:lnTo>
                      <a:pt x="160" y="191"/>
                    </a:lnTo>
                    <a:lnTo>
                      <a:pt x="165" y="183"/>
                    </a:lnTo>
                    <a:lnTo>
                      <a:pt x="170" y="173"/>
                    </a:lnTo>
                    <a:lnTo>
                      <a:pt x="174" y="163"/>
                    </a:lnTo>
                    <a:lnTo>
                      <a:pt x="177" y="152"/>
                    </a:lnTo>
                    <a:lnTo>
                      <a:pt x="179" y="140"/>
                    </a:lnTo>
                    <a:lnTo>
                      <a:pt x="180" y="129"/>
                    </a:lnTo>
                    <a:lnTo>
                      <a:pt x="181" y="117"/>
                    </a:lnTo>
                    <a:lnTo>
                      <a:pt x="180" y="105"/>
                    </a:lnTo>
                    <a:lnTo>
                      <a:pt x="179" y="93"/>
                    </a:lnTo>
                    <a:lnTo>
                      <a:pt x="177" y="82"/>
                    </a:lnTo>
                    <a:lnTo>
                      <a:pt x="174" y="72"/>
                    </a:lnTo>
                    <a:lnTo>
                      <a:pt x="170" y="61"/>
                    </a:lnTo>
                    <a:lnTo>
                      <a:pt x="165" y="52"/>
                    </a:lnTo>
                    <a:lnTo>
                      <a:pt x="160" y="42"/>
                    </a:lnTo>
                    <a:lnTo>
                      <a:pt x="154" y="34"/>
                    </a:lnTo>
                    <a:lnTo>
                      <a:pt x="148" y="27"/>
                    </a:lnTo>
                    <a:lnTo>
                      <a:pt x="140" y="19"/>
                    </a:lnTo>
                    <a:lnTo>
                      <a:pt x="133" y="14"/>
                    </a:lnTo>
                    <a:lnTo>
                      <a:pt x="126" y="9"/>
                    </a:lnTo>
                    <a:lnTo>
                      <a:pt x="117" y="5"/>
                    </a:lnTo>
                    <a:lnTo>
                      <a:pt x="108" y="2"/>
                    </a:lnTo>
                    <a:lnTo>
                      <a:pt x="100" y="1"/>
                    </a:lnTo>
                    <a:lnTo>
                      <a:pt x="90" y="0"/>
                    </a:lnTo>
                    <a:lnTo>
                      <a:pt x="81" y="1"/>
                    </a:lnTo>
                    <a:lnTo>
                      <a:pt x="72" y="2"/>
                    </a:lnTo>
                    <a:lnTo>
                      <a:pt x="63" y="5"/>
                    </a:lnTo>
                    <a:lnTo>
                      <a:pt x="55" y="9"/>
                    </a:lnTo>
                    <a:lnTo>
                      <a:pt x="47" y="14"/>
                    </a:lnTo>
                    <a:lnTo>
                      <a:pt x="39" y="19"/>
                    </a:lnTo>
                    <a:lnTo>
                      <a:pt x="33" y="27"/>
                    </a:lnTo>
                    <a:lnTo>
                      <a:pt x="27" y="34"/>
                    </a:lnTo>
                    <a:lnTo>
                      <a:pt x="21" y="42"/>
                    </a:lnTo>
                    <a:lnTo>
                      <a:pt x="15" y="52"/>
                    </a:lnTo>
                    <a:lnTo>
                      <a:pt x="11" y="61"/>
                    </a:lnTo>
                    <a:lnTo>
                      <a:pt x="7" y="72"/>
                    </a:lnTo>
                    <a:lnTo>
                      <a:pt x="4" y="82"/>
                    </a:lnTo>
                    <a:lnTo>
                      <a:pt x="2" y="93"/>
                    </a:lnTo>
                    <a:lnTo>
                      <a:pt x="1" y="105"/>
                    </a:lnTo>
                    <a:lnTo>
                      <a:pt x="0" y="117"/>
                    </a:lnTo>
                    <a:lnTo>
                      <a:pt x="1" y="129"/>
                    </a:lnTo>
                    <a:lnTo>
                      <a:pt x="2" y="140"/>
                    </a:lnTo>
                    <a:lnTo>
                      <a:pt x="4" y="152"/>
                    </a:lnTo>
                    <a:lnTo>
                      <a:pt x="7" y="163"/>
                    </a:lnTo>
                    <a:lnTo>
                      <a:pt x="11" y="173"/>
                    </a:lnTo>
                    <a:lnTo>
                      <a:pt x="15" y="183"/>
                    </a:lnTo>
                    <a:lnTo>
                      <a:pt x="21" y="191"/>
                    </a:lnTo>
                    <a:lnTo>
                      <a:pt x="27" y="200"/>
                    </a:lnTo>
                    <a:lnTo>
                      <a:pt x="33" y="208"/>
                    </a:lnTo>
                    <a:lnTo>
                      <a:pt x="39" y="214"/>
                    </a:lnTo>
                    <a:lnTo>
                      <a:pt x="47" y="221"/>
                    </a:lnTo>
                    <a:lnTo>
                      <a:pt x="55" y="226"/>
                    </a:lnTo>
                    <a:lnTo>
                      <a:pt x="63" y="229"/>
                    </a:lnTo>
                    <a:lnTo>
                      <a:pt x="72" y="232"/>
                    </a:lnTo>
                    <a:lnTo>
                      <a:pt x="81" y="234"/>
                    </a:lnTo>
                    <a:lnTo>
                      <a:pt x="90" y="234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29" name="Freeform 457"/>
              <p:cNvSpPr>
                <a:spLocks/>
              </p:cNvSpPr>
              <p:nvPr/>
            </p:nvSpPr>
            <p:spPr bwMode="auto">
              <a:xfrm>
                <a:off x="4801" y="2335"/>
                <a:ext cx="107" cy="116"/>
              </a:xfrm>
              <a:custGeom>
                <a:avLst/>
                <a:gdLst>
                  <a:gd name="T0" fmla="*/ 0 w 2457"/>
                  <a:gd name="T1" fmla="*/ 0 h 2678"/>
                  <a:gd name="T2" fmla="*/ 0 w 2457"/>
                  <a:gd name="T3" fmla="*/ 0 h 2678"/>
                  <a:gd name="T4" fmla="*/ 0 w 2457"/>
                  <a:gd name="T5" fmla="*/ 0 h 2678"/>
                  <a:gd name="T6" fmla="*/ 0 w 2457"/>
                  <a:gd name="T7" fmla="*/ 0 h 2678"/>
                  <a:gd name="T8" fmla="*/ 0 w 2457"/>
                  <a:gd name="T9" fmla="*/ 0 h 2678"/>
                  <a:gd name="T10" fmla="*/ 0 w 2457"/>
                  <a:gd name="T11" fmla="*/ 0 h 2678"/>
                  <a:gd name="T12" fmla="*/ 0 w 2457"/>
                  <a:gd name="T13" fmla="*/ 0 h 2678"/>
                  <a:gd name="T14" fmla="*/ 0 w 2457"/>
                  <a:gd name="T15" fmla="*/ 0 h 2678"/>
                  <a:gd name="T16" fmla="*/ 0 w 2457"/>
                  <a:gd name="T17" fmla="*/ 0 h 2678"/>
                  <a:gd name="T18" fmla="*/ 0 w 2457"/>
                  <a:gd name="T19" fmla="*/ 0 h 2678"/>
                  <a:gd name="T20" fmla="*/ 0 w 2457"/>
                  <a:gd name="T21" fmla="*/ 0 h 2678"/>
                  <a:gd name="T22" fmla="*/ 0 w 2457"/>
                  <a:gd name="T23" fmla="*/ 0 h 2678"/>
                  <a:gd name="T24" fmla="*/ 0 w 2457"/>
                  <a:gd name="T25" fmla="*/ 0 h 2678"/>
                  <a:gd name="T26" fmla="*/ 0 w 2457"/>
                  <a:gd name="T27" fmla="*/ 0 h 2678"/>
                  <a:gd name="T28" fmla="*/ 0 w 2457"/>
                  <a:gd name="T29" fmla="*/ 0 h 2678"/>
                  <a:gd name="T30" fmla="*/ 0 w 2457"/>
                  <a:gd name="T31" fmla="*/ 0 h 2678"/>
                  <a:gd name="T32" fmla="*/ 0 w 2457"/>
                  <a:gd name="T33" fmla="*/ 0 h 2678"/>
                  <a:gd name="T34" fmla="*/ 0 w 2457"/>
                  <a:gd name="T35" fmla="*/ 0 h 2678"/>
                  <a:gd name="T36" fmla="*/ 0 w 2457"/>
                  <a:gd name="T37" fmla="*/ 0 h 2678"/>
                  <a:gd name="T38" fmla="*/ 0 w 2457"/>
                  <a:gd name="T39" fmla="*/ 0 h 2678"/>
                  <a:gd name="T40" fmla="*/ 0 w 2457"/>
                  <a:gd name="T41" fmla="*/ 0 h 2678"/>
                  <a:gd name="T42" fmla="*/ 0 w 2457"/>
                  <a:gd name="T43" fmla="*/ 0 h 2678"/>
                  <a:gd name="T44" fmla="*/ 0 w 2457"/>
                  <a:gd name="T45" fmla="*/ 0 h 2678"/>
                  <a:gd name="T46" fmla="*/ 0 w 2457"/>
                  <a:gd name="T47" fmla="*/ 0 h 2678"/>
                  <a:gd name="T48" fmla="*/ 0 w 2457"/>
                  <a:gd name="T49" fmla="*/ 0 h 2678"/>
                  <a:gd name="T50" fmla="*/ 0 w 2457"/>
                  <a:gd name="T51" fmla="*/ 0 h 2678"/>
                  <a:gd name="T52" fmla="*/ 0 w 2457"/>
                  <a:gd name="T53" fmla="*/ 0 h 2678"/>
                  <a:gd name="T54" fmla="*/ 0 w 2457"/>
                  <a:gd name="T55" fmla="*/ 0 h 2678"/>
                  <a:gd name="T56" fmla="*/ 0 w 2457"/>
                  <a:gd name="T57" fmla="*/ 0 h 2678"/>
                  <a:gd name="T58" fmla="*/ 0 w 2457"/>
                  <a:gd name="T59" fmla="*/ 0 h 2678"/>
                  <a:gd name="T60" fmla="*/ 0 w 2457"/>
                  <a:gd name="T61" fmla="*/ 0 h 2678"/>
                  <a:gd name="T62" fmla="*/ 0 w 2457"/>
                  <a:gd name="T63" fmla="*/ 0 h 2678"/>
                  <a:gd name="T64" fmla="*/ 0 w 2457"/>
                  <a:gd name="T65" fmla="*/ 0 h 2678"/>
                  <a:gd name="T66" fmla="*/ 0 w 2457"/>
                  <a:gd name="T67" fmla="*/ 0 h 2678"/>
                  <a:gd name="T68" fmla="*/ 0 w 2457"/>
                  <a:gd name="T69" fmla="*/ 0 h 2678"/>
                  <a:gd name="T70" fmla="*/ 0 w 2457"/>
                  <a:gd name="T71" fmla="*/ 0 h 2678"/>
                  <a:gd name="T72" fmla="*/ 0 w 2457"/>
                  <a:gd name="T73" fmla="*/ 0 h 2678"/>
                  <a:gd name="T74" fmla="*/ 0 w 2457"/>
                  <a:gd name="T75" fmla="*/ 0 h 2678"/>
                  <a:gd name="T76" fmla="*/ 0 w 2457"/>
                  <a:gd name="T77" fmla="*/ 0 h 2678"/>
                  <a:gd name="T78" fmla="*/ 0 w 2457"/>
                  <a:gd name="T79" fmla="*/ 0 h 2678"/>
                  <a:gd name="T80" fmla="*/ 0 w 2457"/>
                  <a:gd name="T81" fmla="*/ 0 h 2678"/>
                  <a:gd name="T82" fmla="*/ 0 w 2457"/>
                  <a:gd name="T83" fmla="*/ 0 h 2678"/>
                  <a:gd name="T84" fmla="*/ 0 w 2457"/>
                  <a:gd name="T85" fmla="*/ 0 h 2678"/>
                  <a:gd name="T86" fmla="*/ 0 w 2457"/>
                  <a:gd name="T87" fmla="*/ 0 h 2678"/>
                  <a:gd name="T88" fmla="*/ 0 w 2457"/>
                  <a:gd name="T89" fmla="*/ 0 h 2678"/>
                  <a:gd name="T90" fmla="*/ 0 w 2457"/>
                  <a:gd name="T91" fmla="*/ 0 h 2678"/>
                  <a:gd name="T92" fmla="*/ 0 w 2457"/>
                  <a:gd name="T93" fmla="*/ 0 h 2678"/>
                  <a:gd name="T94" fmla="*/ 0 w 2457"/>
                  <a:gd name="T95" fmla="*/ 0 h 2678"/>
                  <a:gd name="T96" fmla="*/ 0 w 2457"/>
                  <a:gd name="T97" fmla="*/ 0 h 2678"/>
                  <a:gd name="T98" fmla="*/ 0 w 2457"/>
                  <a:gd name="T99" fmla="*/ 0 h 2678"/>
                  <a:gd name="T100" fmla="*/ 0 w 2457"/>
                  <a:gd name="T101" fmla="*/ 0 h 2678"/>
                  <a:gd name="T102" fmla="*/ 0 w 2457"/>
                  <a:gd name="T103" fmla="*/ 0 h 2678"/>
                  <a:gd name="T104" fmla="*/ 0 w 2457"/>
                  <a:gd name="T105" fmla="*/ 0 h 2678"/>
                  <a:gd name="T106" fmla="*/ 0 w 2457"/>
                  <a:gd name="T107" fmla="*/ 0 h 267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457"/>
                  <a:gd name="T163" fmla="*/ 0 h 2678"/>
                  <a:gd name="T164" fmla="*/ 2457 w 2457"/>
                  <a:gd name="T165" fmla="*/ 2678 h 267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457" h="2678">
                    <a:moveTo>
                      <a:pt x="2457" y="927"/>
                    </a:moveTo>
                    <a:lnTo>
                      <a:pt x="2455" y="944"/>
                    </a:lnTo>
                    <a:lnTo>
                      <a:pt x="2450" y="990"/>
                    </a:lnTo>
                    <a:lnTo>
                      <a:pt x="2443" y="1058"/>
                    </a:lnTo>
                    <a:lnTo>
                      <a:pt x="2435" y="1144"/>
                    </a:lnTo>
                    <a:lnTo>
                      <a:pt x="2427" y="1241"/>
                    </a:lnTo>
                    <a:lnTo>
                      <a:pt x="2420" y="1341"/>
                    </a:lnTo>
                    <a:lnTo>
                      <a:pt x="2417" y="1391"/>
                    </a:lnTo>
                    <a:lnTo>
                      <a:pt x="2415" y="1440"/>
                    </a:lnTo>
                    <a:lnTo>
                      <a:pt x="2414" y="1487"/>
                    </a:lnTo>
                    <a:lnTo>
                      <a:pt x="2413" y="1532"/>
                    </a:lnTo>
                    <a:lnTo>
                      <a:pt x="2415" y="1619"/>
                    </a:lnTo>
                    <a:lnTo>
                      <a:pt x="2416" y="1710"/>
                    </a:lnTo>
                    <a:lnTo>
                      <a:pt x="2416" y="1757"/>
                    </a:lnTo>
                    <a:lnTo>
                      <a:pt x="2415" y="1804"/>
                    </a:lnTo>
                    <a:lnTo>
                      <a:pt x="2413" y="1851"/>
                    </a:lnTo>
                    <a:lnTo>
                      <a:pt x="2409" y="1897"/>
                    </a:lnTo>
                    <a:lnTo>
                      <a:pt x="2407" y="1921"/>
                    </a:lnTo>
                    <a:lnTo>
                      <a:pt x="2402" y="1944"/>
                    </a:lnTo>
                    <a:lnTo>
                      <a:pt x="2399" y="1968"/>
                    </a:lnTo>
                    <a:lnTo>
                      <a:pt x="2394" y="1991"/>
                    </a:lnTo>
                    <a:lnTo>
                      <a:pt x="2389" y="2015"/>
                    </a:lnTo>
                    <a:lnTo>
                      <a:pt x="2384" y="2038"/>
                    </a:lnTo>
                    <a:lnTo>
                      <a:pt x="2376" y="2061"/>
                    </a:lnTo>
                    <a:lnTo>
                      <a:pt x="2369" y="2084"/>
                    </a:lnTo>
                    <a:lnTo>
                      <a:pt x="2361" y="2107"/>
                    </a:lnTo>
                    <a:lnTo>
                      <a:pt x="2351" y="2129"/>
                    </a:lnTo>
                    <a:lnTo>
                      <a:pt x="2341" y="2151"/>
                    </a:lnTo>
                    <a:lnTo>
                      <a:pt x="2329" y="2173"/>
                    </a:lnTo>
                    <a:lnTo>
                      <a:pt x="2317" y="2194"/>
                    </a:lnTo>
                    <a:lnTo>
                      <a:pt x="2303" y="2216"/>
                    </a:lnTo>
                    <a:lnTo>
                      <a:pt x="2289" y="2237"/>
                    </a:lnTo>
                    <a:lnTo>
                      <a:pt x="2273" y="2258"/>
                    </a:lnTo>
                    <a:lnTo>
                      <a:pt x="2240" y="2299"/>
                    </a:lnTo>
                    <a:lnTo>
                      <a:pt x="2204" y="2338"/>
                    </a:lnTo>
                    <a:lnTo>
                      <a:pt x="2167" y="2378"/>
                    </a:lnTo>
                    <a:lnTo>
                      <a:pt x="2128" y="2416"/>
                    </a:lnTo>
                    <a:lnTo>
                      <a:pt x="2088" y="2454"/>
                    </a:lnTo>
                    <a:lnTo>
                      <a:pt x="2046" y="2489"/>
                    </a:lnTo>
                    <a:lnTo>
                      <a:pt x="2024" y="2506"/>
                    </a:lnTo>
                    <a:lnTo>
                      <a:pt x="2002" y="2522"/>
                    </a:lnTo>
                    <a:lnTo>
                      <a:pt x="1980" y="2537"/>
                    </a:lnTo>
                    <a:lnTo>
                      <a:pt x="1958" y="2553"/>
                    </a:lnTo>
                    <a:lnTo>
                      <a:pt x="1935" y="2568"/>
                    </a:lnTo>
                    <a:lnTo>
                      <a:pt x="1912" y="2581"/>
                    </a:lnTo>
                    <a:lnTo>
                      <a:pt x="1889" y="2594"/>
                    </a:lnTo>
                    <a:lnTo>
                      <a:pt x="1865" y="2606"/>
                    </a:lnTo>
                    <a:lnTo>
                      <a:pt x="1841" y="2618"/>
                    </a:lnTo>
                    <a:lnTo>
                      <a:pt x="1818" y="2628"/>
                    </a:lnTo>
                    <a:lnTo>
                      <a:pt x="1794" y="2637"/>
                    </a:lnTo>
                    <a:lnTo>
                      <a:pt x="1769" y="2647"/>
                    </a:lnTo>
                    <a:lnTo>
                      <a:pt x="1743" y="2654"/>
                    </a:lnTo>
                    <a:lnTo>
                      <a:pt x="1718" y="2660"/>
                    </a:lnTo>
                    <a:lnTo>
                      <a:pt x="1693" y="2667"/>
                    </a:lnTo>
                    <a:lnTo>
                      <a:pt x="1667" y="2671"/>
                    </a:lnTo>
                    <a:lnTo>
                      <a:pt x="1642" y="2675"/>
                    </a:lnTo>
                    <a:lnTo>
                      <a:pt x="1616" y="2677"/>
                    </a:lnTo>
                    <a:lnTo>
                      <a:pt x="1590" y="2678"/>
                    </a:lnTo>
                    <a:lnTo>
                      <a:pt x="1564" y="2678"/>
                    </a:lnTo>
                    <a:lnTo>
                      <a:pt x="1511" y="2675"/>
                    </a:lnTo>
                    <a:lnTo>
                      <a:pt x="1457" y="2671"/>
                    </a:lnTo>
                    <a:lnTo>
                      <a:pt x="1403" y="2666"/>
                    </a:lnTo>
                    <a:lnTo>
                      <a:pt x="1347" y="2657"/>
                    </a:lnTo>
                    <a:lnTo>
                      <a:pt x="1292" y="2648"/>
                    </a:lnTo>
                    <a:lnTo>
                      <a:pt x="1237" y="2636"/>
                    </a:lnTo>
                    <a:lnTo>
                      <a:pt x="1183" y="2624"/>
                    </a:lnTo>
                    <a:lnTo>
                      <a:pt x="1128" y="2608"/>
                    </a:lnTo>
                    <a:lnTo>
                      <a:pt x="1076" y="2592"/>
                    </a:lnTo>
                    <a:lnTo>
                      <a:pt x="1024" y="2573"/>
                    </a:lnTo>
                    <a:lnTo>
                      <a:pt x="999" y="2562"/>
                    </a:lnTo>
                    <a:lnTo>
                      <a:pt x="974" y="2552"/>
                    </a:lnTo>
                    <a:lnTo>
                      <a:pt x="950" y="2540"/>
                    </a:lnTo>
                    <a:lnTo>
                      <a:pt x="926" y="2529"/>
                    </a:lnTo>
                    <a:lnTo>
                      <a:pt x="903" y="2516"/>
                    </a:lnTo>
                    <a:lnTo>
                      <a:pt x="880" y="2504"/>
                    </a:lnTo>
                    <a:lnTo>
                      <a:pt x="858" y="2490"/>
                    </a:lnTo>
                    <a:lnTo>
                      <a:pt x="838" y="2476"/>
                    </a:lnTo>
                    <a:lnTo>
                      <a:pt x="817" y="2462"/>
                    </a:lnTo>
                    <a:lnTo>
                      <a:pt x="797" y="2447"/>
                    </a:lnTo>
                    <a:lnTo>
                      <a:pt x="777" y="2431"/>
                    </a:lnTo>
                    <a:lnTo>
                      <a:pt x="759" y="2415"/>
                    </a:lnTo>
                    <a:lnTo>
                      <a:pt x="724" y="2382"/>
                    </a:lnTo>
                    <a:lnTo>
                      <a:pt x="690" y="2349"/>
                    </a:lnTo>
                    <a:lnTo>
                      <a:pt x="657" y="2315"/>
                    </a:lnTo>
                    <a:lnTo>
                      <a:pt x="627" y="2282"/>
                    </a:lnTo>
                    <a:lnTo>
                      <a:pt x="599" y="2251"/>
                    </a:lnTo>
                    <a:lnTo>
                      <a:pt x="572" y="2219"/>
                    </a:lnTo>
                    <a:lnTo>
                      <a:pt x="547" y="2189"/>
                    </a:lnTo>
                    <a:lnTo>
                      <a:pt x="525" y="2161"/>
                    </a:lnTo>
                    <a:lnTo>
                      <a:pt x="487" y="2112"/>
                    </a:lnTo>
                    <a:lnTo>
                      <a:pt x="459" y="2073"/>
                    </a:lnTo>
                    <a:lnTo>
                      <a:pt x="441" y="2048"/>
                    </a:lnTo>
                    <a:lnTo>
                      <a:pt x="435" y="2039"/>
                    </a:lnTo>
                    <a:lnTo>
                      <a:pt x="426" y="2039"/>
                    </a:lnTo>
                    <a:lnTo>
                      <a:pt x="401" y="2040"/>
                    </a:lnTo>
                    <a:lnTo>
                      <a:pt x="383" y="2040"/>
                    </a:lnTo>
                    <a:lnTo>
                      <a:pt x="362" y="2039"/>
                    </a:lnTo>
                    <a:lnTo>
                      <a:pt x="339" y="2037"/>
                    </a:lnTo>
                    <a:lnTo>
                      <a:pt x="315" y="2033"/>
                    </a:lnTo>
                    <a:lnTo>
                      <a:pt x="288" y="2028"/>
                    </a:lnTo>
                    <a:lnTo>
                      <a:pt x="262" y="2020"/>
                    </a:lnTo>
                    <a:lnTo>
                      <a:pt x="248" y="2016"/>
                    </a:lnTo>
                    <a:lnTo>
                      <a:pt x="234" y="2011"/>
                    </a:lnTo>
                    <a:lnTo>
                      <a:pt x="220" y="2005"/>
                    </a:lnTo>
                    <a:lnTo>
                      <a:pt x="206" y="1999"/>
                    </a:lnTo>
                    <a:lnTo>
                      <a:pt x="192" y="1991"/>
                    </a:lnTo>
                    <a:lnTo>
                      <a:pt x="179" y="1983"/>
                    </a:lnTo>
                    <a:lnTo>
                      <a:pt x="165" y="1975"/>
                    </a:lnTo>
                    <a:lnTo>
                      <a:pt x="152" y="1964"/>
                    </a:lnTo>
                    <a:lnTo>
                      <a:pt x="139" y="1954"/>
                    </a:lnTo>
                    <a:lnTo>
                      <a:pt x="127" y="1942"/>
                    </a:lnTo>
                    <a:lnTo>
                      <a:pt x="114" y="1930"/>
                    </a:lnTo>
                    <a:lnTo>
                      <a:pt x="103" y="1916"/>
                    </a:lnTo>
                    <a:lnTo>
                      <a:pt x="90" y="1901"/>
                    </a:lnTo>
                    <a:lnTo>
                      <a:pt x="79" y="1884"/>
                    </a:lnTo>
                    <a:lnTo>
                      <a:pt x="67" y="1867"/>
                    </a:lnTo>
                    <a:lnTo>
                      <a:pt x="58" y="1849"/>
                    </a:lnTo>
                    <a:lnTo>
                      <a:pt x="48" y="1832"/>
                    </a:lnTo>
                    <a:lnTo>
                      <a:pt x="40" y="1814"/>
                    </a:lnTo>
                    <a:lnTo>
                      <a:pt x="32" y="1795"/>
                    </a:lnTo>
                    <a:lnTo>
                      <a:pt x="26" y="1777"/>
                    </a:lnTo>
                    <a:lnTo>
                      <a:pt x="19" y="1758"/>
                    </a:lnTo>
                    <a:lnTo>
                      <a:pt x="14" y="1739"/>
                    </a:lnTo>
                    <a:lnTo>
                      <a:pt x="10" y="1720"/>
                    </a:lnTo>
                    <a:lnTo>
                      <a:pt x="6" y="1702"/>
                    </a:lnTo>
                    <a:lnTo>
                      <a:pt x="4" y="1683"/>
                    </a:lnTo>
                    <a:lnTo>
                      <a:pt x="2" y="1665"/>
                    </a:lnTo>
                    <a:lnTo>
                      <a:pt x="0" y="1646"/>
                    </a:lnTo>
                    <a:lnTo>
                      <a:pt x="0" y="1629"/>
                    </a:lnTo>
                    <a:lnTo>
                      <a:pt x="2" y="1611"/>
                    </a:lnTo>
                    <a:lnTo>
                      <a:pt x="3" y="1593"/>
                    </a:lnTo>
                    <a:lnTo>
                      <a:pt x="6" y="1576"/>
                    </a:lnTo>
                    <a:lnTo>
                      <a:pt x="9" y="1561"/>
                    </a:lnTo>
                    <a:lnTo>
                      <a:pt x="13" y="1545"/>
                    </a:lnTo>
                    <a:lnTo>
                      <a:pt x="18" y="1530"/>
                    </a:lnTo>
                    <a:lnTo>
                      <a:pt x="24" y="1515"/>
                    </a:lnTo>
                    <a:lnTo>
                      <a:pt x="32" y="1501"/>
                    </a:lnTo>
                    <a:lnTo>
                      <a:pt x="39" y="1489"/>
                    </a:lnTo>
                    <a:lnTo>
                      <a:pt x="48" y="1476"/>
                    </a:lnTo>
                    <a:lnTo>
                      <a:pt x="58" y="1466"/>
                    </a:lnTo>
                    <a:lnTo>
                      <a:pt x="68" y="1456"/>
                    </a:lnTo>
                    <a:lnTo>
                      <a:pt x="80" y="1446"/>
                    </a:lnTo>
                    <a:lnTo>
                      <a:pt x="92" y="1439"/>
                    </a:lnTo>
                    <a:lnTo>
                      <a:pt x="106" y="1432"/>
                    </a:lnTo>
                    <a:lnTo>
                      <a:pt x="120" y="1426"/>
                    </a:lnTo>
                    <a:lnTo>
                      <a:pt x="149" y="1418"/>
                    </a:lnTo>
                    <a:lnTo>
                      <a:pt x="176" y="1413"/>
                    </a:lnTo>
                    <a:lnTo>
                      <a:pt x="201" y="1410"/>
                    </a:lnTo>
                    <a:lnTo>
                      <a:pt x="224" y="1409"/>
                    </a:lnTo>
                    <a:lnTo>
                      <a:pt x="244" y="1409"/>
                    </a:lnTo>
                    <a:lnTo>
                      <a:pt x="264" y="1412"/>
                    </a:lnTo>
                    <a:lnTo>
                      <a:pt x="282" y="1415"/>
                    </a:lnTo>
                    <a:lnTo>
                      <a:pt x="298" y="1420"/>
                    </a:lnTo>
                    <a:lnTo>
                      <a:pt x="311" y="1425"/>
                    </a:lnTo>
                    <a:lnTo>
                      <a:pt x="324" y="1431"/>
                    </a:lnTo>
                    <a:lnTo>
                      <a:pt x="333" y="1436"/>
                    </a:lnTo>
                    <a:lnTo>
                      <a:pt x="341" y="1441"/>
                    </a:lnTo>
                    <a:lnTo>
                      <a:pt x="353" y="1449"/>
                    </a:lnTo>
                    <a:lnTo>
                      <a:pt x="356" y="1452"/>
                    </a:lnTo>
                    <a:lnTo>
                      <a:pt x="357" y="1441"/>
                    </a:lnTo>
                    <a:lnTo>
                      <a:pt x="358" y="1409"/>
                    </a:lnTo>
                    <a:lnTo>
                      <a:pt x="361" y="1359"/>
                    </a:lnTo>
                    <a:lnTo>
                      <a:pt x="367" y="1292"/>
                    </a:lnTo>
                    <a:lnTo>
                      <a:pt x="371" y="1253"/>
                    </a:lnTo>
                    <a:lnTo>
                      <a:pt x="376" y="1212"/>
                    </a:lnTo>
                    <a:lnTo>
                      <a:pt x="382" y="1168"/>
                    </a:lnTo>
                    <a:lnTo>
                      <a:pt x="388" y="1122"/>
                    </a:lnTo>
                    <a:lnTo>
                      <a:pt x="397" y="1073"/>
                    </a:lnTo>
                    <a:lnTo>
                      <a:pt x="406" y="1023"/>
                    </a:lnTo>
                    <a:lnTo>
                      <a:pt x="416" y="972"/>
                    </a:lnTo>
                    <a:lnTo>
                      <a:pt x="429" y="920"/>
                    </a:lnTo>
                    <a:lnTo>
                      <a:pt x="443" y="867"/>
                    </a:lnTo>
                    <a:lnTo>
                      <a:pt x="457" y="814"/>
                    </a:lnTo>
                    <a:lnTo>
                      <a:pt x="474" y="760"/>
                    </a:lnTo>
                    <a:lnTo>
                      <a:pt x="493" y="707"/>
                    </a:lnTo>
                    <a:lnTo>
                      <a:pt x="512" y="654"/>
                    </a:lnTo>
                    <a:lnTo>
                      <a:pt x="535" y="603"/>
                    </a:lnTo>
                    <a:lnTo>
                      <a:pt x="559" y="553"/>
                    </a:lnTo>
                    <a:lnTo>
                      <a:pt x="585" y="504"/>
                    </a:lnTo>
                    <a:lnTo>
                      <a:pt x="613" y="457"/>
                    </a:lnTo>
                    <a:lnTo>
                      <a:pt x="645" y="412"/>
                    </a:lnTo>
                    <a:lnTo>
                      <a:pt x="678" y="371"/>
                    </a:lnTo>
                    <a:lnTo>
                      <a:pt x="714" y="331"/>
                    </a:lnTo>
                    <a:lnTo>
                      <a:pt x="751" y="296"/>
                    </a:lnTo>
                    <a:lnTo>
                      <a:pt x="792" y="263"/>
                    </a:lnTo>
                    <a:lnTo>
                      <a:pt x="836" y="234"/>
                    </a:lnTo>
                    <a:lnTo>
                      <a:pt x="881" y="210"/>
                    </a:lnTo>
                    <a:lnTo>
                      <a:pt x="930" y="188"/>
                    </a:lnTo>
                    <a:lnTo>
                      <a:pt x="980" y="165"/>
                    </a:lnTo>
                    <a:lnTo>
                      <a:pt x="1034" y="143"/>
                    </a:lnTo>
                    <a:lnTo>
                      <a:pt x="1087" y="122"/>
                    </a:lnTo>
                    <a:lnTo>
                      <a:pt x="1142" y="101"/>
                    </a:lnTo>
                    <a:lnTo>
                      <a:pt x="1199" y="81"/>
                    </a:lnTo>
                    <a:lnTo>
                      <a:pt x="1257" y="63"/>
                    </a:lnTo>
                    <a:lnTo>
                      <a:pt x="1315" y="47"/>
                    </a:lnTo>
                    <a:lnTo>
                      <a:pt x="1373" y="32"/>
                    </a:lnTo>
                    <a:lnTo>
                      <a:pt x="1433" y="19"/>
                    </a:lnTo>
                    <a:lnTo>
                      <a:pt x="1492" y="10"/>
                    </a:lnTo>
                    <a:lnTo>
                      <a:pt x="1553" y="4"/>
                    </a:lnTo>
                    <a:lnTo>
                      <a:pt x="1612" y="0"/>
                    </a:lnTo>
                    <a:lnTo>
                      <a:pt x="1671" y="0"/>
                    </a:lnTo>
                    <a:lnTo>
                      <a:pt x="1730" y="4"/>
                    </a:lnTo>
                    <a:lnTo>
                      <a:pt x="1787" y="11"/>
                    </a:lnTo>
                    <a:lnTo>
                      <a:pt x="1845" y="24"/>
                    </a:lnTo>
                    <a:lnTo>
                      <a:pt x="1900" y="40"/>
                    </a:lnTo>
                    <a:lnTo>
                      <a:pt x="1955" y="61"/>
                    </a:lnTo>
                    <a:lnTo>
                      <a:pt x="2007" y="88"/>
                    </a:lnTo>
                    <a:lnTo>
                      <a:pt x="2059" y="121"/>
                    </a:lnTo>
                    <a:lnTo>
                      <a:pt x="2108" y="159"/>
                    </a:lnTo>
                    <a:lnTo>
                      <a:pt x="2156" y="204"/>
                    </a:lnTo>
                    <a:lnTo>
                      <a:pt x="2201" y="254"/>
                    </a:lnTo>
                    <a:lnTo>
                      <a:pt x="2244" y="312"/>
                    </a:lnTo>
                    <a:lnTo>
                      <a:pt x="2283" y="377"/>
                    </a:lnTo>
                    <a:lnTo>
                      <a:pt x="2321" y="449"/>
                    </a:lnTo>
                    <a:lnTo>
                      <a:pt x="2354" y="528"/>
                    </a:lnTo>
                    <a:lnTo>
                      <a:pt x="2386" y="616"/>
                    </a:lnTo>
                    <a:lnTo>
                      <a:pt x="2413" y="710"/>
                    </a:lnTo>
                    <a:lnTo>
                      <a:pt x="2437" y="815"/>
                    </a:lnTo>
                    <a:lnTo>
                      <a:pt x="2457" y="927"/>
                    </a:lnTo>
                    <a:close/>
                  </a:path>
                </a:pathLst>
              </a:custGeom>
              <a:solidFill>
                <a:srgbClr val="F7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30" name="Freeform 458"/>
              <p:cNvSpPr>
                <a:spLocks/>
              </p:cNvSpPr>
              <p:nvPr/>
            </p:nvSpPr>
            <p:spPr bwMode="auto">
              <a:xfrm>
                <a:off x="4797" y="2320"/>
                <a:ext cx="114" cy="86"/>
              </a:xfrm>
              <a:custGeom>
                <a:avLst/>
                <a:gdLst>
                  <a:gd name="T0" fmla="*/ 0 w 2639"/>
                  <a:gd name="T1" fmla="*/ 0 h 1967"/>
                  <a:gd name="T2" fmla="*/ 0 w 2639"/>
                  <a:gd name="T3" fmla="*/ 0 h 1967"/>
                  <a:gd name="T4" fmla="*/ 0 w 2639"/>
                  <a:gd name="T5" fmla="*/ 0 h 1967"/>
                  <a:gd name="T6" fmla="*/ 0 w 2639"/>
                  <a:gd name="T7" fmla="*/ 0 h 1967"/>
                  <a:gd name="T8" fmla="*/ 0 w 2639"/>
                  <a:gd name="T9" fmla="*/ 0 h 1967"/>
                  <a:gd name="T10" fmla="*/ 0 w 2639"/>
                  <a:gd name="T11" fmla="*/ 0 h 1967"/>
                  <a:gd name="T12" fmla="*/ 0 w 2639"/>
                  <a:gd name="T13" fmla="*/ 0 h 1967"/>
                  <a:gd name="T14" fmla="*/ 0 w 2639"/>
                  <a:gd name="T15" fmla="*/ 0 h 1967"/>
                  <a:gd name="T16" fmla="*/ 0 w 2639"/>
                  <a:gd name="T17" fmla="*/ 0 h 1967"/>
                  <a:gd name="T18" fmla="*/ 0 w 2639"/>
                  <a:gd name="T19" fmla="*/ 0 h 1967"/>
                  <a:gd name="T20" fmla="*/ 0 w 2639"/>
                  <a:gd name="T21" fmla="*/ 0 h 1967"/>
                  <a:gd name="T22" fmla="*/ 0 w 2639"/>
                  <a:gd name="T23" fmla="*/ 0 h 1967"/>
                  <a:gd name="T24" fmla="*/ 0 w 2639"/>
                  <a:gd name="T25" fmla="*/ 0 h 1967"/>
                  <a:gd name="T26" fmla="*/ 0 w 2639"/>
                  <a:gd name="T27" fmla="*/ 0 h 1967"/>
                  <a:gd name="T28" fmla="*/ 0 w 2639"/>
                  <a:gd name="T29" fmla="*/ 0 h 1967"/>
                  <a:gd name="T30" fmla="*/ 0 w 2639"/>
                  <a:gd name="T31" fmla="*/ 0 h 1967"/>
                  <a:gd name="T32" fmla="*/ 0 w 2639"/>
                  <a:gd name="T33" fmla="*/ 0 h 1967"/>
                  <a:gd name="T34" fmla="*/ 0 w 2639"/>
                  <a:gd name="T35" fmla="*/ 0 h 1967"/>
                  <a:gd name="T36" fmla="*/ 0 w 2639"/>
                  <a:gd name="T37" fmla="*/ 0 h 1967"/>
                  <a:gd name="T38" fmla="*/ 0 w 2639"/>
                  <a:gd name="T39" fmla="*/ 0 h 1967"/>
                  <a:gd name="T40" fmla="*/ 0 w 2639"/>
                  <a:gd name="T41" fmla="*/ 0 h 1967"/>
                  <a:gd name="T42" fmla="*/ 0 w 2639"/>
                  <a:gd name="T43" fmla="*/ 0 h 1967"/>
                  <a:gd name="T44" fmla="*/ 0 w 2639"/>
                  <a:gd name="T45" fmla="*/ 0 h 1967"/>
                  <a:gd name="T46" fmla="*/ 0 w 2639"/>
                  <a:gd name="T47" fmla="*/ 0 h 1967"/>
                  <a:gd name="T48" fmla="*/ 0 w 2639"/>
                  <a:gd name="T49" fmla="*/ 0 h 1967"/>
                  <a:gd name="T50" fmla="*/ 0 w 2639"/>
                  <a:gd name="T51" fmla="*/ 0 h 1967"/>
                  <a:gd name="T52" fmla="*/ 0 w 2639"/>
                  <a:gd name="T53" fmla="*/ 0 h 1967"/>
                  <a:gd name="T54" fmla="*/ 0 w 2639"/>
                  <a:gd name="T55" fmla="*/ 0 h 1967"/>
                  <a:gd name="T56" fmla="*/ 0 w 2639"/>
                  <a:gd name="T57" fmla="*/ 0 h 1967"/>
                  <a:gd name="T58" fmla="*/ 0 w 2639"/>
                  <a:gd name="T59" fmla="*/ 0 h 1967"/>
                  <a:gd name="T60" fmla="*/ 0 w 2639"/>
                  <a:gd name="T61" fmla="*/ 0 h 1967"/>
                  <a:gd name="T62" fmla="*/ 0 w 2639"/>
                  <a:gd name="T63" fmla="*/ 0 h 1967"/>
                  <a:gd name="T64" fmla="*/ 0 w 2639"/>
                  <a:gd name="T65" fmla="*/ 0 h 1967"/>
                  <a:gd name="T66" fmla="*/ 0 w 2639"/>
                  <a:gd name="T67" fmla="*/ 0 h 1967"/>
                  <a:gd name="T68" fmla="*/ 0 w 2639"/>
                  <a:gd name="T69" fmla="*/ 0 h 1967"/>
                  <a:gd name="T70" fmla="*/ 0 w 2639"/>
                  <a:gd name="T71" fmla="*/ 0 h 1967"/>
                  <a:gd name="T72" fmla="*/ 0 w 2639"/>
                  <a:gd name="T73" fmla="*/ 0 h 1967"/>
                  <a:gd name="T74" fmla="*/ 0 w 2639"/>
                  <a:gd name="T75" fmla="*/ 0 h 1967"/>
                  <a:gd name="T76" fmla="*/ 0 w 2639"/>
                  <a:gd name="T77" fmla="*/ 0 h 1967"/>
                  <a:gd name="T78" fmla="*/ 0 w 2639"/>
                  <a:gd name="T79" fmla="*/ 0 h 1967"/>
                  <a:gd name="T80" fmla="*/ 0 w 2639"/>
                  <a:gd name="T81" fmla="*/ 0 h 1967"/>
                  <a:gd name="T82" fmla="*/ 0 w 2639"/>
                  <a:gd name="T83" fmla="*/ 0 h 1967"/>
                  <a:gd name="T84" fmla="*/ 0 w 2639"/>
                  <a:gd name="T85" fmla="*/ 0 h 1967"/>
                  <a:gd name="T86" fmla="*/ 0 w 2639"/>
                  <a:gd name="T87" fmla="*/ 0 h 1967"/>
                  <a:gd name="T88" fmla="*/ 0 w 2639"/>
                  <a:gd name="T89" fmla="*/ 0 h 1967"/>
                  <a:gd name="T90" fmla="*/ 0 w 2639"/>
                  <a:gd name="T91" fmla="*/ 0 h 1967"/>
                  <a:gd name="T92" fmla="*/ 0 w 2639"/>
                  <a:gd name="T93" fmla="*/ 0 h 1967"/>
                  <a:gd name="T94" fmla="*/ 0 w 2639"/>
                  <a:gd name="T95" fmla="*/ 0 h 1967"/>
                  <a:gd name="T96" fmla="*/ 0 w 2639"/>
                  <a:gd name="T97" fmla="*/ 0 h 1967"/>
                  <a:gd name="T98" fmla="*/ 0 w 2639"/>
                  <a:gd name="T99" fmla="*/ 0 h 1967"/>
                  <a:gd name="T100" fmla="*/ 0 w 2639"/>
                  <a:gd name="T101" fmla="*/ 0 h 1967"/>
                  <a:gd name="T102" fmla="*/ 0 w 2639"/>
                  <a:gd name="T103" fmla="*/ 0 h 1967"/>
                  <a:gd name="T104" fmla="*/ 0 w 2639"/>
                  <a:gd name="T105" fmla="*/ 0 h 1967"/>
                  <a:gd name="T106" fmla="*/ 0 w 2639"/>
                  <a:gd name="T107" fmla="*/ 0 h 1967"/>
                  <a:gd name="T108" fmla="*/ 0 w 2639"/>
                  <a:gd name="T109" fmla="*/ 0 h 1967"/>
                  <a:gd name="T110" fmla="*/ 0 w 2639"/>
                  <a:gd name="T111" fmla="*/ 0 h 1967"/>
                  <a:gd name="T112" fmla="*/ 0 w 2639"/>
                  <a:gd name="T113" fmla="*/ 0 h 1967"/>
                  <a:gd name="T114" fmla="*/ 0 w 2639"/>
                  <a:gd name="T115" fmla="*/ 0 h 1967"/>
                  <a:gd name="T116" fmla="*/ 0 w 2639"/>
                  <a:gd name="T117" fmla="*/ 0 h 1967"/>
                  <a:gd name="T118" fmla="*/ 0 w 2639"/>
                  <a:gd name="T119" fmla="*/ 0 h 1967"/>
                  <a:gd name="T120" fmla="*/ 0 w 2639"/>
                  <a:gd name="T121" fmla="*/ 0 h 19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639"/>
                  <a:gd name="T184" fmla="*/ 0 h 1967"/>
                  <a:gd name="T185" fmla="*/ 2639 w 2639"/>
                  <a:gd name="T186" fmla="*/ 1967 h 196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639" h="1967">
                    <a:moveTo>
                      <a:pt x="1778" y="445"/>
                    </a:moveTo>
                    <a:lnTo>
                      <a:pt x="1777" y="458"/>
                    </a:lnTo>
                    <a:lnTo>
                      <a:pt x="1775" y="493"/>
                    </a:lnTo>
                    <a:lnTo>
                      <a:pt x="1770" y="546"/>
                    </a:lnTo>
                    <a:lnTo>
                      <a:pt x="1762" y="614"/>
                    </a:lnTo>
                    <a:lnTo>
                      <a:pt x="1756" y="652"/>
                    </a:lnTo>
                    <a:lnTo>
                      <a:pt x="1748" y="691"/>
                    </a:lnTo>
                    <a:lnTo>
                      <a:pt x="1740" y="732"/>
                    </a:lnTo>
                    <a:lnTo>
                      <a:pt x="1731" y="774"/>
                    </a:lnTo>
                    <a:lnTo>
                      <a:pt x="1719" y="815"/>
                    </a:lnTo>
                    <a:lnTo>
                      <a:pt x="1706" y="856"/>
                    </a:lnTo>
                    <a:lnTo>
                      <a:pt x="1690" y="897"/>
                    </a:lnTo>
                    <a:lnTo>
                      <a:pt x="1673" y="935"/>
                    </a:lnTo>
                    <a:lnTo>
                      <a:pt x="1654" y="973"/>
                    </a:lnTo>
                    <a:lnTo>
                      <a:pt x="1635" y="1009"/>
                    </a:lnTo>
                    <a:lnTo>
                      <a:pt x="1615" y="1046"/>
                    </a:lnTo>
                    <a:lnTo>
                      <a:pt x="1594" y="1080"/>
                    </a:lnTo>
                    <a:lnTo>
                      <a:pt x="1553" y="1146"/>
                    </a:lnTo>
                    <a:lnTo>
                      <a:pt x="1515" y="1203"/>
                    </a:lnTo>
                    <a:lnTo>
                      <a:pt x="1480" y="1251"/>
                    </a:lnTo>
                    <a:lnTo>
                      <a:pt x="1453" y="1288"/>
                    </a:lnTo>
                    <a:lnTo>
                      <a:pt x="1434" y="1311"/>
                    </a:lnTo>
                    <a:lnTo>
                      <a:pt x="1428" y="1320"/>
                    </a:lnTo>
                    <a:lnTo>
                      <a:pt x="1428" y="1313"/>
                    </a:lnTo>
                    <a:lnTo>
                      <a:pt x="1429" y="1296"/>
                    </a:lnTo>
                    <a:lnTo>
                      <a:pt x="1429" y="1269"/>
                    </a:lnTo>
                    <a:lnTo>
                      <a:pt x="1429" y="1232"/>
                    </a:lnTo>
                    <a:lnTo>
                      <a:pt x="1428" y="1190"/>
                    </a:lnTo>
                    <a:lnTo>
                      <a:pt x="1424" y="1142"/>
                    </a:lnTo>
                    <a:lnTo>
                      <a:pt x="1422" y="1117"/>
                    </a:lnTo>
                    <a:lnTo>
                      <a:pt x="1419" y="1092"/>
                    </a:lnTo>
                    <a:lnTo>
                      <a:pt x="1415" y="1066"/>
                    </a:lnTo>
                    <a:lnTo>
                      <a:pt x="1410" y="1039"/>
                    </a:lnTo>
                    <a:lnTo>
                      <a:pt x="1401" y="986"/>
                    </a:lnTo>
                    <a:lnTo>
                      <a:pt x="1392" y="933"/>
                    </a:lnTo>
                    <a:lnTo>
                      <a:pt x="1382" y="882"/>
                    </a:lnTo>
                    <a:lnTo>
                      <a:pt x="1375" y="834"/>
                    </a:lnTo>
                    <a:lnTo>
                      <a:pt x="1368" y="793"/>
                    </a:lnTo>
                    <a:lnTo>
                      <a:pt x="1363" y="762"/>
                    </a:lnTo>
                    <a:lnTo>
                      <a:pt x="1359" y="741"/>
                    </a:lnTo>
                    <a:lnTo>
                      <a:pt x="1358" y="734"/>
                    </a:lnTo>
                    <a:lnTo>
                      <a:pt x="1358" y="743"/>
                    </a:lnTo>
                    <a:lnTo>
                      <a:pt x="1357" y="771"/>
                    </a:lnTo>
                    <a:lnTo>
                      <a:pt x="1356" y="791"/>
                    </a:lnTo>
                    <a:lnTo>
                      <a:pt x="1354" y="815"/>
                    </a:lnTo>
                    <a:lnTo>
                      <a:pt x="1351" y="840"/>
                    </a:lnTo>
                    <a:lnTo>
                      <a:pt x="1346" y="869"/>
                    </a:lnTo>
                    <a:lnTo>
                      <a:pt x="1340" y="900"/>
                    </a:lnTo>
                    <a:lnTo>
                      <a:pt x="1332" y="932"/>
                    </a:lnTo>
                    <a:lnTo>
                      <a:pt x="1322" y="965"/>
                    </a:lnTo>
                    <a:lnTo>
                      <a:pt x="1310" y="1000"/>
                    </a:lnTo>
                    <a:lnTo>
                      <a:pt x="1296" y="1034"/>
                    </a:lnTo>
                    <a:lnTo>
                      <a:pt x="1278" y="1068"/>
                    </a:lnTo>
                    <a:lnTo>
                      <a:pt x="1269" y="1086"/>
                    </a:lnTo>
                    <a:lnTo>
                      <a:pt x="1258" y="1103"/>
                    </a:lnTo>
                    <a:lnTo>
                      <a:pt x="1248" y="1120"/>
                    </a:lnTo>
                    <a:lnTo>
                      <a:pt x="1235" y="1136"/>
                    </a:lnTo>
                    <a:lnTo>
                      <a:pt x="1210" y="1169"/>
                    </a:lnTo>
                    <a:lnTo>
                      <a:pt x="1182" y="1202"/>
                    </a:lnTo>
                    <a:lnTo>
                      <a:pt x="1153" y="1234"/>
                    </a:lnTo>
                    <a:lnTo>
                      <a:pt x="1123" y="1265"/>
                    </a:lnTo>
                    <a:lnTo>
                      <a:pt x="1093" y="1297"/>
                    </a:lnTo>
                    <a:lnTo>
                      <a:pt x="1061" y="1327"/>
                    </a:lnTo>
                    <a:lnTo>
                      <a:pt x="1032" y="1355"/>
                    </a:lnTo>
                    <a:lnTo>
                      <a:pt x="1003" y="1381"/>
                    </a:lnTo>
                    <a:lnTo>
                      <a:pt x="950" y="1427"/>
                    </a:lnTo>
                    <a:lnTo>
                      <a:pt x="907" y="1463"/>
                    </a:lnTo>
                    <a:lnTo>
                      <a:pt x="879" y="1486"/>
                    </a:lnTo>
                    <a:lnTo>
                      <a:pt x="868" y="1495"/>
                    </a:lnTo>
                    <a:lnTo>
                      <a:pt x="870" y="1491"/>
                    </a:lnTo>
                    <a:lnTo>
                      <a:pt x="878" y="1480"/>
                    </a:lnTo>
                    <a:lnTo>
                      <a:pt x="889" y="1460"/>
                    </a:lnTo>
                    <a:lnTo>
                      <a:pt x="902" y="1433"/>
                    </a:lnTo>
                    <a:lnTo>
                      <a:pt x="909" y="1417"/>
                    </a:lnTo>
                    <a:lnTo>
                      <a:pt x="916" y="1398"/>
                    </a:lnTo>
                    <a:lnTo>
                      <a:pt x="924" y="1378"/>
                    </a:lnTo>
                    <a:lnTo>
                      <a:pt x="931" y="1354"/>
                    </a:lnTo>
                    <a:lnTo>
                      <a:pt x="937" y="1329"/>
                    </a:lnTo>
                    <a:lnTo>
                      <a:pt x="945" y="1302"/>
                    </a:lnTo>
                    <a:lnTo>
                      <a:pt x="950" y="1273"/>
                    </a:lnTo>
                    <a:lnTo>
                      <a:pt x="956" y="1241"/>
                    </a:lnTo>
                    <a:lnTo>
                      <a:pt x="960" y="1209"/>
                    </a:lnTo>
                    <a:lnTo>
                      <a:pt x="962" y="1179"/>
                    </a:lnTo>
                    <a:lnTo>
                      <a:pt x="964" y="1151"/>
                    </a:lnTo>
                    <a:lnTo>
                      <a:pt x="965" y="1125"/>
                    </a:lnTo>
                    <a:lnTo>
                      <a:pt x="965" y="1101"/>
                    </a:lnTo>
                    <a:lnTo>
                      <a:pt x="964" y="1079"/>
                    </a:lnTo>
                    <a:lnTo>
                      <a:pt x="963" y="1058"/>
                    </a:lnTo>
                    <a:lnTo>
                      <a:pt x="961" y="1039"/>
                    </a:lnTo>
                    <a:lnTo>
                      <a:pt x="956" y="1009"/>
                    </a:lnTo>
                    <a:lnTo>
                      <a:pt x="952" y="987"/>
                    </a:lnTo>
                    <a:lnTo>
                      <a:pt x="949" y="975"/>
                    </a:lnTo>
                    <a:lnTo>
                      <a:pt x="947" y="969"/>
                    </a:lnTo>
                    <a:lnTo>
                      <a:pt x="946" y="978"/>
                    </a:lnTo>
                    <a:lnTo>
                      <a:pt x="941" y="1001"/>
                    </a:lnTo>
                    <a:lnTo>
                      <a:pt x="938" y="1016"/>
                    </a:lnTo>
                    <a:lnTo>
                      <a:pt x="933" y="1036"/>
                    </a:lnTo>
                    <a:lnTo>
                      <a:pt x="927" y="1058"/>
                    </a:lnTo>
                    <a:lnTo>
                      <a:pt x="919" y="1082"/>
                    </a:lnTo>
                    <a:lnTo>
                      <a:pt x="910" y="1109"/>
                    </a:lnTo>
                    <a:lnTo>
                      <a:pt x="899" y="1138"/>
                    </a:lnTo>
                    <a:lnTo>
                      <a:pt x="885" y="1170"/>
                    </a:lnTo>
                    <a:lnTo>
                      <a:pt x="869" y="1202"/>
                    </a:lnTo>
                    <a:lnTo>
                      <a:pt x="851" y="1236"/>
                    </a:lnTo>
                    <a:lnTo>
                      <a:pt x="830" y="1272"/>
                    </a:lnTo>
                    <a:lnTo>
                      <a:pt x="807" y="1309"/>
                    </a:lnTo>
                    <a:lnTo>
                      <a:pt x="781" y="1346"/>
                    </a:lnTo>
                    <a:lnTo>
                      <a:pt x="729" y="1416"/>
                    </a:lnTo>
                    <a:lnTo>
                      <a:pt x="685" y="1474"/>
                    </a:lnTo>
                    <a:lnTo>
                      <a:pt x="648" y="1523"/>
                    </a:lnTo>
                    <a:lnTo>
                      <a:pt x="618" y="1565"/>
                    </a:lnTo>
                    <a:lnTo>
                      <a:pt x="606" y="1584"/>
                    </a:lnTo>
                    <a:lnTo>
                      <a:pt x="595" y="1602"/>
                    </a:lnTo>
                    <a:lnTo>
                      <a:pt x="586" y="1620"/>
                    </a:lnTo>
                    <a:lnTo>
                      <a:pt x="579" y="1636"/>
                    </a:lnTo>
                    <a:lnTo>
                      <a:pt x="572" y="1653"/>
                    </a:lnTo>
                    <a:lnTo>
                      <a:pt x="567" y="1670"/>
                    </a:lnTo>
                    <a:lnTo>
                      <a:pt x="564" y="1688"/>
                    </a:lnTo>
                    <a:lnTo>
                      <a:pt x="562" y="1705"/>
                    </a:lnTo>
                    <a:lnTo>
                      <a:pt x="561" y="1724"/>
                    </a:lnTo>
                    <a:lnTo>
                      <a:pt x="563" y="1744"/>
                    </a:lnTo>
                    <a:lnTo>
                      <a:pt x="566" y="1765"/>
                    </a:lnTo>
                    <a:lnTo>
                      <a:pt x="571" y="1787"/>
                    </a:lnTo>
                    <a:lnTo>
                      <a:pt x="578" y="1808"/>
                    </a:lnTo>
                    <a:lnTo>
                      <a:pt x="586" y="1830"/>
                    </a:lnTo>
                    <a:lnTo>
                      <a:pt x="593" y="1851"/>
                    </a:lnTo>
                    <a:lnTo>
                      <a:pt x="603" y="1872"/>
                    </a:lnTo>
                    <a:lnTo>
                      <a:pt x="619" y="1910"/>
                    </a:lnTo>
                    <a:lnTo>
                      <a:pt x="634" y="1940"/>
                    </a:lnTo>
                    <a:lnTo>
                      <a:pt x="645" y="1960"/>
                    </a:lnTo>
                    <a:lnTo>
                      <a:pt x="649" y="1967"/>
                    </a:lnTo>
                    <a:lnTo>
                      <a:pt x="644" y="1961"/>
                    </a:lnTo>
                    <a:lnTo>
                      <a:pt x="630" y="1943"/>
                    </a:lnTo>
                    <a:lnTo>
                      <a:pt x="609" y="1917"/>
                    </a:lnTo>
                    <a:lnTo>
                      <a:pt x="583" y="1887"/>
                    </a:lnTo>
                    <a:lnTo>
                      <a:pt x="554" y="1855"/>
                    </a:lnTo>
                    <a:lnTo>
                      <a:pt x="523" y="1825"/>
                    </a:lnTo>
                    <a:lnTo>
                      <a:pt x="508" y="1812"/>
                    </a:lnTo>
                    <a:lnTo>
                      <a:pt x="493" y="1800"/>
                    </a:lnTo>
                    <a:lnTo>
                      <a:pt x="479" y="1791"/>
                    </a:lnTo>
                    <a:lnTo>
                      <a:pt x="465" y="1783"/>
                    </a:lnTo>
                    <a:lnTo>
                      <a:pt x="446" y="1775"/>
                    </a:lnTo>
                    <a:lnTo>
                      <a:pt x="428" y="1769"/>
                    </a:lnTo>
                    <a:lnTo>
                      <a:pt x="411" y="1763"/>
                    </a:lnTo>
                    <a:lnTo>
                      <a:pt x="393" y="1758"/>
                    </a:lnTo>
                    <a:lnTo>
                      <a:pt x="377" y="1754"/>
                    </a:lnTo>
                    <a:lnTo>
                      <a:pt x="362" y="1751"/>
                    </a:lnTo>
                    <a:lnTo>
                      <a:pt x="346" y="1749"/>
                    </a:lnTo>
                    <a:lnTo>
                      <a:pt x="333" y="1748"/>
                    </a:lnTo>
                    <a:lnTo>
                      <a:pt x="318" y="1747"/>
                    </a:lnTo>
                    <a:lnTo>
                      <a:pt x="305" y="1747"/>
                    </a:lnTo>
                    <a:lnTo>
                      <a:pt x="293" y="1748"/>
                    </a:lnTo>
                    <a:lnTo>
                      <a:pt x="280" y="1749"/>
                    </a:lnTo>
                    <a:lnTo>
                      <a:pt x="259" y="1752"/>
                    </a:lnTo>
                    <a:lnTo>
                      <a:pt x="240" y="1757"/>
                    </a:lnTo>
                    <a:lnTo>
                      <a:pt x="222" y="1765"/>
                    </a:lnTo>
                    <a:lnTo>
                      <a:pt x="207" y="1771"/>
                    </a:lnTo>
                    <a:lnTo>
                      <a:pt x="195" y="1778"/>
                    </a:lnTo>
                    <a:lnTo>
                      <a:pt x="186" y="1786"/>
                    </a:lnTo>
                    <a:lnTo>
                      <a:pt x="172" y="1797"/>
                    </a:lnTo>
                    <a:lnTo>
                      <a:pt x="168" y="1801"/>
                    </a:lnTo>
                    <a:lnTo>
                      <a:pt x="164" y="1795"/>
                    </a:lnTo>
                    <a:lnTo>
                      <a:pt x="153" y="1777"/>
                    </a:lnTo>
                    <a:lnTo>
                      <a:pt x="138" y="1748"/>
                    </a:lnTo>
                    <a:lnTo>
                      <a:pt x="118" y="1709"/>
                    </a:lnTo>
                    <a:lnTo>
                      <a:pt x="106" y="1685"/>
                    </a:lnTo>
                    <a:lnTo>
                      <a:pt x="95" y="1660"/>
                    </a:lnTo>
                    <a:lnTo>
                      <a:pt x="83" y="1632"/>
                    </a:lnTo>
                    <a:lnTo>
                      <a:pt x="72" y="1602"/>
                    </a:lnTo>
                    <a:lnTo>
                      <a:pt x="61" y="1570"/>
                    </a:lnTo>
                    <a:lnTo>
                      <a:pt x="49" y="1534"/>
                    </a:lnTo>
                    <a:lnTo>
                      <a:pt x="38" y="1498"/>
                    </a:lnTo>
                    <a:lnTo>
                      <a:pt x="28" y="1459"/>
                    </a:lnTo>
                    <a:lnTo>
                      <a:pt x="19" y="1418"/>
                    </a:lnTo>
                    <a:lnTo>
                      <a:pt x="10" y="1375"/>
                    </a:lnTo>
                    <a:lnTo>
                      <a:pt x="5" y="1331"/>
                    </a:lnTo>
                    <a:lnTo>
                      <a:pt x="2" y="1286"/>
                    </a:lnTo>
                    <a:lnTo>
                      <a:pt x="0" y="1240"/>
                    </a:lnTo>
                    <a:lnTo>
                      <a:pt x="1" y="1195"/>
                    </a:lnTo>
                    <a:lnTo>
                      <a:pt x="3" y="1148"/>
                    </a:lnTo>
                    <a:lnTo>
                      <a:pt x="7" y="1102"/>
                    </a:lnTo>
                    <a:lnTo>
                      <a:pt x="14" y="1054"/>
                    </a:lnTo>
                    <a:lnTo>
                      <a:pt x="22" y="1007"/>
                    </a:lnTo>
                    <a:lnTo>
                      <a:pt x="32" y="960"/>
                    </a:lnTo>
                    <a:lnTo>
                      <a:pt x="45" y="913"/>
                    </a:lnTo>
                    <a:lnTo>
                      <a:pt x="58" y="866"/>
                    </a:lnTo>
                    <a:lnTo>
                      <a:pt x="75" y="819"/>
                    </a:lnTo>
                    <a:lnTo>
                      <a:pt x="93" y="772"/>
                    </a:lnTo>
                    <a:lnTo>
                      <a:pt x="114" y="728"/>
                    </a:lnTo>
                    <a:lnTo>
                      <a:pt x="136" y="682"/>
                    </a:lnTo>
                    <a:lnTo>
                      <a:pt x="160" y="638"/>
                    </a:lnTo>
                    <a:lnTo>
                      <a:pt x="186" y="594"/>
                    </a:lnTo>
                    <a:lnTo>
                      <a:pt x="213" y="552"/>
                    </a:lnTo>
                    <a:lnTo>
                      <a:pt x="243" y="510"/>
                    </a:lnTo>
                    <a:lnTo>
                      <a:pt x="275" y="470"/>
                    </a:lnTo>
                    <a:lnTo>
                      <a:pt x="309" y="431"/>
                    </a:lnTo>
                    <a:lnTo>
                      <a:pt x="344" y="393"/>
                    </a:lnTo>
                    <a:lnTo>
                      <a:pt x="383" y="358"/>
                    </a:lnTo>
                    <a:lnTo>
                      <a:pt x="422" y="323"/>
                    </a:lnTo>
                    <a:lnTo>
                      <a:pt x="464" y="290"/>
                    </a:lnTo>
                    <a:lnTo>
                      <a:pt x="508" y="260"/>
                    </a:lnTo>
                    <a:lnTo>
                      <a:pt x="553" y="231"/>
                    </a:lnTo>
                    <a:lnTo>
                      <a:pt x="600" y="203"/>
                    </a:lnTo>
                    <a:lnTo>
                      <a:pt x="651" y="178"/>
                    </a:lnTo>
                    <a:lnTo>
                      <a:pt x="702" y="156"/>
                    </a:lnTo>
                    <a:lnTo>
                      <a:pt x="754" y="136"/>
                    </a:lnTo>
                    <a:lnTo>
                      <a:pt x="804" y="118"/>
                    </a:lnTo>
                    <a:lnTo>
                      <a:pt x="853" y="101"/>
                    </a:lnTo>
                    <a:lnTo>
                      <a:pt x="900" y="88"/>
                    </a:lnTo>
                    <a:lnTo>
                      <a:pt x="946" y="75"/>
                    </a:lnTo>
                    <a:lnTo>
                      <a:pt x="990" y="64"/>
                    </a:lnTo>
                    <a:lnTo>
                      <a:pt x="1033" y="55"/>
                    </a:lnTo>
                    <a:lnTo>
                      <a:pt x="1075" y="48"/>
                    </a:lnTo>
                    <a:lnTo>
                      <a:pt x="1114" y="42"/>
                    </a:lnTo>
                    <a:lnTo>
                      <a:pt x="1153" y="37"/>
                    </a:lnTo>
                    <a:lnTo>
                      <a:pt x="1189" y="34"/>
                    </a:lnTo>
                    <a:lnTo>
                      <a:pt x="1225" y="32"/>
                    </a:lnTo>
                    <a:lnTo>
                      <a:pt x="1258" y="29"/>
                    </a:lnTo>
                    <a:lnTo>
                      <a:pt x="1291" y="29"/>
                    </a:lnTo>
                    <a:lnTo>
                      <a:pt x="1321" y="30"/>
                    </a:lnTo>
                    <a:lnTo>
                      <a:pt x="1349" y="32"/>
                    </a:lnTo>
                    <a:lnTo>
                      <a:pt x="1376" y="34"/>
                    </a:lnTo>
                    <a:lnTo>
                      <a:pt x="1402" y="36"/>
                    </a:lnTo>
                    <a:lnTo>
                      <a:pt x="1425" y="39"/>
                    </a:lnTo>
                    <a:lnTo>
                      <a:pt x="1448" y="42"/>
                    </a:lnTo>
                    <a:lnTo>
                      <a:pt x="1487" y="50"/>
                    </a:lnTo>
                    <a:lnTo>
                      <a:pt x="1519" y="58"/>
                    </a:lnTo>
                    <a:lnTo>
                      <a:pt x="1563" y="71"/>
                    </a:lnTo>
                    <a:lnTo>
                      <a:pt x="1577" y="77"/>
                    </a:lnTo>
                    <a:lnTo>
                      <a:pt x="1591" y="71"/>
                    </a:lnTo>
                    <a:lnTo>
                      <a:pt x="1628" y="55"/>
                    </a:lnTo>
                    <a:lnTo>
                      <a:pt x="1654" y="45"/>
                    </a:lnTo>
                    <a:lnTo>
                      <a:pt x="1685" y="36"/>
                    </a:lnTo>
                    <a:lnTo>
                      <a:pt x="1720" y="25"/>
                    </a:lnTo>
                    <a:lnTo>
                      <a:pt x="1758" y="16"/>
                    </a:lnTo>
                    <a:lnTo>
                      <a:pt x="1777" y="13"/>
                    </a:lnTo>
                    <a:lnTo>
                      <a:pt x="1798" y="9"/>
                    </a:lnTo>
                    <a:lnTo>
                      <a:pt x="1819" y="5"/>
                    </a:lnTo>
                    <a:lnTo>
                      <a:pt x="1841" y="3"/>
                    </a:lnTo>
                    <a:lnTo>
                      <a:pt x="1863" y="1"/>
                    </a:lnTo>
                    <a:lnTo>
                      <a:pt x="1885" y="0"/>
                    </a:lnTo>
                    <a:lnTo>
                      <a:pt x="1908" y="0"/>
                    </a:lnTo>
                    <a:lnTo>
                      <a:pt x="1931" y="1"/>
                    </a:lnTo>
                    <a:lnTo>
                      <a:pt x="1954" y="3"/>
                    </a:lnTo>
                    <a:lnTo>
                      <a:pt x="1977" y="6"/>
                    </a:lnTo>
                    <a:lnTo>
                      <a:pt x="1998" y="10"/>
                    </a:lnTo>
                    <a:lnTo>
                      <a:pt x="2021" y="16"/>
                    </a:lnTo>
                    <a:lnTo>
                      <a:pt x="2044" y="22"/>
                    </a:lnTo>
                    <a:lnTo>
                      <a:pt x="2067" y="30"/>
                    </a:lnTo>
                    <a:lnTo>
                      <a:pt x="2089" y="40"/>
                    </a:lnTo>
                    <a:lnTo>
                      <a:pt x="2111" y="51"/>
                    </a:lnTo>
                    <a:lnTo>
                      <a:pt x="2168" y="84"/>
                    </a:lnTo>
                    <a:lnTo>
                      <a:pt x="2223" y="118"/>
                    </a:lnTo>
                    <a:lnTo>
                      <a:pt x="2249" y="136"/>
                    </a:lnTo>
                    <a:lnTo>
                      <a:pt x="2274" y="152"/>
                    </a:lnTo>
                    <a:lnTo>
                      <a:pt x="2299" y="171"/>
                    </a:lnTo>
                    <a:lnTo>
                      <a:pt x="2322" y="190"/>
                    </a:lnTo>
                    <a:lnTo>
                      <a:pt x="2345" y="209"/>
                    </a:lnTo>
                    <a:lnTo>
                      <a:pt x="2366" y="228"/>
                    </a:lnTo>
                    <a:lnTo>
                      <a:pt x="2388" y="249"/>
                    </a:lnTo>
                    <a:lnTo>
                      <a:pt x="2408" y="270"/>
                    </a:lnTo>
                    <a:lnTo>
                      <a:pt x="2428" y="292"/>
                    </a:lnTo>
                    <a:lnTo>
                      <a:pt x="2447" y="315"/>
                    </a:lnTo>
                    <a:lnTo>
                      <a:pt x="2464" y="339"/>
                    </a:lnTo>
                    <a:lnTo>
                      <a:pt x="2482" y="363"/>
                    </a:lnTo>
                    <a:lnTo>
                      <a:pt x="2498" y="389"/>
                    </a:lnTo>
                    <a:lnTo>
                      <a:pt x="2513" y="416"/>
                    </a:lnTo>
                    <a:lnTo>
                      <a:pt x="2528" y="443"/>
                    </a:lnTo>
                    <a:lnTo>
                      <a:pt x="2542" y="472"/>
                    </a:lnTo>
                    <a:lnTo>
                      <a:pt x="2554" y="503"/>
                    </a:lnTo>
                    <a:lnTo>
                      <a:pt x="2566" y="535"/>
                    </a:lnTo>
                    <a:lnTo>
                      <a:pt x="2577" y="568"/>
                    </a:lnTo>
                    <a:lnTo>
                      <a:pt x="2587" y="603"/>
                    </a:lnTo>
                    <a:lnTo>
                      <a:pt x="2597" y="638"/>
                    </a:lnTo>
                    <a:lnTo>
                      <a:pt x="2605" y="676"/>
                    </a:lnTo>
                    <a:lnTo>
                      <a:pt x="2612" y="715"/>
                    </a:lnTo>
                    <a:lnTo>
                      <a:pt x="2619" y="756"/>
                    </a:lnTo>
                    <a:lnTo>
                      <a:pt x="2624" y="799"/>
                    </a:lnTo>
                    <a:lnTo>
                      <a:pt x="2629" y="843"/>
                    </a:lnTo>
                    <a:lnTo>
                      <a:pt x="2633" y="889"/>
                    </a:lnTo>
                    <a:lnTo>
                      <a:pt x="2636" y="938"/>
                    </a:lnTo>
                    <a:lnTo>
                      <a:pt x="2637" y="986"/>
                    </a:lnTo>
                    <a:lnTo>
                      <a:pt x="2639" y="1033"/>
                    </a:lnTo>
                    <a:lnTo>
                      <a:pt x="2639" y="1079"/>
                    </a:lnTo>
                    <a:lnTo>
                      <a:pt x="2639" y="1123"/>
                    </a:lnTo>
                    <a:lnTo>
                      <a:pt x="2636" y="1164"/>
                    </a:lnTo>
                    <a:lnTo>
                      <a:pt x="2634" y="1205"/>
                    </a:lnTo>
                    <a:lnTo>
                      <a:pt x="2631" y="1245"/>
                    </a:lnTo>
                    <a:lnTo>
                      <a:pt x="2628" y="1282"/>
                    </a:lnTo>
                    <a:lnTo>
                      <a:pt x="2624" y="1318"/>
                    </a:lnTo>
                    <a:lnTo>
                      <a:pt x="2619" y="1352"/>
                    </a:lnTo>
                    <a:lnTo>
                      <a:pt x="2615" y="1385"/>
                    </a:lnTo>
                    <a:lnTo>
                      <a:pt x="2608" y="1417"/>
                    </a:lnTo>
                    <a:lnTo>
                      <a:pt x="2597" y="1475"/>
                    </a:lnTo>
                    <a:lnTo>
                      <a:pt x="2584" y="1527"/>
                    </a:lnTo>
                    <a:lnTo>
                      <a:pt x="2572" y="1573"/>
                    </a:lnTo>
                    <a:lnTo>
                      <a:pt x="2559" y="1613"/>
                    </a:lnTo>
                    <a:lnTo>
                      <a:pt x="2547" y="1646"/>
                    </a:lnTo>
                    <a:lnTo>
                      <a:pt x="2536" y="1674"/>
                    </a:lnTo>
                    <a:lnTo>
                      <a:pt x="2520" y="1710"/>
                    </a:lnTo>
                    <a:lnTo>
                      <a:pt x="2513" y="1722"/>
                    </a:lnTo>
                    <a:lnTo>
                      <a:pt x="2522" y="1180"/>
                    </a:lnTo>
                    <a:lnTo>
                      <a:pt x="2517" y="1172"/>
                    </a:lnTo>
                    <a:lnTo>
                      <a:pt x="2501" y="1150"/>
                    </a:lnTo>
                    <a:lnTo>
                      <a:pt x="2478" y="1115"/>
                    </a:lnTo>
                    <a:lnTo>
                      <a:pt x="2448" y="1072"/>
                    </a:lnTo>
                    <a:lnTo>
                      <a:pt x="2412" y="1019"/>
                    </a:lnTo>
                    <a:lnTo>
                      <a:pt x="2375" y="962"/>
                    </a:lnTo>
                    <a:lnTo>
                      <a:pt x="2334" y="901"/>
                    </a:lnTo>
                    <a:lnTo>
                      <a:pt x="2295" y="838"/>
                    </a:lnTo>
                    <a:lnTo>
                      <a:pt x="2276" y="808"/>
                    </a:lnTo>
                    <a:lnTo>
                      <a:pt x="2260" y="778"/>
                    </a:lnTo>
                    <a:lnTo>
                      <a:pt x="2246" y="749"/>
                    </a:lnTo>
                    <a:lnTo>
                      <a:pt x="2233" y="720"/>
                    </a:lnTo>
                    <a:lnTo>
                      <a:pt x="2222" y="694"/>
                    </a:lnTo>
                    <a:lnTo>
                      <a:pt x="2212" y="668"/>
                    </a:lnTo>
                    <a:lnTo>
                      <a:pt x="2205" y="645"/>
                    </a:lnTo>
                    <a:lnTo>
                      <a:pt x="2199" y="623"/>
                    </a:lnTo>
                    <a:lnTo>
                      <a:pt x="2189" y="585"/>
                    </a:lnTo>
                    <a:lnTo>
                      <a:pt x="2184" y="557"/>
                    </a:lnTo>
                    <a:lnTo>
                      <a:pt x="2182" y="539"/>
                    </a:lnTo>
                    <a:lnTo>
                      <a:pt x="2181" y="532"/>
                    </a:lnTo>
                    <a:lnTo>
                      <a:pt x="2177" y="537"/>
                    </a:lnTo>
                    <a:lnTo>
                      <a:pt x="2167" y="551"/>
                    </a:lnTo>
                    <a:lnTo>
                      <a:pt x="2161" y="561"/>
                    </a:lnTo>
                    <a:lnTo>
                      <a:pt x="2154" y="573"/>
                    </a:lnTo>
                    <a:lnTo>
                      <a:pt x="2146" y="589"/>
                    </a:lnTo>
                    <a:lnTo>
                      <a:pt x="2139" y="607"/>
                    </a:lnTo>
                    <a:lnTo>
                      <a:pt x="2132" y="627"/>
                    </a:lnTo>
                    <a:lnTo>
                      <a:pt x="2126" y="650"/>
                    </a:lnTo>
                    <a:lnTo>
                      <a:pt x="2119" y="675"/>
                    </a:lnTo>
                    <a:lnTo>
                      <a:pt x="2114" y="702"/>
                    </a:lnTo>
                    <a:lnTo>
                      <a:pt x="2111" y="732"/>
                    </a:lnTo>
                    <a:lnTo>
                      <a:pt x="2109" y="765"/>
                    </a:lnTo>
                    <a:lnTo>
                      <a:pt x="2109" y="801"/>
                    </a:lnTo>
                    <a:lnTo>
                      <a:pt x="2111" y="838"/>
                    </a:lnTo>
                    <a:lnTo>
                      <a:pt x="2115" y="877"/>
                    </a:lnTo>
                    <a:lnTo>
                      <a:pt x="2119" y="913"/>
                    </a:lnTo>
                    <a:lnTo>
                      <a:pt x="2126" y="947"/>
                    </a:lnTo>
                    <a:lnTo>
                      <a:pt x="2132" y="978"/>
                    </a:lnTo>
                    <a:lnTo>
                      <a:pt x="2139" y="1007"/>
                    </a:lnTo>
                    <a:lnTo>
                      <a:pt x="2146" y="1033"/>
                    </a:lnTo>
                    <a:lnTo>
                      <a:pt x="2154" y="1057"/>
                    </a:lnTo>
                    <a:lnTo>
                      <a:pt x="2161" y="1079"/>
                    </a:lnTo>
                    <a:lnTo>
                      <a:pt x="2176" y="1115"/>
                    </a:lnTo>
                    <a:lnTo>
                      <a:pt x="2187" y="1141"/>
                    </a:lnTo>
                    <a:lnTo>
                      <a:pt x="2195" y="1157"/>
                    </a:lnTo>
                    <a:lnTo>
                      <a:pt x="2199" y="1162"/>
                    </a:lnTo>
                    <a:lnTo>
                      <a:pt x="2190" y="1155"/>
                    </a:lnTo>
                    <a:lnTo>
                      <a:pt x="2168" y="1133"/>
                    </a:lnTo>
                    <a:lnTo>
                      <a:pt x="2135" y="1100"/>
                    </a:lnTo>
                    <a:lnTo>
                      <a:pt x="2094" y="1055"/>
                    </a:lnTo>
                    <a:lnTo>
                      <a:pt x="2072" y="1030"/>
                    </a:lnTo>
                    <a:lnTo>
                      <a:pt x="2050" y="1002"/>
                    </a:lnTo>
                    <a:lnTo>
                      <a:pt x="2026" y="973"/>
                    </a:lnTo>
                    <a:lnTo>
                      <a:pt x="2003" y="941"/>
                    </a:lnTo>
                    <a:lnTo>
                      <a:pt x="1980" y="908"/>
                    </a:lnTo>
                    <a:lnTo>
                      <a:pt x="1958" y="875"/>
                    </a:lnTo>
                    <a:lnTo>
                      <a:pt x="1937" y="839"/>
                    </a:lnTo>
                    <a:lnTo>
                      <a:pt x="1918" y="804"/>
                    </a:lnTo>
                    <a:lnTo>
                      <a:pt x="1900" y="767"/>
                    </a:lnTo>
                    <a:lnTo>
                      <a:pt x="1885" y="733"/>
                    </a:lnTo>
                    <a:lnTo>
                      <a:pt x="1869" y="699"/>
                    </a:lnTo>
                    <a:lnTo>
                      <a:pt x="1856" y="666"/>
                    </a:lnTo>
                    <a:lnTo>
                      <a:pt x="1832" y="606"/>
                    </a:lnTo>
                    <a:lnTo>
                      <a:pt x="1812" y="552"/>
                    </a:lnTo>
                    <a:lnTo>
                      <a:pt x="1797" y="508"/>
                    </a:lnTo>
                    <a:lnTo>
                      <a:pt x="1787" y="473"/>
                    </a:lnTo>
                    <a:lnTo>
                      <a:pt x="1781" y="453"/>
                    </a:lnTo>
                    <a:lnTo>
                      <a:pt x="1778" y="445"/>
                    </a:lnTo>
                    <a:close/>
                  </a:path>
                </a:pathLst>
              </a:custGeom>
              <a:solidFill>
                <a:srgbClr val="531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31" name="Freeform 459"/>
              <p:cNvSpPr>
                <a:spLocks/>
              </p:cNvSpPr>
              <p:nvPr/>
            </p:nvSpPr>
            <p:spPr bwMode="auto">
              <a:xfrm>
                <a:off x="4838" y="2380"/>
                <a:ext cx="14" cy="9"/>
              </a:xfrm>
              <a:custGeom>
                <a:avLst/>
                <a:gdLst>
                  <a:gd name="T0" fmla="*/ 0 w 324"/>
                  <a:gd name="T1" fmla="*/ 0 h 206"/>
                  <a:gd name="T2" fmla="*/ 0 w 324"/>
                  <a:gd name="T3" fmla="*/ 0 h 206"/>
                  <a:gd name="T4" fmla="*/ 0 w 324"/>
                  <a:gd name="T5" fmla="*/ 0 h 206"/>
                  <a:gd name="T6" fmla="*/ 0 w 324"/>
                  <a:gd name="T7" fmla="*/ 0 h 206"/>
                  <a:gd name="T8" fmla="*/ 0 w 324"/>
                  <a:gd name="T9" fmla="*/ 0 h 206"/>
                  <a:gd name="T10" fmla="*/ 0 w 324"/>
                  <a:gd name="T11" fmla="*/ 0 h 206"/>
                  <a:gd name="T12" fmla="*/ 0 w 324"/>
                  <a:gd name="T13" fmla="*/ 0 h 206"/>
                  <a:gd name="T14" fmla="*/ 0 w 324"/>
                  <a:gd name="T15" fmla="*/ 0 h 206"/>
                  <a:gd name="T16" fmla="*/ 0 w 324"/>
                  <a:gd name="T17" fmla="*/ 0 h 206"/>
                  <a:gd name="T18" fmla="*/ 0 w 324"/>
                  <a:gd name="T19" fmla="*/ 0 h 206"/>
                  <a:gd name="T20" fmla="*/ 0 w 324"/>
                  <a:gd name="T21" fmla="*/ 0 h 206"/>
                  <a:gd name="T22" fmla="*/ 0 w 324"/>
                  <a:gd name="T23" fmla="*/ 0 h 206"/>
                  <a:gd name="T24" fmla="*/ 0 w 324"/>
                  <a:gd name="T25" fmla="*/ 0 h 206"/>
                  <a:gd name="T26" fmla="*/ 0 w 324"/>
                  <a:gd name="T27" fmla="*/ 0 h 206"/>
                  <a:gd name="T28" fmla="*/ 0 w 324"/>
                  <a:gd name="T29" fmla="*/ 0 h 206"/>
                  <a:gd name="T30" fmla="*/ 0 w 324"/>
                  <a:gd name="T31" fmla="*/ 0 h 206"/>
                  <a:gd name="T32" fmla="*/ 0 w 324"/>
                  <a:gd name="T33" fmla="*/ 0 h 206"/>
                  <a:gd name="T34" fmla="*/ 0 w 324"/>
                  <a:gd name="T35" fmla="*/ 0 h 206"/>
                  <a:gd name="T36" fmla="*/ 0 w 324"/>
                  <a:gd name="T37" fmla="*/ 0 h 206"/>
                  <a:gd name="T38" fmla="*/ 0 w 324"/>
                  <a:gd name="T39" fmla="*/ 0 h 206"/>
                  <a:gd name="T40" fmla="*/ 0 w 324"/>
                  <a:gd name="T41" fmla="*/ 0 h 206"/>
                  <a:gd name="T42" fmla="*/ 0 w 324"/>
                  <a:gd name="T43" fmla="*/ 0 h 206"/>
                  <a:gd name="T44" fmla="*/ 0 w 324"/>
                  <a:gd name="T45" fmla="*/ 0 h 206"/>
                  <a:gd name="T46" fmla="*/ 0 w 324"/>
                  <a:gd name="T47" fmla="*/ 0 h 206"/>
                  <a:gd name="T48" fmla="*/ 0 w 324"/>
                  <a:gd name="T49" fmla="*/ 0 h 206"/>
                  <a:gd name="T50" fmla="*/ 0 w 324"/>
                  <a:gd name="T51" fmla="*/ 0 h 206"/>
                  <a:gd name="T52" fmla="*/ 0 w 324"/>
                  <a:gd name="T53" fmla="*/ 0 h 206"/>
                  <a:gd name="T54" fmla="*/ 0 w 324"/>
                  <a:gd name="T55" fmla="*/ 0 h 206"/>
                  <a:gd name="T56" fmla="*/ 0 w 324"/>
                  <a:gd name="T57" fmla="*/ 0 h 206"/>
                  <a:gd name="T58" fmla="*/ 0 w 324"/>
                  <a:gd name="T59" fmla="*/ 0 h 206"/>
                  <a:gd name="T60" fmla="*/ 0 w 324"/>
                  <a:gd name="T61" fmla="*/ 0 h 206"/>
                  <a:gd name="T62" fmla="*/ 0 w 324"/>
                  <a:gd name="T63" fmla="*/ 0 h 206"/>
                  <a:gd name="T64" fmla="*/ 0 w 324"/>
                  <a:gd name="T65" fmla="*/ 0 h 206"/>
                  <a:gd name="T66" fmla="*/ 0 w 324"/>
                  <a:gd name="T67" fmla="*/ 0 h 206"/>
                  <a:gd name="T68" fmla="*/ 0 w 324"/>
                  <a:gd name="T69" fmla="*/ 0 h 206"/>
                  <a:gd name="T70" fmla="*/ 0 w 324"/>
                  <a:gd name="T71" fmla="*/ 0 h 206"/>
                  <a:gd name="T72" fmla="*/ 0 w 324"/>
                  <a:gd name="T73" fmla="*/ 0 h 206"/>
                  <a:gd name="T74" fmla="*/ 0 w 324"/>
                  <a:gd name="T75" fmla="*/ 0 h 206"/>
                  <a:gd name="T76" fmla="*/ 0 w 324"/>
                  <a:gd name="T77" fmla="*/ 0 h 206"/>
                  <a:gd name="T78" fmla="*/ 0 w 324"/>
                  <a:gd name="T79" fmla="*/ 0 h 206"/>
                  <a:gd name="T80" fmla="*/ 0 w 324"/>
                  <a:gd name="T81" fmla="*/ 0 h 206"/>
                  <a:gd name="T82" fmla="*/ 0 w 324"/>
                  <a:gd name="T83" fmla="*/ 0 h 206"/>
                  <a:gd name="T84" fmla="*/ 0 w 324"/>
                  <a:gd name="T85" fmla="*/ 0 h 206"/>
                  <a:gd name="T86" fmla="*/ 0 w 324"/>
                  <a:gd name="T87" fmla="*/ 0 h 206"/>
                  <a:gd name="T88" fmla="*/ 0 w 324"/>
                  <a:gd name="T89" fmla="*/ 0 h 206"/>
                  <a:gd name="T90" fmla="*/ 0 w 324"/>
                  <a:gd name="T91" fmla="*/ 0 h 206"/>
                  <a:gd name="T92" fmla="*/ 0 w 324"/>
                  <a:gd name="T93" fmla="*/ 0 h 206"/>
                  <a:gd name="T94" fmla="*/ 0 w 324"/>
                  <a:gd name="T95" fmla="*/ 0 h 206"/>
                  <a:gd name="T96" fmla="*/ 0 w 324"/>
                  <a:gd name="T97" fmla="*/ 0 h 206"/>
                  <a:gd name="T98" fmla="*/ 0 w 324"/>
                  <a:gd name="T99" fmla="*/ 0 h 206"/>
                  <a:gd name="T100" fmla="*/ 0 w 324"/>
                  <a:gd name="T101" fmla="*/ 0 h 206"/>
                  <a:gd name="T102" fmla="*/ 0 w 324"/>
                  <a:gd name="T103" fmla="*/ 0 h 206"/>
                  <a:gd name="T104" fmla="*/ 0 w 324"/>
                  <a:gd name="T105" fmla="*/ 0 h 206"/>
                  <a:gd name="T106" fmla="*/ 0 w 324"/>
                  <a:gd name="T107" fmla="*/ 0 h 206"/>
                  <a:gd name="T108" fmla="*/ 0 w 324"/>
                  <a:gd name="T109" fmla="*/ 0 h 206"/>
                  <a:gd name="T110" fmla="*/ 0 w 324"/>
                  <a:gd name="T111" fmla="*/ 0 h 206"/>
                  <a:gd name="T112" fmla="*/ 0 w 324"/>
                  <a:gd name="T113" fmla="*/ 0 h 206"/>
                  <a:gd name="T114" fmla="*/ 0 w 324"/>
                  <a:gd name="T115" fmla="*/ 0 h 206"/>
                  <a:gd name="T116" fmla="*/ 0 w 324"/>
                  <a:gd name="T117" fmla="*/ 0 h 206"/>
                  <a:gd name="T118" fmla="*/ 0 w 324"/>
                  <a:gd name="T119" fmla="*/ 0 h 206"/>
                  <a:gd name="T120" fmla="*/ 0 w 324"/>
                  <a:gd name="T121" fmla="*/ 0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24"/>
                  <a:gd name="T184" fmla="*/ 0 h 206"/>
                  <a:gd name="T185" fmla="*/ 324 w 324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24" h="206">
                    <a:moveTo>
                      <a:pt x="324" y="31"/>
                    </a:moveTo>
                    <a:lnTo>
                      <a:pt x="320" y="28"/>
                    </a:lnTo>
                    <a:lnTo>
                      <a:pt x="307" y="20"/>
                    </a:lnTo>
                    <a:lnTo>
                      <a:pt x="298" y="16"/>
                    </a:lnTo>
                    <a:lnTo>
                      <a:pt x="287" y="12"/>
                    </a:lnTo>
                    <a:lnTo>
                      <a:pt x="274" y="8"/>
                    </a:lnTo>
                    <a:lnTo>
                      <a:pt x="261" y="5"/>
                    </a:lnTo>
                    <a:lnTo>
                      <a:pt x="245" y="2"/>
                    </a:lnTo>
                    <a:lnTo>
                      <a:pt x="229" y="0"/>
                    </a:lnTo>
                    <a:lnTo>
                      <a:pt x="212" y="0"/>
                    </a:lnTo>
                    <a:lnTo>
                      <a:pt x="193" y="1"/>
                    </a:lnTo>
                    <a:lnTo>
                      <a:pt x="174" y="5"/>
                    </a:lnTo>
                    <a:lnTo>
                      <a:pt x="154" y="10"/>
                    </a:lnTo>
                    <a:lnTo>
                      <a:pt x="145" y="14"/>
                    </a:lnTo>
                    <a:lnTo>
                      <a:pt x="134" y="19"/>
                    </a:lnTo>
                    <a:lnTo>
                      <a:pt x="125" y="25"/>
                    </a:lnTo>
                    <a:lnTo>
                      <a:pt x="115" y="31"/>
                    </a:lnTo>
                    <a:lnTo>
                      <a:pt x="92" y="46"/>
                    </a:lnTo>
                    <a:lnTo>
                      <a:pt x="72" y="62"/>
                    </a:lnTo>
                    <a:lnTo>
                      <a:pt x="55" y="78"/>
                    </a:lnTo>
                    <a:lnTo>
                      <a:pt x="42" y="93"/>
                    </a:lnTo>
                    <a:lnTo>
                      <a:pt x="30" y="108"/>
                    </a:lnTo>
                    <a:lnTo>
                      <a:pt x="21" y="123"/>
                    </a:lnTo>
                    <a:lnTo>
                      <a:pt x="13" y="137"/>
                    </a:lnTo>
                    <a:lnTo>
                      <a:pt x="8" y="150"/>
                    </a:lnTo>
                    <a:lnTo>
                      <a:pt x="4" y="161"/>
                    </a:lnTo>
                    <a:lnTo>
                      <a:pt x="2" y="173"/>
                    </a:lnTo>
                    <a:lnTo>
                      <a:pt x="0" y="182"/>
                    </a:lnTo>
                    <a:lnTo>
                      <a:pt x="0" y="190"/>
                    </a:lnTo>
                    <a:lnTo>
                      <a:pt x="0" y="202"/>
                    </a:lnTo>
                    <a:lnTo>
                      <a:pt x="1" y="206"/>
                    </a:lnTo>
                    <a:lnTo>
                      <a:pt x="2" y="201"/>
                    </a:lnTo>
                    <a:lnTo>
                      <a:pt x="8" y="189"/>
                    </a:lnTo>
                    <a:lnTo>
                      <a:pt x="18" y="173"/>
                    </a:lnTo>
                    <a:lnTo>
                      <a:pt x="32" y="151"/>
                    </a:lnTo>
                    <a:lnTo>
                      <a:pt x="41" y="139"/>
                    </a:lnTo>
                    <a:lnTo>
                      <a:pt x="50" y="128"/>
                    </a:lnTo>
                    <a:lnTo>
                      <a:pt x="61" y="116"/>
                    </a:lnTo>
                    <a:lnTo>
                      <a:pt x="73" y="105"/>
                    </a:lnTo>
                    <a:lnTo>
                      <a:pt x="85" y="93"/>
                    </a:lnTo>
                    <a:lnTo>
                      <a:pt x="100" y="83"/>
                    </a:lnTo>
                    <a:lnTo>
                      <a:pt x="116" y="74"/>
                    </a:lnTo>
                    <a:lnTo>
                      <a:pt x="132" y="65"/>
                    </a:lnTo>
                    <a:lnTo>
                      <a:pt x="149" y="58"/>
                    </a:lnTo>
                    <a:lnTo>
                      <a:pt x="167" y="52"/>
                    </a:lnTo>
                    <a:lnTo>
                      <a:pt x="183" y="46"/>
                    </a:lnTo>
                    <a:lnTo>
                      <a:pt x="199" y="42"/>
                    </a:lnTo>
                    <a:lnTo>
                      <a:pt x="215" y="40"/>
                    </a:lnTo>
                    <a:lnTo>
                      <a:pt x="231" y="38"/>
                    </a:lnTo>
                    <a:lnTo>
                      <a:pt x="247" y="38"/>
                    </a:lnTo>
                    <a:lnTo>
                      <a:pt x="263" y="39"/>
                    </a:lnTo>
                    <a:lnTo>
                      <a:pt x="278" y="41"/>
                    </a:lnTo>
                    <a:lnTo>
                      <a:pt x="290" y="44"/>
                    </a:lnTo>
                    <a:lnTo>
                      <a:pt x="299" y="48"/>
                    </a:lnTo>
                    <a:lnTo>
                      <a:pt x="306" y="50"/>
                    </a:lnTo>
                    <a:lnTo>
                      <a:pt x="310" y="50"/>
                    </a:lnTo>
                    <a:lnTo>
                      <a:pt x="313" y="50"/>
                    </a:lnTo>
                    <a:lnTo>
                      <a:pt x="315" y="49"/>
                    </a:lnTo>
                    <a:lnTo>
                      <a:pt x="317" y="48"/>
                    </a:lnTo>
                    <a:lnTo>
                      <a:pt x="321" y="41"/>
                    </a:lnTo>
                    <a:lnTo>
                      <a:pt x="324" y="31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32" name="Freeform 460"/>
              <p:cNvSpPr>
                <a:spLocks/>
              </p:cNvSpPr>
              <p:nvPr/>
            </p:nvSpPr>
            <p:spPr bwMode="auto">
              <a:xfrm>
                <a:off x="4886" y="2373"/>
                <a:ext cx="14" cy="5"/>
              </a:xfrm>
              <a:custGeom>
                <a:avLst/>
                <a:gdLst>
                  <a:gd name="T0" fmla="*/ 0 w 326"/>
                  <a:gd name="T1" fmla="*/ 0 h 112"/>
                  <a:gd name="T2" fmla="*/ 0 w 326"/>
                  <a:gd name="T3" fmla="*/ 0 h 112"/>
                  <a:gd name="T4" fmla="*/ 0 w 326"/>
                  <a:gd name="T5" fmla="*/ 0 h 112"/>
                  <a:gd name="T6" fmla="*/ 0 w 326"/>
                  <a:gd name="T7" fmla="*/ 0 h 112"/>
                  <a:gd name="T8" fmla="*/ 0 w 326"/>
                  <a:gd name="T9" fmla="*/ 0 h 112"/>
                  <a:gd name="T10" fmla="*/ 0 w 326"/>
                  <a:gd name="T11" fmla="*/ 0 h 112"/>
                  <a:gd name="T12" fmla="*/ 0 w 326"/>
                  <a:gd name="T13" fmla="*/ 0 h 112"/>
                  <a:gd name="T14" fmla="*/ 0 w 326"/>
                  <a:gd name="T15" fmla="*/ 0 h 112"/>
                  <a:gd name="T16" fmla="*/ 0 w 326"/>
                  <a:gd name="T17" fmla="*/ 0 h 112"/>
                  <a:gd name="T18" fmla="*/ 0 w 326"/>
                  <a:gd name="T19" fmla="*/ 0 h 112"/>
                  <a:gd name="T20" fmla="*/ 0 w 326"/>
                  <a:gd name="T21" fmla="*/ 0 h 112"/>
                  <a:gd name="T22" fmla="*/ 0 w 326"/>
                  <a:gd name="T23" fmla="*/ 0 h 112"/>
                  <a:gd name="T24" fmla="*/ 0 w 326"/>
                  <a:gd name="T25" fmla="*/ 0 h 112"/>
                  <a:gd name="T26" fmla="*/ 0 w 326"/>
                  <a:gd name="T27" fmla="*/ 0 h 112"/>
                  <a:gd name="T28" fmla="*/ 0 w 326"/>
                  <a:gd name="T29" fmla="*/ 0 h 112"/>
                  <a:gd name="T30" fmla="*/ 0 w 326"/>
                  <a:gd name="T31" fmla="*/ 0 h 112"/>
                  <a:gd name="T32" fmla="*/ 0 w 326"/>
                  <a:gd name="T33" fmla="*/ 0 h 112"/>
                  <a:gd name="T34" fmla="*/ 0 w 326"/>
                  <a:gd name="T35" fmla="*/ 0 h 112"/>
                  <a:gd name="T36" fmla="*/ 0 w 326"/>
                  <a:gd name="T37" fmla="*/ 0 h 112"/>
                  <a:gd name="T38" fmla="*/ 0 w 326"/>
                  <a:gd name="T39" fmla="*/ 0 h 112"/>
                  <a:gd name="T40" fmla="*/ 0 w 326"/>
                  <a:gd name="T41" fmla="*/ 0 h 112"/>
                  <a:gd name="T42" fmla="*/ 0 w 326"/>
                  <a:gd name="T43" fmla="*/ 0 h 112"/>
                  <a:gd name="T44" fmla="*/ 0 w 326"/>
                  <a:gd name="T45" fmla="*/ 0 h 112"/>
                  <a:gd name="T46" fmla="*/ 0 w 326"/>
                  <a:gd name="T47" fmla="*/ 0 h 112"/>
                  <a:gd name="T48" fmla="*/ 0 w 326"/>
                  <a:gd name="T49" fmla="*/ 0 h 112"/>
                  <a:gd name="T50" fmla="*/ 0 w 326"/>
                  <a:gd name="T51" fmla="*/ 0 h 112"/>
                  <a:gd name="T52" fmla="*/ 0 w 326"/>
                  <a:gd name="T53" fmla="*/ 0 h 112"/>
                  <a:gd name="T54" fmla="*/ 0 w 326"/>
                  <a:gd name="T55" fmla="*/ 0 h 112"/>
                  <a:gd name="T56" fmla="*/ 0 w 326"/>
                  <a:gd name="T57" fmla="*/ 0 h 112"/>
                  <a:gd name="T58" fmla="*/ 0 w 326"/>
                  <a:gd name="T59" fmla="*/ 0 h 112"/>
                  <a:gd name="T60" fmla="*/ 0 w 326"/>
                  <a:gd name="T61" fmla="*/ 0 h 112"/>
                  <a:gd name="T62" fmla="*/ 0 w 326"/>
                  <a:gd name="T63" fmla="*/ 0 h 112"/>
                  <a:gd name="T64" fmla="*/ 0 w 326"/>
                  <a:gd name="T65" fmla="*/ 0 h 112"/>
                  <a:gd name="T66" fmla="*/ 0 w 326"/>
                  <a:gd name="T67" fmla="*/ 0 h 112"/>
                  <a:gd name="T68" fmla="*/ 0 w 326"/>
                  <a:gd name="T69" fmla="*/ 0 h 112"/>
                  <a:gd name="T70" fmla="*/ 0 w 326"/>
                  <a:gd name="T71" fmla="*/ 0 h 112"/>
                  <a:gd name="T72" fmla="*/ 0 w 326"/>
                  <a:gd name="T73" fmla="*/ 0 h 112"/>
                  <a:gd name="T74" fmla="*/ 0 w 326"/>
                  <a:gd name="T75" fmla="*/ 0 h 112"/>
                  <a:gd name="T76" fmla="*/ 0 w 326"/>
                  <a:gd name="T77" fmla="*/ 0 h 112"/>
                  <a:gd name="T78" fmla="*/ 0 w 326"/>
                  <a:gd name="T79" fmla="*/ 0 h 112"/>
                  <a:gd name="T80" fmla="*/ 0 w 326"/>
                  <a:gd name="T81" fmla="*/ 0 h 112"/>
                  <a:gd name="T82" fmla="*/ 0 w 326"/>
                  <a:gd name="T83" fmla="*/ 0 h 112"/>
                  <a:gd name="T84" fmla="*/ 0 w 326"/>
                  <a:gd name="T85" fmla="*/ 0 h 112"/>
                  <a:gd name="T86" fmla="*/ 0 w 326"/>
                  <a:gd name="T87" fmla="*/ 0 h 112"/>
                  <a:gd name="T88" fmla="*/ 0 w 326"/>
                  <a:gd name="T89" fmla="*/ 0 h 112"/>
                  <a:gd name="T90" fmla="*/ 0 w 326"/>
                  <a:gd name="T91" fmla="*/ 0 h 112"/>
                  <a:gd name="T92" fmla="*/ 0 w 326"/>
                  <a:gd name="T93" fmla="*/ 0 h 112"/>
                  <a:gd name="T94" fmla="*/ 0 w 326"/>
                  <a:gd name="T95" fmla="*/ 0 h 112"/>
                  <a:gd name="T96" fmla="*/ 0 w 326"/>
                  <a:gd name="T97" fmla="*/ 0 h 112"/>
                  <a:gd name="T98" fmla="*/ 0 w 326"/>
                  <a:gd name="T99" fmla="*/ 0 h 112"/>
                  <a:gd name="T100" fmla="*/ 0 w 326"/>
                  <a:gd name="T101" fmla="*/ 0 h 112"/>
                  <a:gd name="T102" fmla="*/ 0 w 326"/>
                  <a:gd name="T103" fmla="*/ 0 h 112"/>
                  <a:gd name="T104" fmla="*/ 0 w 326"/>
                  <a:gd name="T105" fmla="*/ 0 h 112"/>
                  <a:gd name="T106" fmla="*/ 0 w 326"/>
                  <a:gd name="T107" fmla="*/ 0 h 112"/>
                  <a:gd name="T108" fmla="*/ 0 w 326"/>
                  <a:gd name="T109" fmla="*/ 0 h 112"/>
                  <a:gd name="T110" fmla="*/ 0 w 326"/>
                  <a:gd name="T111" fmla="*/ 0 h 112"/>
                  <a:gd name="T112" fmla="*/ 0 w 326"/>
                  <a:gd name="T113" fmla="*/ 0 h 112"/>
                  <a:gd name="T114" fmla="*/ 0 w 326"/>
                  <a:gd name="T115" fmla="*/ 0 h 112"/>
                  <a:gd name="T116" fmla="*/ 0 w 326"/>
                  <a:gd name="T117" fmla="*/ 0 h 11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26"/>
                  <a:gd name="T178" fmla="*/ 0 h 112"/>
                  <a:gd name="T179" fmla="*/ 326 w 326"/>
                  <a:gd name="T180" fmla="*/ 112 h 11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26" h="112">
                    <a:moveTo>
                      <a:pt x="0" y="72"/>
                    </a:moveTo>
                    <a:lnTo>
                      <a:pt x="2" y="68"/>
                    </a:lnTo>
                    <a:lnTo>
                      <a:pt x="11" y="57"/>
                    </a:lnTo>
                    <a:lnTo>
                      <a:pt x="17" y="51"/>
                    </a:lnTo>
                    <a:lnTo>
                      <a:pt x="25" y="44"/>
                    </a:lnTo>
                    <a:lnTo>
                      <a:pt x="34" y="37"/>
                    </a:lnTo>
                    <a:lnTo>
                      <a:pt x="44" y="29"/>
                    </a:lnTo>
                    <a:lnTo>
                      <a:pt x="56" y="22"/>
                    </a:lnTo>
                    <a:lnTo>
                      <a:pt x="68" y="15"/>
                    </a:lnTo>
                    <a:lnTo>
                      <a:pt x="83" y="9"/>
                    </a:lnTo>
                    <a:lnTo>
                      <a:pt x="99" y="4"/>
                    </a:lnTo>
                    <a:lnTo>
                      <a:pt x="115" y="1"/>
                    </a:lnTo>
                    <a:lnTo>
                      <a:pt x="134" y="0"/>
                    </a:lnTo>
                    <a:lnTo>
                      <a:pt x="154" y="0"/>
                    </a:lnTo>
                    <a:lnTo>
                      <a:pt x="175" y="3"/>
                    </a:lnTo>
                    <a:lnTo>
                      <a:pt x="199" y="9"/>
                    </a:lnTo>
                    <a:lnTo>
                      <a:pt x="221" y="16"/>
                    </a:lnTo>
                    <a:lnTo>
                      <a:pt x="239" y="23"/>
                    </a:lnTo>
                    <a:lnTo>
                      <a:pt x="256" y="31"/>
                    </a:lnTo>
                    <a:lnTo>
                      <a:pt x="271" y="41"/>
                    </a:lnTo>
                    <a:lnTo>
                      <a:pt x="282" y="49"/>
                    </a:lnTo>
                    <a:lnTo>
                      <a:pt x="293" y="58"/>
                    </a:lnTo>
                    <a:lnTo>
                      <a:pt x="302" y="68"/>
                    </a:lnTo>
                    <a:lnTo>
                      <a:pt x="308" y="76"/>
                    </a:lnTo>
                    <a:lnTo>
                      <a:pt x="314" y="84"/>
                    </a:lnTo>
                    <a:lnTo>
                      <a:pt x="319" y="92"/>
                    </a:lnTo>
                    <a:lnTo>
                      <a:pt x="322" y="99"/>
                    </a:lnTo>
                    <a:lnTo>
                      <a:pt x="326" y="108"/>
                    </a:lnTo>
                    <a:lnTo>
                      <a:pt x="326" y="112"/>
                    </a:lnTo>
                    <a:lnTo>
                      <a:pt x="324" y="108"/>
                    </a:lnTo>
                    <a:lnTo>
                      <a:pt x="314" y="101"/>
                    </a:lnTo>
                    <a:lnTo>
                      <a:pt x="301" y="90"/>
                    </a:lnTo>
                    <a:lnTo>
                      <a:pt x="282" y="77"/>
                    </a:lnTo>
                    <a:lnTo>
                      <a:pt x="272" y="70"/>
                    </a:lnTo>
                    <a:lnTo>
                      <a:pt x="259" y="64"/>
                    </a:lnTo>
                    <a:lnTo>
                      <a:pt x="247" y="57"/>
                    </a:lnTo>
                    <a:lnTo>
                      <a:pt x="233" y="51"/>
                    </a:lnTo>
                    <a:lnTo>
                      <a:pt x="219" y="47"/>
                    </a:lnTo>
                    <a:lnTo>
                      <a:pt x="204" y="43"/>
                    </a:lnTo>
                    <a:lnTo>
                      <a:pt x="187" y="40"/>
                    </a:lnTo>
                    <a:lnTo>
                      <a:pt x="172" y="38"/>
                    </a:lnTo>
                    <a:lnTo>
                      <a:pt x="154" y="38"/>
                    </a:lnTo>
                    <a:lnTo>
                      <a:pt x="137" y="38"/>
                    </a:lnTo>
                    <a:lnTo>
                      <a:pt x="123" y="39"/>
                    </a:lnTo>
                    <a:lnTo>
                      <a:pt x="108" y="41"/>
                    </a:lnTo>
                    <a:lnTo>
                      <a:pt x="93" y="44"/>
                    </a:lnTo>
                    <a:lnTo>
                      <a:pt x="80" y="48"/>
                    </a:lnTo>
                    <a:lnTo>
                      <a:pt x="66" y="53"/>
                    </a:lnTo>
                    <a:lnTo>
                      <a:pt x="53" y="59"/>
                    </a:lnTo>
                    <a:lnTo>
                      <a:pt x="41" y="66"/>
                    </a:lnTo>
                    <a:lnTo>
                      <a:pt x="33" y="72"/>
                    </a:lnTo>
                    <a:lnTo>
                      <a:pt x="26" y="78"/>
                    </a:lnTo>
                    <a:lnTo>
                      <a:pt x="20" y="82"/>
                    </a:lnTo>
                    <a:lnTo>
                      <a:pt x="17" y="83"/>
                    </a:lnTo>
                    <a:lnTo>
                      <a:pt x="15" y="84"/>
                    </a:lnTo>
                    <a:lnTo>
                      <a:pt x="13" y="84"/>
                    </a:lnTo>
                    <a:lnTo>
                      <a:pt x="11" y="83"/>
                    </a:lnTo>
                    <a:lnTo>
                      <a:pt x="6" y="7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33" name="Freeform 461"/>
              <p:cNvSpPr>
                <a:spLocks/>
              </p:cNvSpPr>
              <p:nvPr/>
            </p:nvSpPr>
            <p:spPr bwMode="auto">
              <a:xfrm>
                <a:off x="4875" y="2403"/>
                <a:ext cx="9" cy="11"/>
              </a:xfrm>
              <a:custGeom>
                <a:avLst/>
                <a:gdLst>
                  <a:gd name="T0" fmla="*/ 0 w 193"/>
                  <a:gd name="T1" fmla="*/ 0 h 263"/>
                  <a:gd name="T2" fmla="*/ 0 w 193"/>
                  <a:gd name="T3" fmla="*/ 0 h 263"/>
                  <a:gd name="T4" fmla="*/ 0 w 193"/>
                  <a:gd name="T5" fmla="*/ 0 h 263"/>
                  <a:gd name="T6" fmla="*/ 0 w 193"/>
                  <a:gd name="T7" fmla="*/ 0 h 263"/>
                  <a:gd name="T8" fmla="*/ 0 w 193"/>
                  <a:gd name="T9" fmla="*/ 0 h 263"/>
                  <a:gd name="T10" fmla="*/ 0 w 193"/>
                  <a:gd name="T11" fmla="*/ 0 h 263"/>
                  <a:gd name="T12" fmla="*/ 0 w 193"/>
                  <a:gd name="T13" fmla="*/ 0 h 263"/>
                  <a:gd name="T14" fmla="*/ 0 w 193"/>
                  <a:gd name="T15" fmla="*/ 0 h 263"/>
                  <a:gd name="T16" fmla="*/ 0 w 193"/>
                  <a:gd name="T17" fmla="*/ 0 h 263"/>
                  <a:gd name="T18" fmla="*/ 0 w 193"/>
                  <a:gd name="T19" fmla="*/ 0 h 263"/>
                  <a:gd name="T20" fmla="*/ 0 w 193"/>
                  <a:gd name="T21" fmla="*/ 0 h 263"/>
                  <a:gd name="T22" fmla="*/ 0 w 193"/>
                  <a:gd name="T23" fmla="*/ 0 h 263"/>
                  <a:gd name="T24" fmla="*/ 0 w 193"/>
                  <a:gd name="T25" fmla="*/ 0 h 263"/>
                  <a:gd name="T26" fmla="*/ 0 w 193"/>
                  <a:gd name="T27" fmla="*/ 0 h 263"/>
                  <a:gd name="T28" fmla="*/ 0 w 193"/>
                  <a:gd name="T29" fmla="*/ 0 h 263"/>
                  <a:gd name="T30" fmla="*/ 0 w 193"/>
                  <a:gd name="T31" fmla="*/ 0 h 263"/>
                  <a:gd name="T32" fmla="*/ 0 w 193"/>
                  <a:gd name="T33" fmla="*/ 0 h 263"/>
                  <a:gd name="T34" fmla="*/ 0 w 193"/>
                  <a:gd name="T35" fmla="*/ 0 h 263"/>
                  <a:gd name="T36" fmla="*/ 0 w 193"/>
                  <a:gd name="T37" fmla="*/ 0 h 263"/>
                  <a:gd name="T38" fmla="*/ 0 w 193"/>
                  <a:gd name="T39" fmla="*/ 0 h 263"/>
                  <a:gd name="T40" fmla="*/ 0 w 193"/>
                  <a:gd name="T41" fmla="*/ 0 h 263"/>
                  <a:gd name="T42" fmla="*/ 0 w 193"/>
                  <a:gd name="T43" fmla="*/ 0 h 263"/>
                  <a:gd name="T44" fmla="*/ 0 w 193"/>
                  <a:gd name="T45" fmla="*/ 0 h 263"/>
                  <a:gd name="T46" fmla="*/ 0 w 193"/>
                  <a:gd name="T47" fmla="*/ 0 h 263"/>
                  <a:gd name="T48" fmla="*/ 0 w 193"/>
                  <a:gd name="T49" fmla="*/ 0 h 263"/>
                  <a:gd name="T50" fmla="*/ 0 w 193"/>
                  <a:gd name="T51" fmla="*/ 0 h 263"/>
                  <a:gd name="T52" fmla="*/ 0 w 193"/>
                  <a:gd name="T53" fmla="*/ 0 h 263"/>
                  <a:gd name="T54" fmla="*/ 0 w 193"/>
                  <a:gd name="T55" fmla="*/ 0 h 263"/>
                  <a:gd name="T56" fmla="*/ 0 w 193"/>
                  <a:gd name="T57" fmla="*/ 0 h 263"/>
                  <a:gd name="T58" fmla="*/ 0 w 193"/>
                  <a:gd name="T59" fmla="*/ 0 h 263"/>
                  <a:gd name="T60" fmla="*/ 0 w 193"/>
                  <a:gd name="T61" fmla="*/ 0 h 263"/>
                  <a:gd name="T62" fmla="*/ 0 w 193"/>
                  <a:gd name="T63" fmla="*/ 0 h 263"/>
                  <a:gd name="T64" fmla="*/ 0 w 193"/>
                  <a:gd name="T65" fmla="*/ 0 h 263"/>
                  <a:gd name="T66" fmla="*/ 0 w 193"/>
                  <a:gd name="T67" fmla="*/ 0 h 263"/>
                  <a:gd name="T68" fmla="*/ 0 w 193"/>
                  <a:gd name="T69" fmla="*/ 0 h 263"/>
                  <a:gd name="T70" fmla="*/ 0 w 193"/>
                  <a:gd name="T71" fmla="*/ 0 h 263"/>
                  <a:gd name="T72" fmla="*/ 0 w 193"/>
                  <a:gd name="T73" fmla="*/ 0 h 263"/>
                  <a:gd name="T74" fmla="*/ 0 w 193"/>
                  <a:gd name="T75" fmla="*/ 0 h 263"/>
                  <a:gd name="T76" fmla="*/ 0 w 193"/>
                  <a:gd name="T77" fmla="*/ 0 h 263"/>
                  <a:gd name="T78" fmla="*/ 0 w 193"/>
                  <a:gd name="T79" fmla="*/ 0 h 263"/>
                  <a:gd name="T80" fmla="*/ 0 w 193"/>
                  <a:gd name="T81" fmla="*/ 0 h 263"/>
                  <a:gd name="T82" fmla="*/ 0 w 193"/>
                  <a:gd name="T83" fmla="*/ 0 h 263"/>
                  <a:gd name="T84" fmla="*/ 0 w 193"/>
                  <a:gd name="T85" fmla="*/ 0 h 263"/>
                  <a:gd name="T86" fmla="*/ 0 w 193"/>
                  <a:gd name="T87" fmla="*/ 0 h 263"/>
                  <a:gd name="T88" fmla="*/ 0 w 193"/>
                  <a:gd name="T89" fmla="*/ 0 h 263"/>
                  <a:gd name="T90" fmla="*/ 0 w 193"/>
                  <a:gd name="T91" fmla="*/ 0 h 263"/>
                  <a:gd name="T92" fmla="*/ 0 w 193"/>
                  <a:gd name="T93" fmla="*/ 0 h 263"/>
                  <a:gd name="T94" fmla="*/ 0 w 193"/>
                  <a:gd name="T95" fmla="*/ 0 h 263"/>
                  <a:gd name="T96" fmla="*/ 0 w 193"/>
                  <a:gd name="T97" fmla="*/ 0 h 263"/>
                  <a:gd name="T98" fmla="*/ 0 w 193"/>
                  <a:gd name="T99" fmla="*/ 0 h 263"/>
                  <a:gd name="T100" fmla="*/ 0 w 193"/>
                  <a:gd name="T101" fmla="*/ 0 h 263"/>
                  <a:gd name="T102" fmla="*/ 0 w 193"/>
                  <a:gd name="T103" fmla="*/ 0 h 263"/>
                  <a:gd name="T104" fmla="*/ 0 w 193"/>
                  <a:gd name="T105" fmla="*/ 0 h 263"/>
                  <a:gd name="T106" fmla="*/ 0 w 193"/>
                  <a:gd name="T107" fmla="*/ 0 h 263"/>
                  <a:gd name="T108" fmla="*/ 0 w 193"/>
                  <a:gd name="T109" fmla="*/ 0 h 263"/>
                  <a:gd name="T110" fmla="*/ 0 w 193"/>
                  <a:gd name="T111" fmla="*/ 0 h 263"/>
                  <a:gd name="T112" fmla="*/ 0 w 193"/>
                  <a:gd name="T113" fmla="*/ 0 h 26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3"/>
                  <a:gd name="T172" fmla="*/ 0 h 263"/>
                  <a:gd name="T173" fmla="*/ 193 w 193"/>
                  <a:gd name="T174" fmla="*/ 263 h 26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3" h="263">
                    <a:moveTo>
                      <a:pt x="0" y="0"/>
                    </a:moveTo>
                    <a:lnTo>
                      <a:pt x="9" y="2"/>
                    </a:lnTo>
                    <a:lnTo>
                      <a:pt x="31" y="8"/>
                    </a:lnTo>
                    <a:lnTo>
                      <a:pt x="62" y="18"/>
                    </a:lnTo>
                    <a:lnTo>
                      <a:pt x="99" y="32"/>
                    </a:lnTo>
                    <a:lnTo>
                      <a:pt x="117" y="41"/>
                    </a:lnTo>
                    <a:lnTo>
                      <a:pt x="134" y="50"/>
                    </a:lnTo>
                    <a:lnTo>
                      <a:pt x="151" y="60"/>
                    </a:lnTo>
                    <a:lnTo>
                      <a:pt x="166" y="72"/>
                    </a:lnTo>
                    <a:lnTo>
                      <a:pt x="172" y="78"/>
                    </a:lnTo>
                    <a:lnTo>
                      <a:pt x="177" y="84"/>
                    </a:lnTo>
                    <a:lnTo>
                      <a:pt x="182" y="92"/>
                    </a:lnTo>
                    <a:lnTo>
                      <a:pt x="186" y="98"/>
                    </a:lnTo>
                    <a:lnTo>
                      <a:pt x="190" y="105"/>
                    </a:lnTo>
                    <a:lnTo>
                      <a:pt x="192" y="112"/>
                    </a:lnTo>
                    <a:lnTo>
                      <a:pt x="193" y="121"/>
                    </a:lnTo>
                    <a:lnTo>
                      <a:pt x="193" y="129"/>
                    </a:lnTo>
                    <a:lnTo>
                      <a:pt x="192" y="136"/>
                    </a:lnTo>
                    <a:lnTo>
                      <a:pt x="191" y="145"/>
                    </a:lnTo>
                    <a:lnTo>
                      <a:pt x="188" y="152"/>
                    </a:lnTo>
                    <a:lnTo>
                      <a:pt x="184" y="159"/>
                    </a:lnTo>
                    <a:lnTo>
                      <a:pt x="177" y="174"/>
                    </a:lnTo>
                    <a:lnTo>
                      <a:pt x="168" y="186"/>
                    </a:lnTo>
                    <a:lnTo>
                      <a:pt x="156" y="199"/>
                    </a:lnTo>
                    <a:lnTo>
                      <a:pt x="144" y="209"/>
                    </a:lnTo>
                    <a:lnTo>
                      <a:pt x="131" y="220"/>
                    </a:lnTo>
                    <a:lnTo>
                      <a:pt x="118" y="228"/>
                    </a:lnTo>
                    <a:lnTo>
                      <a:pt x="92" y="244"/>
                    </a:lnTo>
                    <a:lnTo>
                      <a:pt x="69" y="254"/>
                    </a:lnTo>
                    <a:lnTo>
                      <a:pt x="53" y="260"/>
                    </a:lnTo>
                    <a:lnTo>
                      <a:pt x="47" y="263"/>
                    </a:lnTo>
                    <a:lnTo>
                      <a:pt x="51" y="260"/>
                    </a:lnTo>
                    <a:lnTo>
                      <a:pt x="61" y="252"/>
                    </a:lnTo>
                    <a:lnTo>
                      <a:pt x="75" y="239"/>
                    </a:lnTo>
                    <a:lnTo>
                      <a:pt x="90" y="221"/>
                    </a:lnTo>
                    <a:lnTo>
                      <a:pt x="97" y="211"/>
                    </a:lnTo>
                    <a:lnTo>
                      <a:pt x="103" y="201"/>
                    </a:lnTo>
                    <a:lnTo>
                      <a:pt x="109" y="189"/>
                    </a:lnTo>
                    <a:lnTo>
                      <a:pt x="114" y="177"/>
                    </a:lnTo>
                    <a:lnTo>
                      <a:pt x="116" y="164"/>
                    </a:lnTo>
                    <a:lnTo>
                      <a:pt x="117" y="151"/>
                    </a:lnTo>
                    <a:lnTo>
                      <a:pt x="117" y="144"/>
                    </a:lnTo>
                    <a:lnTo>
                      <a:pt x="116" y="137"/>
                    </a:lnTo>
                    <a:lnTo>
                      <a:pt x="114" y="130"/>
                    </a:lnTo>
                    <a:lnTo>
                      <a:pt x="111" y="123"/>
                    </a:lnTo>
                    <a:lnTo>
                      <a:pt x="105" y="109"/>
                    </a:lnTo>
                    <a:lnTo>
                      <a:pt x="98" y="96"/>
                    </a:lnTo>
                    <a:lnTo>
                      <a:pt x="90" y="83"/>
                    </a:lnTo>
                    <a:lnTo>
                      <a:pt x="81" y="72"/>
                    </a:lnTo>
                    <a:lnTo>
                      <a:pt x="73" y="61"/>
                    </a:lnTo>
                    <a:lnTo>
                      <a:pt x="63" y="51"/>
                    </a:lnTo>
                    <a:lnTo>
                      <a:pt x="54" y="42"/>
                    </a:lnTo>
                    <a:lnTo>
                      <a:pt x="45" y="33"/>
                    </a:lnTo>
                    <a:lnTo>
                      <a:pt x="28" y="19"/>
                    </a:lnTo>
                    <a:lnTo>
                      <a:pt x="13" y="9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6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34" name="Freeform 462"/>
              <p:cNvSpPr>
                <a:spLocks/>
              </p:cNvSpPr>
              <p:nvPr/>
            </p:nvSpPr>
            <p:spPr bwMode="auto">
              <a:xfrm>
                <a:off x="4835" y="2407"/>
                <a:ext cx="17" cy="5"/>
              </a:xfrm>
              <a:custGeom>
                <a:avLst/>
                <a:gdLst>
                  <a:gd name="T0" fmla="*/ 0 w 385"/>
                  <a:gd name="T1" fmla="*/ 0 h 122"/>
                  <a:gd name="T2" fmla="*/ 0 w 385"/>
                  <a:gd name="T3" fmla="*/ 0 h 122"/>
                  <a:gd name="T4" fmla="*/ 0 w 385"/>
                  <a:gd name="T5" fmla="*/ 0 h 122"/>
                  <a:gd name="T6" fmla="*/ 0 w 385"/>
                  <a:gd name="T7" fmla="*/ 0 h 122"/>
                  <a:gd name="T8" fmla="*/ 0 w 385"/>
                  <a:gd name="T9" fmla="*/ 0 h 122"/>
                  <a:gd name="T10" fmla="*/ 0 w 385"/>
                  <a:gd name="T11" fmla="*/ 0 h 122"/>
                  <a:gd name="T12" fmla="*/ 0 w 385"/>
                  <a:gd name="T13" fmla="*/ 0 h 122"/>
                  <a:gd name="T14" fmla="*/ 0 w 385"/>
                  <a:gd name="T15" fmla="*/ 0 h 122"/>
                  <a:gd name="T16" fmla="*/ 0 w 385"/>
                  <a:gd name="T17" fmla="*/ 0 h 122"/>
                  <a:gd name="T18" fmla="*/ 0 w 385"/>
                  <a:gd name="T19" fmla="*/ 0 h 122"/>
                  <a:gd name="T20" fmla="*/ 0 w 385"/>
                  <a:gd name="T21" fmla="*/ 0 h 122"/>
                  <a:gd name="T22" fmla="*/ 0 w 385"/>
                  <a:gd name="T23" fmla="*/ 0 h 122"/>
                  <a:gd name="T24" fmla="*/ 0 w 385"/>
                  <a:gd name="T25" fmla="*/ 0 h 122"/>
                  <a:gd name="T26" fmla="*/ 0 w 385"/>
                  <a:gd name="T27" fmla="*/ 0 h 122"/>
                  <a:gd name="T28" fmla="*/ 0 w 385"/>
                  <a:gd name="T29" fmla="*/ 0 h 122"/>
                  <a:gd name="T30" fmla="*/ 0 w 385"/>
                  <a:gd name="T31" fmla="*/ 0 h 122"/>
                  <a:gd name="T32" fmla="*/ 0 w 385"/>
                  <a:gd name="T33" fmla="*/ 0 h 122"/>
                  <a:gd name="T34" fmla="*/ 0 w 385"/>
                  <a:gd name="T35" fmla="*/ 0 h 122"/>
                  <a:gd name="T36" fmla="*/ 0 w 385"/>
                  <a:gd name="T37" fmla="*/ 0 h 122"/>
                  <a:gd name="T38" fmla="*/ 0 w 385"/>
                  <a:gd name="T39" fmla="*/ 0 h 122"/>
                  <a:gd name="T40" fmla="*/ 0 w 385"/>
                  <a:gd name="T41" fmla="*/ 0 h 122"/>
                  <a:gd name="T42" fmla="*/ 0 w 385"/>
                  <a:gd name="T43" fmla="*/ 0 h 122"/>
                  <a:gd name="T44" fmla="*/ 0 w 385"/>
                  <a:gd name="T45" fmla="*/ 0 h 122"/>
                  <a:gd name="T46" fmla="*/ 0 w 385"/>
                  <a:gd name="T47" fmla="*/ 0 h 122"/>
                  <a:gd name="T48" fmla="*/ 0 w 385"/>
                  <a:gd name="T49" fmla="*/ 0 h 122"/>
                  <a:gd name="T50" fmla="*/ 0 w 385"/>
                  <a:gd name="T51" fmla="*/ 0 h 122"/>
                  <a:gd name="T52" fmla="*/ 0 w 385"/>
                  <a:gd name="T53" fmla="*/ 0 h 122"/>
                  <a:gd name="T54" fmla="*/ 0 w 385"/>
                  <a:gd name="T55" fmla="*/ 0 h 122"/>
                  <a:gd name="T56" fmla="*/ 0 w 385"/>
                  <a:gd name="T57" fmla="*/ 0 h 122"/>
                  <a:gd name="T58" fmla="*/ 0 w 385"/>
                  <a:gd name="T59" fmla="*/ 0 h 122"/>
                  <a:gd name="T60" fmla="*/ 0 w 385"/>
                  <a:gd name="T61" fmla="*/ 0 h 122"/>
                  <a:gd name="T62" fmla="*/ 0 w 385"/>
                  <a:gd name="T63" fmla="*/ 0 h 122"/>
                  <a:gd name="T64" fmla="*/ 0 w 385"/>
                  <a:gd name="T65" fmla="*/ 0 h 122"/>
                  <a:gd name="T66" fmla="*/ 0 w 385"/>
                  <a:gd name="T67" fmla="*/ 0 h 122"/>
                  <a:gd name="T68" fmla="*/ 0 w 385"/>
                  <a:gd name="T69" fmla="*/ 0 h 122"/>
                  <a:gd name="T70" fmla="*/ 0 w 385"/>
                  <a:gd name="T71" fmla="*/ 0 h 122"/>
                  <a:gd name="T72" fmla="*/ 0 w 385"/>
                  <a:gd name="T73" fmla="*/ 0 h 122"/>
                  <a:gd name="T74" fmla="*/ 0 w 385"/>
                  <a:gd name="T75" fmla="*/ 0 h 122"/>
                  <a:gd name="T76" fmla="*/ 0 w 385"/>
                  <a:gd name="T77" fmla="*/ 0 h 122"/>
                  <a:gd name="T78" fmla="*/ 0 w 385"/>
                  <a:gd name="T79" fmla="*/ 0 h 122"/>
                  <a:gd name="T80" fmla="*/ 0 w 385"/>
                  <a:gd name="T81" fmla="*/ 0 h 122"/>
                  <a:gd name="T82" fmla="*/ 0 w 385"/>
                  <a:gd name="T83" fmla="*/ 0 h 122"/>
                  <a:gd name="T84" fmla="*/ 0 w 385"/>
                  <a:gd name="T85" fmla="*/ 0 h 12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85"/>
                  <a:gd name="T130" fmla="*/ 0 h 122"/>
                  <a:gd name="T131" fmla="*/ 385 w 385"/>
                  <a:gd name="T132" fmla="*/ 122 h 12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85" h="122">
                    <a:moveTo>
                      <a:pt x="385" y="41"/>
                    </a:moveTo>
                    <a:lnTo>
                      <a:pt x="380" y="37"/>
                    </a:lnTo>
                    <a:lnTo>
                      <a:pt x="369" y="31"/>
                    </a:lnTo>
                    <a:lnTo>
                      <a:pt x="349" y="23"/>
                    </a:lnTo>
                    <a:lnTo>
                      <a:pt x="324" y="15"/>
                    </a:lnTo>
                    <a:lnTo>
                      <a:pt x="309" y="10"/>
                    </a:lnTo>
                    <a:lnTo>
                      <a:pt x="294" y="6"/>
                    </a:lnTo>
                    <a:lnTo>
                      <a:pt x="277" y="3"/>
                    </a:lnTo>
                    <a:lnTo>
                      <a:pt x="259" y="1"/>
                    </a:lnTo>
                    <a:lnTo>
                      <a:pt x="241" y="0"/>
                    </a:lnTo>
                    <a:lnTo>
                      <a:pt x="221" y="0"/>
                    </a:lnTo>
                    <a:lnTo>
                      <a:pt x="201" y="2"/>
                    </a:lnTo>
                    <a:lnTo>
                      <a:pt x="180" y="5"/>
                    </a:lnTo>
                    <a:lnTo>
                      <a:pt x="160" y="10"/>
                    </a:lnTo>
                    <a:lnTo>
                      <a:pt x="141" y="18"/>
                    </a:lnTo>
                    <a:lnTo>
                      <a:pt x="123" y="25"/>
                    </a:lnTo>
                    <a:lnTo>
                      <a:pt x="105" y="33"/>
                    </a:lnTo>
                    <a:lnTo>
                      <a:pt x="90" y="43"/>
                    </a:lnTo>
                    <a:lnTo>
                      <a:pt x="75" y="53"/>
                    </a:lnTo>
                    <a:lnTo>
                      <a:pt x="61" y="62"/>
                    </a:lnTo>
                    <a:lnTo>
                      <a:pt x="49" y="73"/>
                    </a:lnTo>
                    <a:lnTo>
                      <a:pt x="28" y="92"/>
                    </a:lnTo>
                    <a:lnTo>
                      <a:pt x="12" y="107"/>
                    </a:lnTo>
                    <a:lnTo>
                      <a:pt x="3" y="118"/>
                    </a:lnTo>
                    <a:lnTo>
                      <a:pt x="0" y="122"/>
                    </a:lnTo>
                    <a:lnTo>
                      <a:pt x="2" y="120"/>
                    </a:lnTo>
                    <a:lnTo>
                      <a:pt x="10" y="115"/>
                    </a:lnTo>
                    <a:lnTo>
                      <a:pt x="24" y="106"/>
                    </a:lnTo>
                    <a:lnTo>
                      <a:pt x="44" y="97"/>
                    </a:lnTo>
                    <a:lnTo>
                      <a:pt x="68" y="85"/>
                    </a:lnTo>
                    <a:lnTo>
                      <a:pt x="98" y="75"/>
                    </a:lnTo>
                    <a:lnTo>
                      <a:pt x="116" y="71"/>
                    </a:lnTo>
                    <a:lnTo>
                      <a:pt x="133" y="66"/>
                    </a:lnTo>
                    <a:lnTo>
                      <a:pt x="153" y="61"/>
                    </a:lnTo>
                    <a:lnTo>
                      <a:pt x="175" y="58"/>
                    </a:lnTo>
                    <a:lnTo>
                      <a:pt x="218" y="52"/>
                    </a:lnTo>
                    <a:lnTo>
                      <a:pt x="256" y="48"/>
                    </a:lnTo>
                    <a:lnTo>
                      <a:pt x="293" y="45"/>
                    </a:lnTo>
                    <a:lnTo>
                      <a:pt x="323" y="43"/>
                    </a:lnTo>
                    <a:lnTo>
                      <a:pt x="349" y="42"/>
                    </a:lnTo>
                    <a:lnTo>
                      <a:pt x="368" y="41"/>
                    </a:lnTo>
                    <a:lnTo>
                      <a:pt x="380" y="41"/>
                    </a:lnTo>
                    <a:lnTo>
                      <a:pt x="385" y="41"/>
                    </a:lnTo>
                    <a:close/>
                  </a:path>
                </a:pathLst>
              </a:custGeom>
              <a:solidFill>
                <a:srgbClr val="F789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35" name="Freeform 463"/>
              <p:cNvSpPr>
                <a:spLocks/>
              </p:cNvSpPr>
              <p:nvPr/>
            </p:nvSpPr>
            <p:spPr bwMode="auto">
              <a:xfrm>
                <a:off x="4891" y="2403"/>
                <a:ext cx="12" cy="3"/>
              </a:xfrm>
              <a:custGeom>
                <a:avLst/>
                <a:gdLst>
                  <a:gd name="T0" fmla="*/ 0 w 294"/>
                  <a:gd name="T1" fmla="*/ 0 h 61"/>
                  <a:gd name="T2" fmla="*/ 0 w 294"/>
                  <a:gd name="T3" fmla="*/ 0 h 61"/>
                  <a:gd name="T4" fmla="*/ 0 w 294"/>
                  <a:gd name="T5" fmla="*/ 0 h 61"/>
                  <a:gd name="T6" fmla="*/ 0 w 294"/>
                  <a:gd name="T7" fmla="*/ 0 h 61"/>
                  <a:gd name="T8" fmla="*/ 0 w 294"/>
                  <a:gd name="T9" fmla="*/ 0 h 61"/>
                  <a:gd name="T10" fmla="*/ 0 w 294"/>
                  <a:gd name="T11" fmla="*/ 0 h 61"/>
                  <a:gd name="T12" fmla="*/ 0 w 294"/>
                  <a:gd name="T13" fmla="*/ 0 h 61"/>
                  <a:gd name="T14" fmla="*/ 0 w 294"/>
                  <a:gd name="T15" fmla="*/ 0 h 61"/>
                  <a:gd name="T16" fmla="*/ 0 w 294"/>
                  <a:gd name="T17" fmla="*/ 0 h 61"/>
                  <a:gd name="T18" fmla="*/ 0 w 294"/>
                  <a:gd name="T19" fmla="*/ 0 h 61"/>
                  <a:gd name="T20" fmla="*/ 0 w 294"/>
                  <a:gd name="T21" fmla="*/ 0 h 61"/>
                  <a:gd name="T22" fmla="*/ 0 w 294"/>
                  <a:gd name="T23" fmla="*/ 0 h 61"/>
                  <a:gd name="T24" fmla="*/ 0 w 294"/>
                  <a:gd name="T25" fmla="*/ 0 h 61"/>
                  <a:gd name="T26" fmla="*/ 0 w 294"/>
                  <a:gd name="T27" fmla="*/ 0 h 61"/>
                  <a:gd name="T28" fmla="*/ 0 w 294"/>
                  <a:gd name="T29" fmla="*/ 0 h 61"/>
                  <a:gd name="T30" fmla="*/ 0 w 294"/>
                  <a:gd name="T31" fmla="*/ 0 h 61"/>
                  <a:gd name="T32" fmla="*/ 0 w 294"/>
                  <a:gd name="T33" fmla="*/ 0 h 61"/>
                  <a:gd name="T34" fmla="*/ 0 w 294"/>
                  <a:gd name="T35" fmla="*/ 0 h 61"/>
                  <a:gd name="T36" fmla="*/ 0 w 294"/>
                  <a:gd name="T37" fmla="*/ 0 h 61"/>
                  <a:gd name="T38" fmla="*/ 0 w 294"/>
                  <a:gd name="T39" fmla="*/ 0 h 61"/>
                  <a:gd name="T40" fmla="*/ 0 w 294"/>
                  <a:gd name="T41" fmla="*/ 0 h 61"/>
                  <a:gd name="T42" fmla="*/ 0 w 294"/>
                  <a:gd name="T43" fmla="*/ 0 h 61"/>
                  <a:gd name="T44" fmla="*/ 0 w 294"/>
                  <a:gd name="T45" fmla="*/ 0 h 61"/>
                  <a:gd name="T46" fmla="*/ 0 w 294"/>
                  <a:gd name="T47" fmla="*/ 0 h 61"/>
                  <a:gd name="T48" fmla="*/ 0 w 294"/>
                  <a:gd name="T49" fmla="*/ 0 h 61"/>
                  <a:gd name="T50" fmla="*/ 0 w 294"/>
                  <a:gd name="T51" fmla="*/ 0 h 61"/>
                  <a:gd name="T52" fmla="*/ 0 w 294"/>
                  <a:gd name="T53" fmla="*/ 0 h 61"/>
                  <a:gd name="T54" fmla="*/ 0 w 294"/>
                  <a:gd name="T55" fmla="*/ 0 h 61"/>
                  <a:gd name="T56" fmla="*/ 0 w 294"/>
                  <a:gd name="T57" fmla="*/ 0 h 61"/>
                  <a:gd name="T58" fmla="*/ 0 w 294"/>
                  <a:gd name="T59" fmla="*/ 0 h 61"/>
                  <a:gd name="T60" fmla="*/ 0 w 294"/>
                  <a:gd name="T61" fmla="*/ 0 h 61"/>
                  <a:gd name="T62" fmla="*/ 0 w 294"/>
                  <a:gd name="T63" fmla="*/ 0 h 61"/>
                  <a:gd name="T64" fmla="*/ 0 w 294"/>
                  <a:gd name="T65" fmla="*/ 0 h 61"/>
                  <a:gd name="T66" fmla="*/ 0 w 294"/>
                  <a:gd name="T67" fmla="*/ 0 h 61"/>
                  <a:gd name="T68" fmla="*/ 0 w 294"/>
                  <a:gd name="T69" fmla="*/ 0 h 61"/>
                  <a:gd name="T70" fmla="*/ 0 w 294"/>
                  <a:gd name="T71" fmla="*/ 0 h 61"/>
                  <a:gd name="T72" fmla="*/ 0 w 294"/>
                  <a:gd name="T73" fmla="*/ 0 h 61"/>
                  <a:gd name="T74" fmla="*/ 0 w 294"/>
                  <a:gd name="T75" fmla="*/ 0 h 61"/>
                  <a:gd name="T76" fmla="*/ 0 w 294"/>
                  <a:gd name="T77" fmla="*/ 0 h 61"/>
                  <a:gd name="T78" fmla="*/ 0 w 294"/>
                  <a:gd name="T79" fmla="*/ 0 h 61"/>
                  <a:gd name="T80" fmla="*/ 0 w 294"/>
                  <a:gd name="T81" fmla="*/ 0 h 6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94"/>
                  <a:gd name="T124" fmla="*/ 0 h 61"/>
                  <a:gd name="T125" fmla="*/ 294 w 294"/>
                  <a:gd name="T126" fmla="*/ 61 h 6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94" h="61">
                    <a:moveTo>
                      <a:pt x="0" y="53"/>
                    </a:moveTo>
                    <a:lnTo>
                      <a:pt x="3" y="51"/>
                    </a:lnTo>
                    <a:lnTo>
                      <a:pt x="12" y="45"/>
                    </a:lnTo>
                    <a:lnTo>
                      <a:pt x="24" y="37"/>
                    </a:lnTo>
                    <a:lnTo>
                      <a:pt x="41" y="26"/>
                    </a:lnTo>
                    <a:lnTo>
                      <a:pt x="51" y="21"/>
                    </a:lnTo>
                    <a:lnTo>
                      <a:pt x="63" y="16"/>
                    </a:lnTo>
                    <a:lnTo>
                      <a:pt x="74" y="12"/>
                    </a:lnTo>
                    <a:lnTo>
                      <a:pt x="87" y="8"/>
                    </a:lnTo>
                    <a:lnTo>
                      <a:pt x="100" y="4"/>
                    </a:lnTo>
                    <a:lnTo>
                      <a:pt x="115" y="1"/>
                    </a:lnTo>
                    <a:lnTo>
                      <a:pt x="130" y="0"/>
                    </a:lnTo>
                    <a:lnTo>
                      <a:pt x="145" y="0"/>
                    </a:lnTo>
                    <a:lnTo>
                      <a:pt x="161" y="1"/>
                    </a:lnTo>
                    <a:lnTo>
                      <a:pt x="176" y="3"/>
                    </a:lnTo>
                    <a:lnTo>
                      <a:pt x="191" y="7"/>
                    </a:lnTo>
                    <a:lnTo>
                      <a:pt x="205" y="11"/>
                    </a:lnTo>
                    <a:lnTo>
                      <a:pt x="217" y="15"/>
                    </a:lnTo>
                    <a:lnTo>
                      <a:pt x="230" y="20"/>
                    </a:lnTo>
                    <a:lnTo>
                      <a:pt x="241" y="25"/>
                    </a:lnTo>
                    <a:lnTo>
                      <a:pt x="252" y="31"/>
                    </a:lnTo>
                    <a:lnTo>
                      <a:pt x="269" y="42"/>
                    </a:lnTo>
                    <a:lnTo>
                      <a:pt x="283" y="51"/>
                    </a:lnTo>
                    <a:lnTo>
                      <a:pt x="291" y="58"/>
                    </a:lnTo>
                    <a:lnTo>
                      <a:pt x="294" y="61"/>
                    </a:lnTo>
                    <a:lnTo>
                      <a:pt x="292" y="60"/>
                    </a:lnTo>
                    <a:lnTo>
                      <a:pt x="285" y="57"/>
                    </a:lnTo>
                    <a:lnTo>
                      <a:pt x="274" y="52"/>
                    </a:lnTo>
                    <a:lnTo>
                      <a:pt x="259" y="48"/>
                    </a:lnTo>
                    <a:lnTo>
                      <a:pt x="239" y="44"/>
                    </a:lnTo>
                    <a:lnTo>
                      <a:pt x="216" y="40"/>
                    </a:lnTo>
                    <a:lnTo>
                      <a:pt x="188" y="38"/>
                    </a:lnTo>
                    <a:lnTo>
                      <a:pt x="157" y="38"/>
                    </a:lnTo>
                    <a:lnTo>
                      <a:pt x="125" y="39"/>
                    </a:lnTo>
                    <a:lnTo>
                      <a:pt x="95" y="42"/>
                    </a:lnTo>
                    <a:lnTo>
                      <a:pt x="69" y="44"/>
                    </a:lnTo>
                    <a:lnTo>
                      <a:pt x="46" y="47"/>
                    </a:lnTo>
                    <a:lnTo>
                      <a:pt x="27" y="49"/>
                    </a:lnTo>
                    <a:lnTo>
                      <a:pt x="13" y="51"/>
                    </a:lnTo>
                    <a:lnTo>
                      <a:pt x="3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789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36" name="Freeform 464"/>
              <p:cNvSpPr>
                <a:spLocks/>
              </p:cNvSpPr>
              <p:nvPr/>
            </p:nvSpPr>
            <p:spPr bwMode="auto">
              <a:xfrm>
                <a:off x="4855" y="2418"/>
                <a:ext cx="35" cy="16"/>
              </a:xfrm>
              <a:custGeom>
                <a:avLst/>
                <a:gdLst>
                  <a:gd name="T0" fmla="*/ 0 w 793"/>
                  <a:gd name="T1" fmla="*/ 0 h 367"/>
                  <a:gd name="T2" fmla="*/ 0 w 793"/>
                  <a:gd name="T3" fmla="*/ 0 h 367"/>
                  <a:gd name="T4" fmla="*/ 0 w 793"/>
                  <a:gd name="T5" fmla="*/ 0 h 367"/>
                  <a:gd name="T6" fmla="*/ 0 w 793"/>
                  <a:gd name="T7" fmla="*/ 0 h 367"/>
                  <a:gd name="T8" fmla="*/ 0 w 793"/>
                  <a:gd name="T9" fmla="*/ 0 h 367"/>
                  <a:gd name="T10" fmla="*/ 0 w 793"/>
                  <a:gd name="T11" fmla="*/ 0 h 367"/>
                  <a:gd name="T12" fmla="*/ 0 w 793"/>
                  <a:gd name="T13" fmla="*/ 0 h 367"/>
                  <a:gd name="T14" fmla="*/ 0 w 793"/>
                  <a:gd name="T15" fmla="*/ 0 h 367"/>
                  <a:gd name="T16" fmla="*/ 0 w 793"/>
                  <a:gd name="T17" fmla="*/ 0 h 367"/>
                  <a:gd name="T18" fmla="*/ 0 w 793"/>
                  <a:gd name="T19" fmla="*/ 0 h 367"/>
                  <a:gd name="T20" fmla="*/ 0 w 793"/>
                  <a:gd name="T21" fmla="*/ 0 h 367"/>
                  <a:gd name="T22" fmla="*/ 0 w 793"/>
                  <a:gd name="T23" fmla="*/ 0 h 367"/>
                  <a:gd name="T24" fmla="*/ 0 w 793"/>
                  <a:gd name="T25" fmla="*/ 0 h 367"/>
                  <a:gd name="T26" fmla="*/ 0 w 793"/>
                  <a:gd name="T27" fmla="*/ 0 h 367"/>
                  <a:gd name="T28" fmla="*/ 0 w 793"/>
                  <a:gd name="T29" fmla="*/ 0 h 367"/>
                  <a:gd name="T30" fmla="*/ 0 w 793"/>
                  <a:gd name="T31" fmla="*/ 0 h 367"/>
                  <a:gd name="T32" fmla="*/ 0 w 793"/>
                  <a:gd name="T33" fmla="*/ 0 h 367"/>
                  <a:gd name="T34" fmla="*/ 0 w 793"/>
                  <a:gd name="T35" fmla="*/ 0 h 367"/>
                  <a:gd name="T36" fmla="*/ 0 w 793"/>
                  <a:gd name="T37" fmla="*/ 0 h 367"/>
                  <a:gd name="T38" fmla="*/ 0 w 793"/>
                  <a:gd name="T39" fmla="*/ 0 h 367"/>
                  <a:gd name="T40" fmla="*/ 0 w 793"/>
                  <a:gd name="T41" fmla="*/ 0 h 367"/>
                  <a:gd name="T42" fmla="*/ 0 w 793"/>
                  <a:gd name="T43" fmla="*/ 0 h 367"/>
                  <a:gd name="T44" fmla="*/ 0 w 793"/>
                  <a:gd name="T45" fmla="*/ 0 h 367"/>
                  <a:gd name="T46" fmla="*/ 0 w 793"/>
                  <a:gd name="T47" fmla="*/ 0 h 367"/>
                  <a:gd name="T48" fmla="*/ 0 w 793"/>
                  <a:gd name="T49" fmla="*/ 0 h 367"/>
                  <a:gd name="T50" fmla="*/ 0 w 793"/>
                  <a:gd name="T51" fmla="*/ 0 h 367"/>
                  <a:gd name="T52" fmla="*/ 0 w 793"/>
                  <a:gd name="T53" fmla="*/ 0 h 367"/>
                  <a:gd name="T54" fmla="*/ 0 w 793"/>
                  <a:gd name="T55" fmla="*/ 0 h 367"/>
                  <a:gd name="T56" fmla="*/ 0 w 793"/>
                  <a:gd name="T57" fmla="*/ 0 h 367"/>
                  <a:gd name="T58" fmla="*/ 0 w 793"/>
                  <a:gd name="T59" fmla="*/ 0 h 367"/>
                  <a:gd name="T60" fmla="*/ 0 w 793"/>
                  <a:gd name="T61" fmla="*/ 0 h 367"/>
                  <a:gd name="T62" fmla="*/ 0 w 793"/>
                  <a:gd name="T63" fmla="*/ 0 h 367"/>
                  <a:gd name="T64" fmla="*/ 0 w 793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93"/>
                  <a:gd name="T100" fmla="*/ 0 h 367"/>
                  <a:gd name="T101" fmla="*/ 793 w 793"/>
                  <a:gd name="T102" fmla="*/ 367 h 36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93" h="367">
                    <a:moveTo>
                      <a:pt x="0" y="23"/>
                    </a:moveTo>
                    <a:lnTo>
                      <a:pt x="8" y="27"/>
                    </a:lnTo>
                    <a:lnTo>
                      <a:pt x="32" y="36"/>
                    </a:lnTo>
                    <a:lnTo>
                      <a:pt x="70" y="48"/>
                    </a:lnTo>
                    <a:lnTo>
                      <a:pt x="120" y="62"/>
                    </a:lnTo>
                    <a:lnTo>
                      <a:pt x="149" y="69"/>
                    </a:lnTo>
                    <a:lnTo>
                      <a:pt x="180" y="75"/>
                    </a:lnTo>
                    <a:lnTo>
                      <a:pt x="215" y="81"/>
                    </a:lnTo>
                    <a:lnTo>
                      <a:pt x="251" y="85"/>
                    </a:lnTo>
                    <a:lnTo>
                      <a:pt x="290" y="88"/>
                    </a:lnTo>
                    <a:lnTo>
                      <a:pt x="330" y="90"/>
                    </a:lnTo>
                    <a:lnTo>
                      <a:pt x="371" y="90"/>
                    </a:lnTo>
                    <a:lnTo>
                      <a:pt x="415" y="88"/>
                    </a:lnTo>
                    <a:lnTo>
                      <a:pt x="458" y="84"/>
                    </a:lnTo>
                    <a:lnTo>
                      <a:pt x="497" y="78"/>
                    </a:lnTo>
                    <a:lnTo>
                      <a:pt x="536" y="73"/>
                    </a:lnTo>
                    <a:lnTo>
                      <a:pt x="572" y="67"/>
                    </a:lnTo>
                    <a:lnTo>
                      <a:pt x="606" y="60"/>
                    </a:lnTo>
                    <a:lnTo>
                      <a:pt x="637" y="52"/>
                    </a:lnTo>
                    <a:lnTo>
                      <a:pt x="666" y="45"/>
                    </a:lnTo>
                    <a:lnTo>
                      <a:pt x="691" y="38"/>
                    </a:lnTo>
                    <a:lnTo>
                      <a:pt x="735" y="23"/>
                    </a:lnTo>
                    <a:lnTo>
                      <a:pt x="767" y="12"/>
                    </a:lnTo>
                    <a:lnTo>
                      <a:pt x="787" y="3"/>
                    </a:lnTo>
                    <a:lnTo>
                      <a:pt x="793" y="0"/>
                    </a:lnTo>
                    <a:lnTo>
                      <a:pt x="784" y="16"/>
                    </a:lnTo>
                    <a:lnTo>
                      <a:pt x="757" y="58"/>
                    </a:lnTo>
                    <a:lnTo>
                      <a:pt x="737" y="86"/>
                    </a:lnTo>
                    <a:lnTo>
                      <a:pt x="715" y="116"/>
                    </a:lnTo>
                    <a:lnTo>
                      <a:pt x="689" y="149"/>
                    </a:lnTo>
                    <a:lnTo>
                      <a:pt x="660" y="184"/>
                    </a:lnTo>
                    <a:lnTo>
                      <a:pt x="630" y="218"/>
                    </a:lnTo>
                    <a:lnTo>
                      <a:pt x="596" y="251"/>
                    </a:lnTo>
                    <a:lnTo>
                      <a:pt x="579" y="267"/>
                    </a:lnTo>
                    <a:lnTo>
                      <a:pt x="562" y="283"/>
                    </a:lnTo>
                    <a:lnTo>
                      <a:pt x="543" y="297"/>
                    </a:lnTo>
                    <a:lnTo>
                      <a:pt x="526" y="310"/>
                    </a:lnTo>
                    <a:lnTo>
                      <a:pt x="507" y="322"/>
                    </a:lnTo>
                    <a:lnTo>
                      <a:pt x="488" y="334"/>
                    </a:lnTo>
                    <a:lnTo>
                      <a:pt x="469" y="343"/>
                    </a:lnTo>
                    <a:lnTo>
                      <a:pt x="450" y="352"/>
                    </a:lnTo>
                    <a:lnTo>
                      <a:pt x="432" y="359"/>
                    </a:lnTo>
                    <a:lnTo>
                      <a:pt x="412" y="364"/>
                    </a:lnTo>
                    <a:lnTo>
                      <a:pt x="393" y="367"/>
                    </a:lnTo>
                    <a:lnTo>
                      <a:pt x="373" y="367"/>
                    </a:lnTo>
                    <a:lnTo>
                      <a:pt x="355" y="367"/>
                    </a:lnTo>
                    <a:lnTo>
                      <a:pt x="336" y="364"/>
                    </a:lnTo>
                    <a:lnTo>
                      <a:pt x="317" y="359"/>
                    </a:lnTo>
                    <a:lnTo>
                      <a:pt x="299" y="353"/>
                    </a:lnTo>
                    <a:lnTo>
                      <a:pt x="281" y="345"/>
                    </a:lnTo>
                    <a:lnTo>
                      <a:pt x="264" y="336"/>
                    </a:lnTo>
                    <a:lnTo>
                      <a:pt x="246" y="325"/>
                    </a:lnTo>
                    <a:lnTo>
                      <a:pt x="229" y="314"/>
                    </a:lnTo>
                    <a:lnTo>
                      <a:pt x="213" y="302"/>
                    </a:lnTo>
                    <a:lnTo>
                      <a:pt x="196" y="288"/>
                    </a:lnTo>
                    <a:lnTo>
                      <a:pt x="180" y="273"/>
                    </a:lnTo>
                    <a:lnTo>
                      <a:pt x="166" y="259"/>
                    </a:lnTo>
                    <a:lnTo>
                      <a:pt x="151" y="243"/>
                    </a:lnTo>
                    <a:lnTo>
                      <a:pt x="137" y="228"/>
                    </a:lnTo>
                    <a:lnTo>
                      <a:pt x="123" y="212"/>
                    </a:lnTo>
                    <a:lnTo>
                      <a:pt x="111" y="195"/>
                    </a:lnTo>
                    <a:lnTo>
                      <a:pt x="87" y="164"/>
                    </a:lnTo>
                    <a:lnTo>
                      <a:pt x="65" y="133"/>
                    </a:lnTo>
                    <a:lnTo>
                      <a:pt x="46" y="103"/>
                    </a:lnTo>
                    <a:lnTo>
                      <a:pt x="30" y="77"/>
                    </a:lnTo>
                    <a:lnTo>
                      <a:pt x="8" y="39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37" name="Freeform 465"/>
              <p:cNvSpPr>
                <a:spLocks/>
              </p:cNvSpPr>
              <p:nvPr/>
            </p:nvSpPr>
            <p:spPr bwMode="auto">
              <a:xfrm>
                <a:off x="4809" y="2405"/>
                <a:ext cx="9" cy="12"/>
              </a:xfrm>
              <a:custGeom>
                <a:avLst/>
                <a:gdLst>
                  <a:gd name="T0" fmla="*/ 0 w 191"/>
                  <a:gd name="T1" fmla="*/ 0 h 274"/>
                  <a:gd name="T2" fmla="*/ 0 w 191"/>
                  <a:gd name="T3" fmla="*/ 0 h 274"/>
                  <a:gd name="T4" fmla="*/ 0 w 191"/>
                  <a:gd name="T5" fmla="*/ 0 h 274"/>
                  <a:gd name="T6" fmla="*/ 0 w 191"/>
                  <a:gd name="T7" fmla="*/ 0 h 274"/>
                  <a:gd name="T8" fmla="*/ 0 w 191"/>
                  <a:gd name="T9" fmla="*/ 0 h 274"/>
                  <a:gd name="T10" fmla="*/ 0 w 191"/>
                  <a:gd name="T11" fmla="*/ 0 h 274"/>
                  <a:gd name="T12" fmla="*/ 0 w 191"/>
                  <a:gd name="T13" fmla="*/ 0 h 274"/>
                  <a:gd name="T14" fmla="*/ 0 w 191"/>
                  <a:gd name="T15" fmla="*/ 0 h 274"/>
                  <a:gd name="T16" fmla="*/ 0 w 191"/>
                  <a:gd name="T17" fmla="*/ 0 h 274"/>
                  <a:gd name="T18" fmla="*/ 0 w 191"/>
                  <a:gd name="T19" fmla="*/ 0 h 274"/>
                  <a:gd name="T20" fmla="*/ 0 w 191"/>
                  <a:gd name="T21" fmla="*/ 0 h 274"/>
                  <a:gd name="T22" fmla="*/ 0 w 191"/>
                  <a:gd name="T23" fmla="*/ 0 h 274"/>
                  <a:gd name="T24" fmla="*/ 0 w 191"/>
                  <a:gd name="T25" fmla="*/ 0 h 274"/>
                  <a:gd name="T26" fmla="*/ 0 w 191"/>
                  <a:gd name="T27" fmla="*/ 0 h 274"/>
                  <a:gd name="T28" fmla="*/ 0 w 191"/>
                  <a:gd name="T29" fmla="*/ 0 h 274"/>
                  <a:gd name="T30" fmla="*/ 0 w 191"/>
                  <a:gd name="T31" fmla="*/ 0 h 274"/>
                  <a:gd name="T32" fmla="*/ 0 w 191"/>
                  <a:gd name="T33" fmla="*/ 0 h 274"/>
                  <a:gd name="T34" fmla="*/ 0 w 191"/>
                  <a:gd name="T35" fmla="*/ 0 h 274"/>
                  <a:gd name="T36" fmla="*/ 0 w 191"/>
                  <a:gd name="T37" fmla="*/ 0 h 274"/>
                  <a:gd name="T38" fmla="*/ 0 w 191"/>
                  <a:gd name="T39" fmla="*/ 0 h 274"/>
                  <a:gd name="T40" fmla="*/ 0 w 191"/>
                  <a:gd name="T41" fmla="*/ 0 h 274"/>
                  <a:gd name="T42" fmla="*/ 0 w 191"/>
                  <a:gd name="T43" fmla="*/ 0 h 274"/>
                  <a:gd name="T44" fmla="*/ 0 w 191"/>
                  <a:gd name="T45" fmla="*/ 0 h 274"/>
                  <a:gd name="T46" fmla="*/ 0 w 191"/>
                  <a:gd name="T47" fmla="*/ 0 h 274"/>
                  <a:gd name="T48" fmla="*/ 0 w 191"/>
                  <a:gd name="T49" fmla="*/ 0 h 274"/>
                  <a:gd name="T50" fmla="*/ 0 w 191"/>
                  <a:gd name="T51" fmla="*/ 0 h 274"/>
                  <a:gd name="T52" fmla="*/ 0 w 191"/>
                  <a:gd name="T53" fmla="*/ 0 h 274"/>
                  <a:gd name="T54" fmla="*/ 0 w 191"/>
                  <a:gd name="T55" fmla="*/ 0 h 274"/>
                  <a:gd name="T56" fmla="*/ 0 w 191"/>
                  <a:gd name="T57" fmla="*/ 0 h 274"/>
                  <a:gd name="T58" fmla="*/ 0 w 191"/>
                  <a:gd name="T59" fmla="*/ 0 h 274"/>
                  <a:gd name="T60" fmla="*/ 0 w 191"/>
                  <a:gd name="T61" fmla="*/ 0 h 274"/>
                  <a:gd name="T62" fmla="*/ 0 w 191"/>
                  <a:gd name="T63" fmla="*/ 0 h 274"/>
                  <a:gd name="T64" fmla="*/ 0 w 191"/>
                  <a:gd name="T65" fmla="*/ 0 h 274"/>
                  <a:gd name="T66" fmla="*/ 0 w 191"/>
                  <a:gd name="T67" fmla="*/ 0 h 274"/>
                  <a:gd name="T68" fmla="*/ 0 w 191"/>
                  <a:gd name="T69" fmla="*/ 0 h 274"/>
                  <a:gd name="T70" fmla="*/ 0 w 191"/>
                  <a:gd name="T71" fmla="*/ 0 h 274"/>
                  <a:gd name="T72" fmla="*/ 0 w 191"/>
                  <a:gd name="T73" fmla="*/ 0 h 274"/>
                  <a:gd name="T74" fmla="*/ 0 w 191"/>
                  <a:gd name="T75" fmla="*/ 0 h 274"/>
                  <a:gd name="T76" fmla="*/ 0 w 191"/>
                  <a:gd name="T77" fmla="*/ 0 h 274"/>
                  <a:gd name="T78" fmla="*/ 0 w 191"/>
                  <a:gd name="T79" fmla="*/ 0 h 274"/>
                  <a:gd name="T80" fmla="*/ 0 w 191"/>
                  <a:gd name="T81" fmla="*/ 0 h 274"/>
                  <a:gd name="T82" fmla="*/ 0 w 191"/>
                  <a:gd name="T83" fmla="*/ 0 h 274"/>
                  <a:gd name="T84" fmla="*/ 0 w 191"/>
                  <a:gd name="T85" fmla="*/ 0 h 274"/>
                  <a:gd name="T86" fmla="*/ 0 w 191"/>
                  <a:gd name="T87" fmla="*/ 0 h 274"/>
                  <a:gd name="T88" fmla="*/ 0 w 191"/>
                  <a:gd name="T89" fmla="*/ 0 h 274"/>
                  <a:gd name="T90" fmla="*/ 0 w 191"/>
                  <a:gd name="T91" fmla="*/ 0 h 274"/>
                  <a:gd name="T92" fmla="*/ 0 w 191"/>
                  <a:gd name="T93" fmla="*/ 0 h 274"/>
                  <a:gd name="T94" fmla="*/ 0 w 191"/>
                  <a:gd name="T95" fmla="*/ 0 h 274"/>
                  <a:gd name="T96" fmla="*/ 0 w 191"/>
                  <a:gd name="T97" fmla="*/ 0 h 274"/>
                  <a:gd name="T98" fmla="*/ 0 w 191"/>
                  <a:gd name="T99" fmla="*/ 0 h 274"/>
                  <a:gd name="T100" fmla="*/ 0 w 191"/>
                  <a:gd name="T101" fmla="*/ 0 h 274"/>
                  <a:gd name="T102" fmla="*/ 0 w 191"/>
                  <a:gd name="T103" fmla="*/ 0 h 274"/>
                  <a:gd name="T104" fmla="*/ 0 w 191"/>
                  <a:gd name="T105" fmla="*/ 0 h 274"/>
                  <a:gd name="T106" fmla="*/ 0 w 191"/>
                  <a:gd name="T107" fmla="*/ 0 h 274"/>
                  <a:gd name="T108" fmla="*/ 0 w 191"/>
                  <a:gd name="T109" fmla="*/ 0 h 274"/>
                  <a:gd name="T110" fmla="*/ 0 w 191"/>
                  <a:gd name="T111" fmla="*/ 0 h 274"/>
                  <a:gd name="T112" fmla="*/ 0 w 191"/>
                  <a:gd name="T113" fmla="*/ 0 h 274"/>
                  <a:gd name="T114" fmla="*/ 0 w 191"/>
                  <a:gd name="T115" fmla="*/ 0 h 274"/>
                  <a:gd name="T116" fmla="*/ 0 w 191"/>
                  <a:gd name="T117" fmla="*/ 0 h 274"/>
                  <a:gd name="T118" fmla="*/ 0 w 191"/>
                  <a:gd name="T119" fmla="*/ 0 h 274"/>
                  <a:gd name="T120" fmla="*/ 0 w 191"/>
                  <a:gd name="T121" fmla="*/ 0 h 2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1"/>
                  <a:gd name="T184" fmla="*/ 0 h 274"/>
                  <a:gd name="T185" fmla="*/ 191 w 191"/>
                  <a:gd name="T186" fmla="*/ 274 h 27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1" h="274">
                    <a:moveTo>
                      <a:pt x="28" y="56"/>
                    </a:moveTo>
                    <a:lnTo>
                      <a:pt x="29" y="56"/>
                    </a:lnTo>
                    <a:lnTo>
                      <a:pt x="29" y="55"/>
                    </a:lnTo>
                    <a:lnTo>
                      <a:pt x="30" y="52"/>
                    </a:lnTo>
                    <a:lnTo>
                      <a:pt x="31" y="48"/>
                    </a:lnTo>
                    <a:lnTo>
                      <a:pt x="35" y="42"/>
                    </a:lnTo>
                    <a:lnTo>
                      <a:pt x="39" y="33"/>
                    </a:lnTo>
                    <a:lnTo>
                      <a:pt x="45" y="18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6" y="1"/>
                    </a:lnTo>
                    <a:lnTo>
                      <a:pt x="43" y="1"/>
                    </a:lnTo>
                    <a:lnTo>
                      <a:pt x="40" y="2"/>
                    </a:lnTo>
                    <a:lnTo>
                      <a:pt x="36" y="5"/>
                    </a:lnTo>
                    <a:lnTo>
                      <a:pt x="31" y="7"/>
                    </a:lnTo>
                    <a:lnTo>
                      <a:pt x="30" y="11"/>
                    </a:lnTo>
                    <a:lnTo>
                      <a:pt x="28" y="15"/>
                    </a:lnTo>
                    <a:lnTo>
                      <a:pt x="26" y="20"/>
                    </a:lnTo>
                    <a:lnTo>
                      <a:pt x="25" y="24"/>
                    </a:lnTo>
                    <a:lnTo>
                      <a:pt x="25" y="30"/>
                    </a:lnTo>
                    <a:lnTo>
                      <a:pt x="25" y="36"/>
                    </a:lnTo>
                    <a:lnTo>
                      <a:pt x="25" y="41"/>
                    </a:lnTo>
                    <a:lnTo>
                      <a:pt x="27" y="47"/>
                    </a:lnTo>
                    <a:lnTo>
                      <a:pt x="33" y="49"/>
                    </a:lnTo>
                    <a:lnTo>
                      <a:pt x="36" y="51"/>
                    </a:lnTo>
                    <a:lnTo>
                      <a:pt x="39" y="51"/>
                    </a:lnTo>
                    <a:lnTo>
                      <a:pt x="40" y="52"/>
                    </a:lnTo>
                    <a:lnTo>
                      <a:pt x="41" y="52"/>
                    </a:lnTo>
                    <a:lnTo>
                      <a:pt x="42" y="52"/>
                    </a:lnTo>
                    <a:lnTo>
                      <a:pt x="43" y="51"/>
                    </a:lnTo>
                    <a:lnTo>
                      <a:pt x="43" y="50"/>
                    </a:lnTo>
                    <a:lnTo>
                      <a:pt x="45" y="52"/>
                    </a:lnTo>
                    <a:lnTo>
                      <a:pt x="52" y="60"/>
                    </a:lnTo>
                    <a:lnTo>
                      <a:pt x="63" y="70"/>
                    </a:lnTo>
                    <a:lnTo>
                      <a:pt x="75" y="85"/>
                    </a:lnTo>
                    <a:lnTo>
                      <a:pt x="90" y="102"/>
                    </a:lnTo>
                    <a:lnTo>
                      <a:pt x="104" y="122"/>
                    </a:lnTo>
                    <a:lnTo>
                      <a:pt x="111" y="134"/>
                    </a:lnTo>
                    <a:lnTo>
                      <a:pt x="118" y="146"/>
                    </a:lnTo>
                    <a:lnTo>
                      <a:pt x="124" y="159"/>
                    </a:lnTo>
                    <a:lnTo>
                      <a:pt x="130" y="172"/>
                    </a:lnTo>
                    <a:lnTo>
                      <a:pt x="132" y="197"/>
                    </a:lnTo>
                    <a:lnTo>
                      <a:pt x="133" y="218"/>
                    </a:lnTo>
                    <a:lnTo>
                      <a:pt x="134" y="235"/>
                    </a:lnTo>
                    <a:lnTo>
                      <a:pt x="136" y="247"/>
                    </a:lnTo>
                    <a:lnTo>
                      <a:pt x="138" y="257"/>
                    </a:lnTo>
                    <a:lnTo>
                      <a:pt x="141" y="264"/>
                    </a:lnTo>
                    <a:lnTo>
                      <a:pt x="144" y="269"/>
                    </a:lnTo>
                    <a:lnTo>
                      <a:pt x="149" y="274"/>
                    </a:lnTo>
                    <a:lnTo>
                      <a:pt x="154" y="273"/>
                    </a:lnTo>
                    <a:lnTo>
                      <a:pt x="161" y="273"/>
                    </a:lnTo>
                    <a:lnTo>
                      <a:pt x="166" y="272"/>
                    </a:lnTo>
                    <a:lnTo>
                      <a:pt x="171" y="270"/>
                    </a:lnTo>
                    <a:lnTo>
                      <a:pt x="176" y="268"/>
                    </a:lnTo>
                    <a:lnTo>
                      <a:pt x="182" y="265"/>
                    </a:lnTo>
                    <a:lnTo>
                      <a:pt x="187" y="262"/>
                    </a:lnTo>
                    <a:lnTo>
                      <a:pt x="191" y="258"/>
                    </a:lnTo>
                    <a:lnTo>
                      <a:pt x="190" y="248"/>
                    </a:lnTo>
                    <a:lnTo>
                      <a:pt x="189" y="234"/>
                    </a:lnTo>
                    <a:lnTo>
                      <a:pt x="186" y="214"/>
                    </a:lnTo>
                    <a:lnTo>
                      <a:pt x="183" y="190"/>
                    </a:lnTo>
                    <a:lnTo>
                      <a:pt x="177" y="163"/>
                    </a:lnTo>
                    <a:lnTo>
                      <a:pt x="171" y="133"/>
                    </a:lnTo>
                    <a:lnTo>
                      <a:pt x="163" y="101"/>
                    </a:lnTo>
                    <a:lnTo>
                      <a:pt x="152" y="69"/>
                    </a:lnTo>
                    <a:lnTo>
                      <a:pt x="128" y="51"/>
                    </a:lnTo>
                    <a:lnTo>
                      <a:pt x="111" y="38"/>
                    </a:lnTo>
                    <a:lnTo>
                      <a:pt x="97" y="27"/>
                    </a:lnTo>
                    <a:lnTo>
                      <a:pt x="88" y="20"/>
                    </a:lnTo>
                    <a:lnTo>
                      <a:pt x="80" y="15"/>
                    </a:lnTo>
                    <a:lnTo>
                      <a:pt x="75" y="11"/>
                    </a:lnTo>
                    <a:lnTo>
                      <a:pt x="70" y="7"/>
                    </a:lnTo>
                    <a:lnTo>
                      <a:pt x="64" y="2"/>
                    </a:lnTo>
                    <a:lnTo>
                      <a:pt x="63" y="1"/>
                    </a:lnTo>
                    <a:lnTo>
                      <a:pt x="62" y="1"/>
                    </a:lnTo>
                    <a:lnTo>
                      <a:pt x="61" y="1"/>
                    </a:lnTo>
                    <a:lnTo>
                      <a:pt x="60" y="0"/>
                    </a:lnTo>
                    <a:lnTo>
                      <a:pt x="59" y="0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19" y="1"/>
                    </a:lnTo>
                    <a:lnTo>
                      <a:pt x="15" y="3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" y="30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6"/>
                    </a:lnTo>
                    <a:lnTo>
                      <a:pt x="18" y="56"/>
                    </a:lnTo>
                    <a:lnTo>
                      <a:pt x="22" y="56"/>
                    </a:lnTo>
                    <a:lnTo>
                      <a:pt x="25" y="56"/>
                    </a:lnTo>
                    <a:lnTo>
                      <a:pt x="27" y="56"/>
                    </a:lnTo>
                    <a:lnTo>
                      <a:pt x="28" y="56"/>
                    </a:lnTo>
                    <a:close/>
                  </a:path>
                </a:pathLst>
              </a:custGeom>
              <a:solidFill>
                <a:srgbClr val="AA6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38" name="Freeform 466"/>
              <p:cNvSpPr>
                <a:spLocks/>
              </p:cNvSpPr>
              <p:nvPr/>
            </p:nvSpPr>
            <p:spPr bwMode="auto">
              <a:xfrm>
                <a:off x="4891" y="2391"/>
                <a:ext cx="7" cy="9"/>
              </a:xfrm>
              <a:custGeom>
                <a:avLst/>
                <a:gdLst>
                  <a:gd name="T0" fmla="*/ 0 w 166"/>
                  <a:gd name="T1" fmla="*/ 0 h 214"/>
                  <a:gd name="T2" fmla="*/ 0 w 166"/>
                  <a:gd name="T3" fmla="*/ 0 h 214"/>
                  <a:gd name="T4" fmla="*/ 0 w 166"/>
                  <a:gd name="T5" fmla="*/ 0 h 214"/>
                  <a:gd name="T6" fmla="*/ 0 w 166"/>
                  <a:gd name="T7" fmla="*/ 0 h 214"/>
                  <a:gd name="T8" fmla="*/ 0 w 166"/>
                  <a:gd name="T9" fmla="*/ 0 h 214"/>
                  <a:gd name="T10" fmla="*/ 0 w 166"/>
                  <a:gd name="T11" fmla="*/ 0 h 214"/>
                  <a:gd name="T12" fmla="*/ 0 w 166"/>
                  <a:gd name="T13" fmla="*/ 0 h 214"/>
                  <a:gd name="T14" fmla="*/ 0 w 166"/>
                  <a:gd name="T15" fmla="*/ 0 h 214"/>
                  <a:gd name="T16" fmla="*/ 0 w 166"/>
                  <a:gd name="T17" fmla="*/ 0 h 214"/>
                  <a:gd name="T18" fmla="*/ 0 w 166"/>
                  <a:gd name="T19" fmla="*/ 0 h 214"/>
                  <a:gd name="T20" fmla="*/ 0 w 166"/>
                  <a:gd name="T21" fmla="*/ 0 h 214"/>
                  <a:gd name="T22" fmla="*/ 0 w 166"/>
                  <a:gd name="T23" fmla="*/ 0 h 214"/>
                  <a:gd name="T24" fmla="*/ 0 w 166"/>
                  <a:gd name="T25" fmla="*/ 0 h 214"/>
                  <a:gd name="T26" fmla="*/ 0 w 166"/>
                  <a:gd name="T27" fmla="*/ 0 h 214"/>
                  <a:gd name="T28" fmla="*/ 0 w 166"/>
                  <a:gd name="T29" fmla="*/ 0 h 214"/>
                  <a:gd name="T30" fmla="*/ 0 w 166"/>
                  <a:gd name="T31" fmla="*/ 0 h 214"/>
                  <a:gd name="T32" fmla="*/ 0 w 166"/>
                  <a:gd name="T33" fmla="*/ 0 h 214"/>
                  <a:gd name="T34" fmla="*/ 0 w 166"/>
                  <a:gd name="T35" fmla="*/ 0 h 214"/>
                  <a:gd name="T36" fmla="*/ 0 w 166"/>
                  <a:gd name="T37" fmla="*/ 0 h 214"/>
                  <a:gd name="T38" fmla="*/ 0 w 166"/>
                  <a:gd name="T39" fmla="*/ 0 h 214"/>
                  <a:gd name="T40" fmla="*/ 0 w 166"/>
                  <a:gd name="T41" fmla="*/ 0 h 214"/>
                  <a:gd name="T42" fmla="*/ 0 w 166"/>
                  <a:gd name="T43" fmla="*/ 0 h 214"/>
                  <a:gd name="T44" fmla="*/ 0 w 166"/>
                  <a:gd name="T45" fmla="*/ 0 h 214"/>
                  <a:gd name="T46" fmla="*/ 0 w 166"/>
                  <a:gd name="T47" fmla="*/ 0 h 214"/>
                  <a:gd name="T48" fmla="*/ 0 w 166"/>
                  <a:gd name="T49" fmla="*/ 0 h 214"/>
                  <a:gd name="T50" fmla="*/ 0 w 166"/>
                  <a:gd name="T51" fmla="*/ 0 h 214"/>
                  <a:gd name="T52" fmla="*/ 0 w 166"/>
                  <a:gd name="T53" fmla="*/ 0 h 214"/>
                  <a:gd name="T54" fmla="*/ 0 w 166"/>
                  <a:gd name="T55" fmla="*/ 0 h 214"/>
                  <a:gd name="T56" fmla="*/ 0 w 166"/>
                  <a:gd name="T57" fmla="*/ 0 h 214"/>
                  <a:gd name="T58" fmla="*/ 0 w 166"/>
                  <a:gd name="T59" fmla="*/ 0 h 214"/>
                  <a:gd name="T60" fmla="*/ 0 w 166"/>
                  <a:gd name="T61" fmla="*/ 0 h 214"/>
                  <a:gd name="T62" fmla="*/ 0 w 166"/>
                  <a:gd name="T63" fmla="*/ 0 h 21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6"/>
                  <a:gd name="T97" fmla="*/ 0 h 214"/>
                  <a:gd name="T98" fmla="*/ 166 w 166"/>
                  <a:gd name="T99" fmla="*/ 214 h 21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6" h="214">
                    <a:moveTo>
                      <a:pt x="83" y="214"/>
                    </a:moveTo>
                    <a:lnTo>
                      <a:pt x="91" y="214"/>
                    </a:lnTo>
                    <a:lnTo>
                      <a:pt x="99" y="212"/>
                    </a:lnTo>
                    <a:lnTo>
                      <a:pt x="108" y="210"/>
                    </a:lnTo>
                    <a:lnTo>
                      <a:pt x="115" y="205"/>
                    </a:lnTo>
                    <a:lnTo>
                      <a:pt x="122" y="201"/>
                    </a:lnTo>
                    <a:lnTo>
                      <a:pt x="130" y="196"/>
                    </a:lnTo>
                    <a:lnTo>
                      <a:pt x="136" y="190"/>
                    </a:lnTo>
                    <a:lnTo>
                      <a:pt x="141" y="182"/>
                    </a:lnTo>
                    <a:lnTo>
                      <a:pt x="146" y="175"/>
                    </a:lnTo>
                    <a:lnTo>
                      <a:pt x="151" y="167"/>
                    </a:lnTo>
                    <a:lnTo>
                      <a:pt x="156" y="159"/>
                    </a:lnTo>
                    <a:lnTo>
                      <a:pt x="159" y="149"/>
                    </a:lnTo>
                    <a:lnTo>
                      <a:pt x="162" y="139"/>
                    </a:lnTo>
                    <a:lnTo>
                      <a:pt x="164" y="128"/>
                    </a:lnTo>
                    <a:lnTo>
                      <a:pt x="165" y="118"/>
                    </a:lnTo>
                    <a:lnTo>
                      <a:pt x="166" y="107"/>
                    </a:lnTo>
                    <a:lnTo>
                      <a:pt x="165" y="96"/>
                    </a:lnTo>
                    <a:lnTo>
                      <a:pt x="164" y="86"/>
                    </a:lnTo>
                    <a:lnTo>
                      <a:pt x="162" y="75"/>
                    </a:lnTo>
                    <a:lnTo>
                      <a:pt x="159" y="66"/>
                    </a:lnTo>
                    <a:lnTo>
                      <a:pt x="156" y="56"/>
                    </a:lnTo>
                    <a:lnTo>
                      <a:pt x="151" y="47"/>
                    </a:lnTo>
                    <a:lnTo>
                      <a:pt x="146" y="39"/>
                    </a:lnTo>
                    <a:lnTo>
                      <a:pt x="141" y="31"/>
                    </a:lnTo>
                    <a:lnTo>
                      <a:pt x="136" y="24"/>
                    </a:lnTo>
                    <a:lnTo>
                      <a:pt x="130" y="18"/>
                    </a:lnTo>
                    <a:lnTo>
                      <a:pt x="122" y="13"/>
                    </a:lnTo>
                    <a:lnTo>
                      <a:pt x="115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91" y="0"/>
                    </a:lnTo>
                    <a:lnTo>
                      <a:pt x="83" y="0"/>
                    </a:lnTo>
                    <a:lnTo>
                      <a:pt x="74" y="0"/>
                    </a:lnTo>
                    <a:lnTo>
                      <a:pt x="66" y="2"/>
                    </a:lnTo>
                    <a:lnTo>
                      <a:pt x="59" y="4"/>
                    </a:lnTo>
                    <a:lnTo>
                      <a:pt x="51" y="8"/>
                    </a:lnTo>
                    <a:lnTo>
                      <a:pt x="44" y="13"/>
                    </a:lnTo>
                    <a:lnTo>
                      <a:pt x="37" y="18"/>
                    </a:lnTo>
                    <a:lnTo>
                      <a:pt x="30" y="24"/>
                    </a:lnTo>
                    <a:lnTo>
                      <a:pt x="24" y="31"/>
                    </a:lnTo>
                    <a:lnTo>
                      <a:pt x="19" y="39"/>
                    </a:lnTo>
                    <a:lnTo>
                      <a:pt x="15" y="47"/>
                    </a:lnTo>
                    <a:lnTo>
                      <a:pt x="11" y="56"/>
                    </a:lnTo>
                    <a:lnTo>
                      <a:pt x="6" y="66"/>
                    </a:lnTo>
                    <a:lnTo>
                      <a:pt x="4" y="75"/>
                    </a:lnTo>
                    <a:lnTo>
                      <a:pt x="2" y="86"/>
                    </a:lnTo>
                    <a:lnTo>
                      <a:pt x="1" y="96"/>
                    </a:lnTo>
                    <a:lnTo>
                      <a:pt x="0" y="107"/>
                    </a:lnTo>
                    <a:lnTo>
                      <a:pt x="1" y="118"/>
                    </a:lnTo>
                    <a:lnTo>
                      <a:pt x="2" y="128"/>
                    </a:lnTo>
                    <a:lnTo>
                      <a:pt x="4" y="139"/>
                    </a:lnTo>
                    <a:lnTo>
                      <a:pt x="6" y="149"/>
                    </a:lnTo>
                    <a:lnTo>
                      <a:pt x="11" y="159"/>
                    </a:lnTo>
                    <a:lnTo>
                      <a:pt x="15" y="167"/>
                    </a:lnTo>
                    <a:lnTo>
                      <a:pt x="19" y="175"/>
                    </a:lnTo>
                    <a:lnTo>
                      <a:pt x="24" y="182"/>
                    </a:lnTo>
                    <a:lnTo>
                      <a:pt x="30" y="190"/>
                    </a:lnTo>
                    <a:lnTo>
                      <a:pt x="37" y="196"/>
                    </a:lnTo>
                    <a:lnTo>
                      <a:pt x="44" y="201"/>
                    </a:lnTo>
                    <a:lnTo>
                      <a:pt x="51" y="205"/>
                    </a:lnTo>
                    <a:lnTo>
                      <a:pt x="59" y="210"/>
                    </a:lnTo>
                    <a:lnTo>
                      <a:pt x="66" y="212"/>
                    </a:lnTo>
                    <a:lnTo>
                      <a:pt x="74" y="214"/>
                    </a:lnTo>
                    <a:lnTo>
                      <a:pt x="83" y="214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39" name="Freeform 467"/>
              <p:cNvSpPr>
                <a:spLocks/>
              </p:cNvSpPr>
              <p:nvPr/>
            </p:nvSpPr>
            <p:spPr bwMode="auto">
              <a:xfrm>
                <a:off x="4846" y="2394"/>
                <a:ext cx="8" cy="10"/>
              </a:xfrm>
              <a:custGeom>
                <a:avLst/>
                <a:gdLst>
                  <a:gd name="T0" fmla="*/ 0 w 180"/>
                  <a:gd name="T1" fmla="*/ 0 h 235"/>
                  <a:gd name="T2" fmla="*/ 0 w 180"/>
                  <a:gd name="T3" fmla="*/ 0 h 235"/>
                  <a:gd name="T4" fmla="*/ 0 w 180"/>
                  <a:gd name="T5" fmla="*/ 0 h 235"/>
                  <a:gd name="T6" fmla="*/ 0 w 180"/>
                  <a:gd name="T7" fmla="*/ 0 h 235"/>
                  <a:gd name="T8" fmla="*/ 0 w 180"/>
                  <a:gd name="T9" fmla="*/ 0 h 235"/>
                  <a:gd name="T10" fmla="*/ 0 w 180"/>
                  <a:gd name="T11" fmla="*/ 0 h 235"/>
                  <a:gd name="T12" fmla="*/ 0 w 180"/>
                  <a:gd name="T13" fmla="*/ 0 h 235"/>
                  <a:gd name="T14" fmla="*/ 0 w 180"/>
                  <a:gd name="T15" fmla="*/ 0 h 235"/>
                  <a:gd name="T16" fmla="*/ 0 w 180"/>
                  <a:gd name="T17" fmla="*/ 0 h 235"/>
                  <a:gd name="T18" fmla="*/ 0 w 180"/>
                  <a:gd name="T19" fmla="*/ 0 h 235"/>
                  <a:gd name="T20" fmla="*/ 0 w 180"/>
                  <a:gd name="T21" fmla="*/ 0 h 235"/>
                  <a:gd name="T22" fmla="*/ 0 w 180"/>
                  <a:gd name="T23" fmla="*/ 0 h 235"/>
                  <a:gd name="T24" fmla="*/ 0 w 180"/>
                  <a:gd name="T25" fmla="*/ 0 h 235"/>
                  <a:gd name="T26" fmla="*/ 0 w 180"/>
                  <a:gd name="T27" fmla="*/ 0 h 235"/>
                  <a:gd name="T28" fmla="*/ 0 w 180"/>
                  <a:gd name="T29" fmla="*/ 0 h 235"/>
                  <a:gd name="T30" fmla="*/ 0 w 180"/>
                  <a:gd name="T31" fmla="*/ 0 h 235"/>
                  <a:gd name="T32" fmla="*/ 0 w 180"/>
                  <a:gd name="T33" fmla="*/ 0 h 235"/>
                  <a:gd name="T34" fmla="*/ 0 w 180"/>
                  <a:gd name="T35" fmla="*/ 0 h 235"/>
                  <a:gd name="T36" fmla="*/ 0 w 180"/>
                  <a:gd name="T37" fmla="*/ 0 h 235"/>
                  <a:gd name="T38" fmla="*/ 0 w 180"/>
                  <a:gd name="T39" fmla="*/ 0 h 235"/>
                  <a:gd name="T40" fmla="*/ 0 w 180"/>
                  <a:gd name="T41" fmla="*/ 0 h 235"/>
                  <a:gd name="T42" fmla="*/ 0 w 180"/>
                  <a:gd name="T43" fmla="*/ 0 h 235"/>
                  <a:gd name="T44" fmla="*/ 0 w 180"/>
                  <a:gd name="T45" fmla="*/ 0 h 235"/>
                  <a:gd name="T46" fmla="*/ 0 w 180"/>
                  <a:gd name="T47" fmla="*/ 0 h 235"/>
                  <a:gd name="T48" fmla="*/ 0 w 180"/>
                  <a:gd name="T49" fmla="*/ 0 h 235"/>
                  <a:gd name="T50" fmla="*/ 0 w 180"/>
                  <a:gd name="T51" fmla="*/ 0 h 235"/>
                  <a:gd name="T52" fmla="*/ 0 w 180"/>
                  <a:gd name="T53" fmla="*/ 0 h 235"/>
                  <a:gd name="T54" fmla="*/ 0 w 180"/>
                  <a:gd name="T55" fmla="*/ 0 h 235"/>
                  <a:gd name="T56" fmla="*/ 0 w 180"/>
                  <a:gd name="T57" fmla="*/ 0 h 235"/>
                  <a:gd name="T58" fmla="*/ 0 w 180"/>
                  <a:gd name="T59" fmla="*/ 0 h 235"/>
                  <a:gd name="T60" fmla="*/ 0 w 180"/>
                  <a:gd name="T61" fmla="*/ 0 h 235"/>
                  <a:gd name="T62" fmla="*/ 0 w 180"/>
                  <a:gd name="T63" fmla="*/ 0 h 2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0"/>
                  <a:gd name="T97" fmla="*/ 0 h 235"/>
                  <a:gd name="T98" fmla="*/ 180 w 180"/>
                  <a:gd name="T99" fmla="*/ 235 h 23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0" h="235">
                    <a:moveTo>
                      <a:pt x="89" y="235"/>
                    </a:moveTo>
                    <a:lnTo>
                      <a:pt x="99" y="234"/>
                    </a:lnTo>
                    <a:lnTo>
                      <a:pt x="108" y="232"/>
                    </a:lnTo>
                    <a:lnTo>
                      <a:pt x="116" y="230"/>
                    </a:lnTo>
                    <a:lnTo>
                      <a:pt x="125" y="226"/>
                    </a:lnTo>
                    <a:lnTo>
                      <a:pt x="133" y="221"/>
                    </a:lnTo>
                    <a:lnTo>
                      <a:pt x="140" y="215"/>
                    </a:lnTo>
                    <a:lnTo>
                      <a:pt x="148" y="208"/>
                    </a:lnTo>
                    <a:lnTo>
                      <a:pt x="154" y="201"/>
                    </a:lnTo>
                    <a:lnTo>
                      <a:pt x="159" y="193"/>
                    </a:lnTo>
                    <a:lnTo>
                      <a:pt x="164" y="183"/>
                    </a:lnTo>
                    <a:lnTo>
                      <a:pt x="170" y="174"/>
                    </a:lnTo>
                    <a:lnTo>
                      <a:pt x="173" y="164"/>
                    </a:lnTo>
                    <a:lnTo>
                      <a:pt x="176" y="152"/>
                    </a:lnTo>
                    <a:lnTo>
                      <a:pt x="178" y="142"/>
                    </a:lnTo>
                    <a:lnTo>
                      <a:pt x="180" y="129"/>
                    </a:lnTo>
                    <a:lnTo>
                      <a:pt x="180" y="118"/>
                    </a:lnTo>
                    <a:lnTo>
                      <a:pt x="180" y="105"/>
                    </a:lnTo>
                    <a:lnTo>
                      <a:pt x="178" y="94"/>
                    </a:lnTo>
                    <a:lnTo>
                      <a:pt x="176" y="82"/>
                    </a:lnTo>
                    <a:lnTo>
                      <a:pt x="173" y="72"/>
                    </a:lnTo>
                    <a:lnTo>
                      <a:pt x="170" y="61"/>
                    </a:lnTo>
                    <a:lnTo>
                      <a:pt x="164" y="52"/>
                    </a:lnTo>
                    <a:lnTo>
                      <a:pt x="159" y="43"/>
                    </a:lnTo>
                    <a:lnTo>
                      <a:pt x="154" y="34"/>
                    </a:lnTo>
                    <a:lnTo>
                      <a:pt x="148" y="27"/>
                    </a:lnTo>
                    <a:lnTo>
                      <a:pt x="140" y="20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5"/>
                    </a:lnTo>
                    <a:lnTo>
                      <a:pt x="108" y="2"/>
                    </a:lnTo>
                    <a:lnTo>
                      <a:pt x="99" y="1"/>
                    </a:lnTo>
                    <a:lnTo>
                      <a:pt x="89" y="0"/>
                    </a:lnTo>
                    <a:lnTo>
                      <a:pt x="81" y="1"/>
                    </a:lnTo>
                    <a:lnTo>
                      <a:pt x="72" y="2"/>
                    </a:lnTo>
                    <a:lnTo>
                      <a:pt x="63" y="5"/>
                    </a:lnTo>
                    <a:lnTo>
                      <a:pt x="55" y="9"/>
                    </a:lnTo>
                    <a:lnTo>
                      <a:pt x="46" y="15"/>
                    </a:lnTo>
                    <a:lnTo>
                      <a:pt x="39" y="20"/>
                    </a:lnTo>
                    <a:lnTo>
                      <a:pt x="32" y="27"/>
                    </a:lnTo>
                    <a:lnTo>
                      <a:pt x="26" y="34"/>
                    </a:lnTo>
                    <a:lnTo>
                      <a:pt x="19" y="43"/>
                    </a:lnTo>
                    <a:lnTo>
                      <a:pt x="15" y="52"/>
                    </a:lnTo>
                    <a:lnTo>
                      <a:pt x="10" y="61"/>
                    </a:lnTo>
                    <a:lnTo>
                      <a:pt x="7" y="72"/>
                    </a:lnTo>
                    <a:lnTo>
                      <a:pt x="4" y="82"/>
                    </a:lnTo>
                    <a:lnTo>
                      <a:pt x="2" y="94"/>
                    </a:lnTo>
                    <a:lnTo>
                      <a:pt x="0" y="105"/>
                    </a:lnTo>
                    <a:lnTo>
                      <a:pt x="0" y="118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4" y="152"/>
                    </a:lnTo>
                    <a:lnTo>
                      <a:pt x="7" y="164"/>
                    </a:lnTo>
                    <a:lnTo>
                      <a:pt x="10" y="174"/>
                    </a:lnTo>
                    <a:lnTo>
                      <a:pt x="15" y="183"/>
                    </a:lnTo>
                    <a:lnTo>
                      <a:pt x="19" y="193"/>
                    </a:lnTo>
                    <a:lnTo>
                      <a:pt x="26" y="201"/>
                    </a:lnTo>
                    <a:lnTo>
                      <a:pt x="32" y="208"/>
                    </a:lnTo>
                    <a:lnTo>
                      <a:pt x="39" y="215"/>
                    </a:lnTo>
                    <a:lnTo>
                      <a:pt x="46" y="221"/>
                    </a:lnTo>
                    <a:lnTo>
                      <a:pt x="55" y="226"/>
                    </a:lnTo>
                    <a:lnTo>
                      <a:pt x="63" y="230"/>
                    </a:lnTo>
                    <a:lnTo>
                      <a:pt x="72" y="232"/>
                    </a:lnTo>
                    <a:lnTo>
                      <a:pt x="81" y="234"/>
                    </a:lnTo>
                    <a:lnTo>
                      <a:pt x="89" y="235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40" name="Freeform 468"/>
              <p:cNvSpPr>
                <a:spLocks/>
              </p:cNvSpPr>
              <p:nvPr/>
            </p:nvSpPr>
            <p:spPr bwMode="auto">
              <a:xfrm>
                <a:off x="4839" y="2486"/>
                <a:ext cx="88" cy="44"/>
              </a:xfrm>
              <a:custGeom>
                <a:avLst/>
                <a:gdLst>
                  <a:gd name="T0" fmla="*/ 0 w 2018"/>
                  <a:gd name="T1" fmla="*/ 0 h 1009"/>
                  <a:gd name="T2" fmla="*/ 0 w 2018"/>
                  <a:gd name="T3" fmla="*/ 0 h 1009"/>
                  <a:gd name="T4" fmla="*/ 0 w 2018"/>
                  <a:gd name="T5" fmla="*/ 0 h 1009"/>
                  <a:gd name="T6" fmla="*/ 0 w 2018"/>
                  <a:gd name="T7" fmla="*/ 0 h 1009"/>
                  <a:gd name="T8" fmla="*/ 0 w 2018"/>
                  <a:gd name="T9" fmla="*/ 0 h 1009"/>
                  <a:gd name="T10" fmla="*/ 0 w 2018"/>
                  <a:gd name="T11" fmla="*/ 0 h 1009"/>
                  <a:gd name="T12" fmla="*/ 0 w 2018"/>
                  <a:gd name="T13" fmla="*/ 0 h 1009"/>
                  <a:gd name="T14" fmla="*/ 0 w 2018"/>
                  <a:gd name="T15" fmla="*/ 0 h 1009"/>
                  <a:gd name="T16" fmla="*/ 0 w 2018"/>
                  <a:gd name="T17" fmla="*/ 0 h 1009"/>
                  <a:gd name="T18" fmla="*/ 0 w 2018"/>
                  <a:gd name="T19" fmla="*/ 0 h 1009"/>
                  <a:gd name="T20" fmla="*/ 0 w 2018"/>
                  <a:gd name="T21" fmla="*/ 0 h 1009"/>
                  <a:gd name="T22" fmla="*/ 0 w 2018"/>
                  <a:gd name="T23" fmla="*/ 0 h 1009"/>
                  <a:gd name="T24" fmla="*/ 0 w 2018"/>
                  <a:gd name="T25" fmla="*/ 0 h 1009"/>
                  <a:gd name="T26" fmla="*/ 0 w 2018"/>
                  <a:gd name="T27" fmla="*/ 0 h 1009"/>
                  <a:gd name="T28" fmla="*/ 0 w 2018"/>
                  <a:gd name="T29" fmla="*/ 0 h 1009"/>
                  <a:gd name="T30" fmla="*/ 0 w 2018"/>
                  <a:gd name="T31" fmla="*/ 0 h 1009"/>
                  <a:gd name="T32" fmla="*/ 0 w 2018"/>
                  <a:gd name="T33" fmla="*/ 0 h 1009"/>
                  <a:gd name="T34" fmla="*/ 0 w 2018"/>
                  <a:gd name="T35" fmla="*/ 0 h 1009"/>
                  <a:gd name="T36" fmla="*/ 0 w 2018"/>
                  <a:gd name="T37" fmla="*/ 0 h 1009"/>
                  <a:gd name="T38" fmla="*/ 0 w 2018"/>
                  <a:gd name="T39" fmla="*/ 0 h 1009"/>
                  <a:gd name="T40" fmla="*/ 0 w 2018"/>
                  <a:gd name="T41" fmla="*/ 0 h 1009"/>
                  <a:gd name="T42" fmla="*/ 0 w 2018"/>
                  <a:gd name="T43" fmla="*/ 0 h 1009"/>
                  <a:gd name="T44" fmla="*/ 0 w 2018"/>
                  <a:gd name="T45" fmla="*/ 0 h 1009"/>
                  <a:gd name="T46" fmla="*/ 0 w 2018"/>
                  <a:gd name="T47" fmla="*/ 0 h 1009"/>
                  <a:gd name="T48" fmla="*/ 0 w 2018"/>
                  <a:gd name="T49" fmla="*/ 0 h 1009"/>
                  <a:gd name="T50" fmla="*/ 0 w 2018"/>
                  <a:gd name="T51" fmla="*/ 0 h 1009"/>
                  <a:gd name="T52" fmla="*/ 0 w 2018"/>
                  <a:gd name="T53" fmla="*/ 0 h 1009"/>
                  <a:gd name="T54" fmla="*/ 0 w 2018"/>
                  <a:gd name="T55" fmla="*/ 0 h 1009"/>
                  <a:gd name="T56" fmla="*/ 0 w 2018"/>
                  <a:gd name="T57" fmla="*/ 0 h 1009"/>
                  <a:gd name="T58" fmla="*/ 0 w 2018"/>
                  <a:gd name="T59" fmla="*/ 0 h 1009"/>
                  <a:gd name="T60" fmla="*/ 0 w 2018"/>
                  <a:gd name="T61" fmla="*/ 0 h 1009"/>
                  <a:gd name="T62" fmla="*/ 0 w 2018"/>
                  <a:gd name="T63" fmla="*/ 0 h 1009"/>
                  <a:gd name="T64" fmla="*/ 0 w 2018"/>
                  <a:gd name="T65" fmla="*/ 0 h 1009"/>
                  <a:gd name="T66" fmla="*/ 0 w 2018"/>
                  <a:gd name="T67" fmla="*/ 0 h 1009"/>
                  <a:gd name="T68" fmla="*/ 0 w 2018"/>
                  <a:gd name="T69" fmla="*/ 0 h 1009"/>
                  <a:gd name="T70" fmla="*/ 0 w 2018"/>
                  <a:gd name="T71" fmla="*/ 0 h 1009"/>
                  <a:gd name="T72" fmla="*/ 0 w 2018"/>
                  <a:gd name="T73" fmla="*/ 0 h 1009"/>
                  <a:gd name="T74" fmla="*/ 0 w 2018"/>
                  <a:gd name="T75" fmla="*/ 0 h 1009"/>
                  <a:gd name="T76" fmla="*/ 0 w 2018"/>
                  <a:gd name="T77" fmla="*/ 0 h 1009"/>
                  <a:gd name="T78" fmla="*/ 0 w 2018"/>
                  <a:gd name="T79" fmla="*/ 0 h 1009"/>
                  <a:gd name="T80" fmla="*/ 0 w 2018"/>
                  <a:gd name="T81" fmla="*/ 0 h 1009"/>
                  <a:gd name="T82" fmla="*/ 0 w 2018"/>
                  <a:gd name="T83" fmla="*/ 0 h 1009"/>
                  <a:gd name="T84" fmla="*/ 0 w 2018"/>
                  <a:gd name="T85" fmla="*/ 0 h 1009"/>
                  <a:gd name="T86" fmla="*/ 0 w 2018"/>
                  <a:gd name="T87" fmla="*/ 0 h 1009"/>
                  <a:gd name="T88" fmla="*/ 0 w 2018"/>
                  <a:gd name="T89" fmla="*/ 0 h 1009"/>
                  <a:gd name="T90" fmla="*/ 0 w 2018"/>
                  <a:gd name="T91" fmla="*/ 0 h 1009"/>
                  <a:gd name="T92" fmla="*/ 0 w 2018"/>
                  <a:gd name="T93" fmla="*/ 0 h 1009"/>
                  <a:gd name="T94" fmla="*/ 0 w 2018"/>
                  <a:gd name="T95" fmla="*/ 0 h 1009"/>
                  <a:gd name="T96" fmla="*/ 0 w 2018"/>
                  <a:gd name="T97" fmla="*/ 0 h 1009"/>
                  <a:gd name="T98" fmla="*/ 0 w 2018"/>
                  <a:gd name="T99" fmla="*/ 0 h 1009"/>
                  <a:gd name="T100" fmla="*/ 0 w 2018"/>
                  <a:gd name="T101" fmla="*/ 0 h 1009"/>
                  <a:gd name="T102" fmla="*/ 0 w 2018"/>
                  <a:gd name="T103" fmla="*/ 0 h 1009"/>
                  <a:gd name="T104" fmla="*/ 0 w 2018"/>
                  <a:gd name="T105" fmla="*/ 0 h 1009"/>
                  <a:gd name="T106" fmla="*/ 0 w 2018"/>
                  <a:gd name="T107" fmla="*/ 0 h 100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18"/>
                  <a:gd name="T163" fmla="*/ 0 h 1009"/>
                  <a:gd name="T164" fmla="*/ 2018 w 2018"/>
                  <a:gd name="T165" fmla="*/ 1009 h 100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18" h="1009">
                    <a:moveTo>
                      <a:pt x="1998" y="292"/>
                    </a:moveTo>
                    <a:lnTo>
                      <a:pt x="1998" y="252"/>
                    </a:lnTo>
                    <a:lnTo>
                      <a:pt x="1997" y="212"/>
                    </a:lnTo>
                    <a:lnTo>
                      <a:pt x="1996" y="173"/>
                    </a:lnTo>
                    <a:lnTo>
                      <a:pt x="1995" y="137"/>
                    </a:lnTo>
                    <a:lnTo>
                      <a:pt x="1993" y="101"/>
                    </a:lnTo>
                    <a:lnTo>
                      <a:pt x="1991" y="66"/>
                    </a:lnTo>
                    <a:lnTo>
                      <a:pt x="1989" y="33"/>
                    </a:lnTo>
                    <a:lnTo>
                      <a:pt x="1987" y="0"/>
                    </a:lnTo>
                    <a:lnTo>
                      <a:pt x="1913" y="22"/>
                    </a:lnTo>
                    <a:lnTo>
                      <a:pt x="1827" y="46"/>
                    </a:lnTo>
                    <a:lnTo>
                      <a:pt x="1779" y="58"/>
                    </a:lnTo>
                    <a:lnTo>
                      <a:pt x="1729" y="70"/>
                    </a:lnTo>
                    <a:lnTo>
                      <a:pt x="1676" y="82"/>
                    </a:lnTo>
                    <a:lnTo>
                      <a:pt x="1620" y="93"/>
                    </a:lnTo>
                    <a:lnTo>
                      <a:pt x="1560" y="105"/>
                    </a:lnTo>
                    <a:lnTo>
                      <a:pt x="1499" y="115"/>
                    </a:lnTo>
                    <a:lnTo>
                      <a:pt x="1435" y="126"/>
                    </a:lnTo>
                    <a:lnTo>
                      <a:pt x="1369" y="134"/>
                    </a:lnTo>
                    <a:lnTo>
                      <a:pt x="1300" y="142"/>
                    </a:lnTo>
                    <a:lnTo>
                      <a:pt x="1229" y="150"/>
                    </a:lnTo>
                    <a:lnTo>
                      <a:pt x="1155" y="156"/>
                    </a:lnTo>
                    <a:lnTo>
                      <a:pt x="1079" y="161"/>
                    </a:lnTo>
                    <a:lnTo>
                      <a:pt x="1020" y="165"/>
                    </a:lnTo>
                    <a:lnTo>
                      <a:pt x="962" y="169"/>
                    </a:lnTo>
                    <a:lnTo>
                      <a:pt x="906" y="173"/>
                    </a:lnTo>
                    <a:lnTo>
                      <a:pt x="851" y="179"/>
                    </a:lnTo>
                    <a:lnTo>
                      <a:pt x="744" y="191"/>
                    </a:lnTo>
                    <a:lnTo>
                      <a:pt x="645" y="205"/>
                    </a:lnTo>
                    <a:lnTo>
                      <a:pt x="551" y="220"/>
                    </a:lnTo>
                    <a:lnTo>
                      <a:pt x="465" y="236"/>
                    </a:lnTo>
                    <a:lnTo>
                      <a:pt x="385" y="252"/>
                    </a:lnTo>
                    <a:lnTo>
                      <a:pt x="312" y="267"/>
                    </a:lnTo>
                    <a:lnTo>
                      <a:pt x="246" y="283"/>
                    </a:lnTo>
                    <a:lnTo>
                      <a:pt x="189" y="297"/>
                    </a:lnTo>
                    <a:lnTo>
                      <a:pt x="140" y="311"/>
                    </a:lnTo>
                    <a:lnTo>
                      <a:pt x="98" y="324"/>
                    </a:lnTo>
                    <a:lnTo>
                      <a:pt x="43" y="341"/>
                    </a:lnTo>
                    <a:lnTo>
                      <a:pt x="23" y="348"/>
                    </a:lnTo>
                    <a:lnTo>
                      <a:pt x="18" y="393"/>
                    </a:lnTo>
                    <a:lnTo>
                      <a:pt x="12" y="437"/>
                    </a:lnTo>
                    <a:lnTo>
                      <a:pt x="8" y="479"/>
                    </a:lnTo>
                    <a:lnTo>
                      <a:pt x="5" y="519"/>
                    </a:lnTo>
                    <a:lnTo>
                      <a:pt x="1" y="592"/>
                    </a:lnTo>
                    <a:lnTo>
                      <a:pt x="0" y="657"/>
                    </a:lnTo>
                    <a:lnTo>
                      <a:pt x="0" y="709"/>
                    </a:lnTo>
                    <a:lnTo>
                      <a:pt x="1" y="749"/>
                    </a:lnTo>
                    <a:lnTo>
                      <a:pt x="2" y="774"/>
                    </a:lnTo>
                    <a:lnTo>
                      <a:pt x="3" y="782"/>
                    </a:lnTo>
                    <a:lnTo>
                      <a:pt x="4" y="783"/>
                    </a:lnTo>
                    <a:lnTo>
                      <a:pt x="7" y="786"/>
                    </a:lnTo>
                    <a:lnTo>
                      <a:pt x="11" y="791"/>
                    </a:lnTo>
                    <a:lnTo>
                      <a:pt x="16" y="799"/>
                    </a:lnTo>
                    <a:lnTo>
                      <a:pt x="21" y="807"/>
                    </a:lnTo>
                    <a:lnTo>
                      <a:pt x="25" y="815"/>
                    </a:lnTo>
                    <a:lnTo>
                      <a:pt x="28" y="825"/>
                    </a:lnTo>
                    <a:lnTo>
                      <a:pt x="29" y="834"/>
                    </a:lnTo>
                    <a:lnTo>
                      <a:pt x="30" y="848"/>
                    </a:lnTo>
                    <a:lnTo>
                      <a:pt x="32" y="867"/>
                    </a:lnTo>
                    <a:lnTo>
                      <a:pt x="34" y="887"/>
                    </a:lnTo>
                    <a:lnTo>
                      <a:pt x="37" y="910"/>
                    </a:lnTo>
                    <a:lnTo>
                      <a:pt x="41" y="931"/>
                    </a:lnTo>
                    <a:lnTo>
                      <a:pt x="44" y="949"/>
                    </a:lnTo>
                    <a:lnTo>
                      <a:pt x="46" y="961"/>
                    </a:lnTo>
                    <a:lnTo>
                      <a:pt x="47" y="966"/>
                    </a:lnTo>
                    <a:lnTo>
                      <a:pt x="49" y="968"/>
                    </a:lnTo>
                    <a:lnTo>
                      <a:pt x="56" y="973"/>
                    </a:lnTo>
                    <a:lnTo>
                      <a:pt x="67" y="980"/>
                    </a:lnTo>
                    <a:lnTo>
                      <a:pt x="81" y="987"/>
                    </a:lnTo>
                    <a:lnTo>
                      <a:pt x="100" y="996"/>
                    </a:lnTo>
                    <a:lnTo>
                      <a:pt x="121" y="1003"/>
                    </a:lnTo>
                    <a:lnTo>
                      <a:pt x="131" y="1006"/>
                    </a:lnTo>
                    <a:lnTo>
                      <a:pt x="144" y="1008"/>
                    </a:lnTo>
                    <a:lnTo>
                      <a:pt x="156" y="1009"/>
                    </a:lnTo>
                    <a:lnTo>
                      <a:pt x="169" y="1009"/>
                    </a:lnTo>
                    <a:lnTo>
                      <a:pt x="209" y="1007"/>
                    </a:lnTo>
                    <a:lnTo>
                      <a:pt x="276" y="1000"/>
                    </a:lnTo>
                    <a:lnTo>
                      <a:pt x="367" y="990"/>
                    </a:lnTo>
                    <a:lnTo>
                      <a:pt x="478" y="977"/>
                    </a:lnTo>
                    <a:lnTo>
                      <a:pt x="610" y="963"/>
                    </a:lnTo>
                    <a:lnTo>
                      <a:pt x="759" y="951"/>
                    </a:lnTo>
                    <a:lnTo>
                      <a:pt x="838" y="945"/>
                    </a:lnTo>
                    <a:lnTo>
                      <a:pt x="921" y="939"/>
                    </a:lnTo>
                    <a:lnTo>
                      <a:pt x="1008" y="935"/>
                    </a:lnTo>
                    <a:lnTo>
                      <a:pt x="1097" y="931"/>
                    </a:lnTo>
                    <a:lnTo>
                      <a:pt x="1128" y="930"/>
                    </a:lnTo>
                    <a:lnTo>
                      <a:pt x="1159" y="928"/>
                    </a:lnTo>
                    <a:lnTo>
                      <a:pt x="1191" y="925"/>
                    </a:lnTo>
                    <a:lnTo>
                      <a:pt x="1224" y="922"/>
                    </a:lnTo>
                    <a:lnTo>
                      <a:pt x="1287" y="914"/>
                    </a:lnTo>
                    <a:lnTo>
                      <a:pt x="1352" y="904"/>
                    </a:lnTo>
                    <a:lnTo>
                      <a:pt x="1417" y="893"/>
                    </a:lnTo>
                    <a:lnTo>
                      <a:pt x="1480" y="880"/>
                    </a:lnTo>
                    <a:lnTo>
                      <a:pt x="1543" y="867"/>
                    </a:lnTo>
                    <a:lnTo>
                      <a:pt x="1605" y="852"/>
                    </a:lnTo>
                    <a:lnTo>
                      <a:pt x="1665" y="836"/>
                    </a:lnTo>
                    <a:lnTo>
                      <a:pt x="1724" y="821"/>
                    </a:lnTo>
                    <a:lnTo>
                      <a:pt x="1780" y="804"/>
                    </a:lnTo>
                    <a:lnTo>
                      <a:pt x="1834" y="788"/>
                    </a:lnTo>
                    <a:lnTo>
                      <a:pt x="1933" y="756"/>
                    </a:lnTo>
                    <a:lnTo>
                      <a:pt x="2018" y="727"/>
                    </a:lnTo>
                    <a:lnTo>
                      <a:pt x="2014" y="676"/>
                    </a:lnTo>
                    <a:lnTo>
                      <a:pt x="2011" y="624"/>
                    </a:lnTo>
                    <a:lnTo>
                      <a:pt x="2007" y="570"/>
                    </a:lnTo>
                    <a:lnTo>
                      <a:pt x="2005" y="514"/>
                    </a:lnTo>
                    <a:lnTo>
                      <a:pt x="2001" y="459"/>
                    </a:lnTo>
                    <a:lnTo>
                      <a:pt x="1999" y="403"/>
                    </a:lnTo>
                    <a:lnTo>
                      <a:pt x="1998" y="348"/>
                    </a:lnTo>
                    <a:lnTo>
                      <a:pt x="1998" y="292"/>
                    </a:lnTo>
                    <a:close/>
                  </a:path>
                </a:pathLst>
              </a:custGeom>
              <a:solidFill>
                <a:srgbClr val="BDF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41" name="Freeform 469"/>
              <p:cNvSpPr>
                <a:spLocks/>
              </p:cNvSpPr>
              <p:nvPr/>
            </p:nvSpPr>
            <p:spPr bwMode="auto">
              <a:xfrm>
                <a:off x="4910" y="2746"/>
                <a:ext cx="73" cy="33"/>
              </a:xfrm>
              <a:custGeom>
                <a:avLst/>
                <a:gdLst>
                  <a:gd name="T0" fmla="*/ 0 w 1672"/>
                  <a:gd name="T1" fmla="*/ 0 h 756"/>
                  <a:gd name="T2" fmla="*/ 0 w 1672"/>
                  <a:gd name="T3" fmla="*/ 0 h 756"/>
                  <a:gd name="T4" fmla="*/ 0 w 1672"/>
                  <a:gd name="T5" fmla="*/ 0 h 756"/>
                  <a:gd name="T6" fmla="*/ 0 w 1672"/>
                  <a:gd name="T7" fmla="*/ 0 h 756"/>
                  <a:gd name="T8" fmla="*/ 0 w 1672"/>
                  <a:gd name="T9" fmla="*/ 0 h 756"/>
                  <a:gd name="T10" fmla="*/ 0 w 1672"/>
                  <a:gd name="T11" fmla="*/ 0 h 756"/>
                  <a:gd name="T12" fmla="*/ 0 w 1672"/>
                  <a:gd name="T13" fmla="*/ 0 h 756"/>
                  <a:gd name="T14" fmla="*/ 0 w 1672"/>
                  <a:gd name="T15" fmla="*/ 0 h 756"/>
                  <a:gd name="T16" fmla="*/ 0 w 1672"/>
                  <a:gd name="T17" fmla="*/ 0 h 756"/>
                  <a:gd name="T18" fmla="*/ 0 w 1672"/>
                  <a:gd name="T19" fmla="*/ 0 h 756"/>
                  <a:gd name="T20" fmla="*/ 0 w 1672"/>
                  <a:gd name="T21" fmla="*/ 0 h 756"/>
                  <a:gd name="T22" fmla="*/ 0 w 1672"/>
                  <a:gd name="T23" fmla="*/ 0 h 756"/>
                  <a:gd name="T24" fmla="*/ 0 w 1672"/>
                  <a:gd name="T25" fmla="*/ 0 h 756"/>
                  <a:gd name="T26" fmla="*/ 0 w 1672"/>
                  <a:gd name="T27" fmla="*/ 0 h 756"/>
                  <a:gd name="T28" fmla="*/ 0 w 1672"/>
                  <a:gd name="T29" fmla="*/ 0 h 756"/>
                  <a:gd name="T30" fmla="*/ 0 w 1672"/>
                  <a:gd name="T31" fmla="*/ 0 h 756"/>
                  <a:gd name="T32" fmla="*/ 0 w 1672"/>
                  <a:gd name="T33" fmla="*/ 0 h 756"/>
                  <a:gd name="T34" fmla="*/ 0 w 1672"/>
                  <a:gd name="T35" fmla="*/ 0 h 756"/>
                  <a:gd name="T36" fmla="*/ 0 w 1672"/>
                  <a:gd name="T37" fmla="*/ 0 h 756"/>
                  <a:gd name="T38" fmla="*/ 0 w 1672"/>
                  <a:gd name="T39" fmla="*/ 0 h 756"/>
                  <a:gd name="T40" fmla="*/ 0 w 1672"/>
                  <a:gd name="T41" fmla="*/ 0 h 756"/>
                  <a:gd name="T42" fmla="*/ 0 w 1672"/>
                  <a:gd name="T43" fmla="*/ 0 h 756"/>
                  <a:gd name="T44" fmla="*/ 0 w 1672"/>
                  <a:gd name="T45" fmla="*/ 0 h 756"/>
                  <a:gd name="T46" fmla="*/ 0 w 1672"/>
                  <a:gd name="T47" fmla="*/ 0 h 756"/>
                  <a:gd name="T48" fmla="*/ 0 w 1672"/>
                  <a:gd name="T49" fmla="*/ 0 h 756"/>
                  <a:gd name="T50" fmla="*/ 0 w 1672"/>
                  <a:gd name="T51" fmla="*/ 0 h 756"/>
                  <a:gd name="T52" fmla="*/ 0 w 1672"/>
                  <a:gd name="T53" fmla="*/ 0 h 756"/>
                  <a:gd name="T54" fmla="*/ 0 w 1672"/>
                  <a:gd name="T55" fmla="*/ 0 h 756"/>
                  <a:gd name="T56" fmla="*/ 0 w 1672"/>
                  <a:gd name="T57" fmla="*/ 0 h 756"/>
                  <a:gd name="T58" fmla="*/ 0 w 1672"/>
                  <a:gd name="T59" fmla="*/ 0 h 756"/>
                  <a:gd name="T60" fmla="*/ 0 w 1672"/>
                  <a:gd name="T61" fmla="*/ 0 h 756"/>
                  <a:gd name="T62" fmla="*/ 0 w 1672"/>
                  <a:gd name="T63" fmla="*/ 0 h 756"/>
                  <a:gd name="T64" fmla="*/ 0 w 1672"/>
                  <a:gd name="T65" fmla="*/ 0 h 756"/>
                  <a:gd name="T66" fmla="*/ 0 w 1672"/>
                  <a:gd name="T67" fmla="*/ 0 h 756"/>
                  <a:gd name="T68" fmla="*/ 0 w 1672"/>
                  <a:gd name="T69" fmla="*/ 0 h 756"/>
                  <a:gd name="T70" fmla="*/ 0 w 1672"/>
                  <a:gd name="T71" fmla="*/ 0 h 756"/>
                  <a:gd name="T72" fmla="*/ 0 w 1672"/>
                  <a:gd name="T73" fmla="*/ 0 h 756"/>
                  <a:gd name="T74" fmla="*/ 0 w 1672"/>
                  <a:gd name="T75" fmla="*/ 0 h 756"/>
                  <a:gd name="T76" fmla="*/ 0 w 1672"/>
                  <a:gd name="T77" fmla="*/ 0 h 756"/>
                  <a:gd name="T78" fmla="*/ 0 w 1672"/>
                  <a:gd name="T79" fmla="*/ 0 h 756"/>
                  <a:gd name="T80" fmla="*/ 0 w 1672"/>
                  <a:gd name="T81" fmla="*/ 0 h 756"/>
                  <a:gd name="T82" fmla="*/ 0 w 1672"/>
                  <a:gd name="T83" fmla="*/ 0 h 756"/>
                  <a:gd name="T84" fmla="*/ 0 w 1672"/>
                  <a:gd name="T85" fmla="*/ 0 h 756"/>
                  <a:gd name="T86" fmla="*/ 0 w 1672"/>
                  <a:gd name="T87" fmla="*/ 0 h 756"/>
                  <a:gd name="T88" fmla="*/ 0 w 1672"/>
                  <a:gd name="T89" fmla="*/ 0 h 75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72"/>
                  <a:gd name="T136" fmla="*/ 0 h 756"/>
                  <a:gd name="T137" fmla="*/ 1672 w 1672"/>
                  <a:gd name="T138" fmla="*/ 756 h 75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72" h="756">
                    <a:moveTo>
                      <a:pt x="1442" y="232"/>
                    </a:moveTo>
                    <a:lnTo>
                      <a:pt x="1381" y="199"/>
                    </a:lnTo>
                    <a:lnTo>
                      <a:pt x="1322" y="168"/>
                    </a:lnTo>
                    <a:lnTo>
                      <a:pt x="1265" y="138"/>
                    </a:lnTo>
                    <a:lnTo>
                      <a:pt x="1208" y="110"/>
                    </a:lnTo>
                    <a:lnTo>
                      <a:pt x="1155" y="84"/>
                    </a:lnTo>
                    <a:lnTo>
                      <a:pt x="1106" y="59"/>
                    </a:lnTo>
                    <a:lnTo>
                      <a:pt x="1061" y="38"/>
                    </a:lnTo>
                    <a:lnTo>
                      <a:pt x="1023" y="19"/>
                    </a:lnTo>
                    <a:lnTo>
                      <a:pt x="1005" y="30"/>
                    </a:lnTo>
                    <a:lnTo>
                      <a:pt x="987" y="42"/>
                    </a:lnTo>
                    <a:lnTo>
                      <a:pt x="971" y="54"/>
                    </a:lnTo>
                    <a:lnTo>
                      <a:pt x="954" y="67"/>
                    </a:lnTo>
                    <a:lnTo>
                      <a:pt x="937" y="78"/>
                    </a:lnTo>
                    <a:lnTo>
                      <a:pt x="922" y="91"/>
                    </a:lnTo>
                    <a:lnTo>
                      <a:pt x="907" y="103"/>
                    </a:lnTo>
                    <a:lnTo>
                      <a:pt x="894" y="115"/>
                    </a:lnTo>
                    <a:lnTo>
                      <a:pt x="876" y="128"/>
                    </a:lnTo>
                    <a:lnTo>
                      <a:pt x="857" y="140"/>
                    </a:lnTo>
                    <a:lnTo>
                      <a:pt x="836" y="149"/>
                    </a:lnTo>
                    <a:lnTo>
                      <a:pt x="814" y="158"/>
                    </a:lnTo>
                    <a:lnTo>
                      <a:pt x="791" y="164"/>
                    </a:lnTo>
                    <a:lnTo>
                      <a:pt x="766" y="168"/>
                    </a:lnTo>
                    <a:lnTo>
                      <a:pt x="740" y="171"/>
                    </a:lnTo>
                    <a:lnTo>
                      <a:pt x="714" y="173"/>
                    </a:lnTo>
                    <a:lnTo>
                      <a:pt x="686" y="173"/>
                    </a:lnTo>
                    <a:lnTo>
                      <a:pt x="658" y="172"/>
                    </a:lnTo>
                    <a:lnTo>
                      <a:pt x="629" y="170"/>
                    </a:lnTo>
                    <a:lnTo>
                      <a:pt x="600" y="166"/>
                    </a:lnTo>
                    <a:lnTo>
                      <a:pt x="569" y="162"/>
                    </a:lnTo>
                    <a:lnTo>
                      <a:pt x="539" y="157"/>
                    </a:lnTo>
                    <a:lnTo>
                      <a:pt x="509" y="150"/>
                    </a:lnTo>
                    <a:lnTo>
                      <a:pt x="478" y="143"/>
                    </a:lnTo>
                    <a:lnTo>
                      <a:pt x="417" y="127"/>
                    </a:lnTo>
                    <a:lnTo>
                      <a:pt x="357" y="110"/>
                    </a:lnTo>
                    <a:lnTo>
                      <a:pt x="299" y="91"/>
                    </a:lnTo>
                    <a:lnTo>
                      <a:pt x="244" y="71"/>
                    </a:lnTo>
                    <a:lnTo>
                      <a:pt x="193" y="51"/>
                    </a:lnTo>
                    <a:lnTo>
                      <a:pt x="147" y="33"/>
                    </a:lnTo>
                    <a:lnTo>
                      <a:pt x="107" y="15"/>
                    </a:lnTo>
                    <a:lnTo>
                      <a:pt x="73" y="0"/>
                    </a:lnTo>
                    <a:lnTo>
                      <a:pt x="59" y="59"/>
                    </a:lnTo>
                    <a:lnTo>
                      <a:pt x="43" y="122"/>
                    </a:lnTo>
                    <a:lnTo>
                      <a:pt x="35" y="154"/>
                    </a:lnTo>
                    <a:lnTo>
                      <a:pt x="27" y="188"/>
                    </a:lnTo>
                    <a:lnTo>
                      <a:pt x="20" y="222"/>
                    </a:lnTo>
                    <a:lnTo>
                      <a:pt x="14" y="256"/>
                    </a:lnTo>
                    <a:lnTo>
                      <a:pt x="9" y="289"/>
                    </a:lnTo>
                    <a:lnTo>
                      <a:pt x="4" y="323"/>
                    </a:lnTo>
                    <a:lnTo>
                      <a:pt x="1" y="357"/>
                    </a:lnTo>
                    <a:lnTo>
                      <a:pt x="0" y="389"/>
                    </a:lnTo>
                    <a:lnTo>
                      <a:pt x="1" y="421"/>
                    </a:lnTo>
                    <a:lnTo>
                      <a:pt x="4" y="453"/>
                    </a:lnTo>
                    <a:lnTo>
                      <a:pt x="7" y="467"/>
                    </a:lnTo>
                    <a:lnTo>
                      <a:pt x="11" y="483"/>
                    </a:lnTo>
                    <a:lnTo>
                      <a:pt x="14" y="497"/>
                    </a:lnTo>
                    <a:lnTo>
                      <a:pt x="18" y="511"/>
                    </a:lnTo>
                    <a:lnTo>
                      <a:pt x="25" y="531"/>
                    </a:lnTo>
                    <a:lnTo>
                      <a:pt x="33" y="548"/>
                    </a:lnTo>
                    <a:lnTo>
                      <a:pt x="41" y="565"/>
                    </a:lnTo>
                    <a:lnTo>
                      <a:pt x="50" y="581"/>
                    </a:lnTo>
                    <a:lnTo>
                      <a:pt x="60" y="595"/>
                    </a:lnTo>
                    <a:lnTo>
                      <a:pt x="70" y="609"/>
                    </a:lnTo>
                    <a:lnTo>
                      <a:pt x="82" y="621"/>
                    </a:lnTo>
                    <a:lnTo>
                      <a:pt x="94" y="633"/>
                    </a:lnTo>
                    <a:lnTo>
                      <a:pt x="107" y="644"/>
                    </a:lnTo>
                    <a:lnTo>
                      <a:pt x="120" y="654"/>
                    </a:lnTo>
                    <a:lnTo>
                      <a:pt x="135" y="663"/>
                    </a:lnTo>
                    <a:lnTo>
                      <a:pt x="150" y="671"/>
                    </a:lnTo>
                    <a:lnTo>
                      <a:pt x="166" y="679"/>
                    </a:lnTo>
                    <a:lnTo>
                      <a:pt x="183" y="686"/>
                    </a:lnTo>
                    <a:lnTo>
                      <a:pt x="200" y="692"/>
                    </a:lnTo>
                    <a:lnTo>
                      <a:pt x="219" y="699"/>
                    </a:lnTo>
                    <a:lnTo>
                      <a:pt x="239" y="704"/>
                    </a:lnTo>
                    <a:lnTo>
                      <a:pt x="260" y="708"/>
                    </a:lnTo>
                    <a:lnTo>
                      <a:pt x="281" y="712"/>
                    </a:lnTo>
                    <a:lnTo>
                      <a:pt x="304" y="716"/>
                    </a:lnTo>
                    <a:lnTo>
                      <a:pt x="350" y="722"/>
                    </a:lnTo>
                    <a:lnTo>
                      <a:pt x="403" y="728"/>
                    </a:lnTo>
                    <a:lnTo>
                      <a:pt x="517" y="737"/>
                    </a:lnTo>
                    <a:lnTo>
                      <a:pt x="649" y="744"/>
                    </a:lnTo>
                    <a:lnTo>
                      <a:pt x="719" y="749"/>
                    </a:lnTo>
                    <a:lnTo>
                      <a:pt x="792" y="752"/>
                    </a:lnTo>
                    <a:lnTo>
                      <a:pt x="865" y="755"/>
                    </a:lnTo>
                    <a:lnTo>
                      <a:pt x="939" y="756"/>
                    </a:lnTo>
                    <a:lnTo>
                      <a:pt x="1012" y="756"/>
                    </a:lnTo>
                    <a:lnTo>
                      <a:pt x="1084" y="755"/>
                    </a:lnTo>
                    <a:lnTo>
                      <a:pt x="1155" y="752"/>
                    </a:lnTo>
                    <a:lnTo>
                      <a:pt x="1223" y="747"/>
                    </a:lnTo>
                    <a:lnTo>
                      <a:pt x="1256" y="744"/>
                    </a:lnTo>
                    <a:lnTo>
                      <a:pt x="1289" y="741"/>
                    </a:lnTo>
                    <a:lnTo>
                      <a:pt x="1320" y="737"/>
                    </a:lnTo>
                    <a:lnTo>
                      <a:pt x="1350" y="733"/>
                    </a:lnTo>
                    <a:lnTo>
                      <a:pt x="1379" y="728"/>
                    </a:lnTo>
                    <a:lnTo>
                      <a:pt x="1406" y="721"/>
                    </a:lnTo>
                    <a:lnTo>
                      <a:pt x="1434" y="715"/>
                    </a:lnTo>
                    <a:lnTo>
                      <a:pt x="1460" y="709"/>
                    </a:lnTo>
                    <a:lnTo>
                      <a:pt x="1484" y="701"/>
                    </a:lnTo>
                    <a:lnTo>
                      <a:pt x="1506" y="693"/>
                    </a:lnTo>
                    <a:lnTo>
                      <a:pt x="1526" y="684"/>
                    </a:lnTo>
                    <a:lnTo>
                      <a:pt x="1546" y="675"/>
                    </a:lnTo>
                    <a:lnTo>
                      <a:pt x="1564" y="664"/>
                    </a:lnTo>
                    <a:lnTo>
                      <a:pt x="1580" y="653"/>
                    </a:lnTo>
                    <a:lnTo>
                      <a:pt x="1593" y="641"/>
                    </a:lnTo>
                    <a:lnTo>
                      <a:pt x="1606" y="628"/>
                    </a:lnTo>
                    <a:lnTo>
                      <a:pt x="1616" y="615"/>
                    </a:lnTo>
                    <a:lnTo>
                      <a:pt x="1625" y="602"/>
                    </a:lnTo>
                    <a:lnTo>
                      <a:pt x="1635" y="589"/>
                    </a:lnTo>
                    <a:lnTo>
                      <a:pt x="1642" y="577"/>
                    </a:lnTo>
                    <a:lnTo>
                      <a:pt x="1649" y="564"/>
                    </a:lnTo>
                    <a:lnTo>
                      <a:pt x="1656" y="552"/>
                    </a:lnTo>
                    <a:lnTo>
                      <a:pt x="1661" y="539"/>
                    </a:lnTo>
                    <a:lnTo>
                      <a:pt x="1665" y="527"/>
                    </a:lnTo>
                    <a:lnTo>
                      <a:pt x="1668" y="514"/>
                    </a:lnTo>
                    <a:lnTo>
                      <a:pt x="1671" y="503"/>
                    </a:lnTo>
                    <a:lnTo>
                      <a:pt x="1672" y="490"/>
                    </a:lnTo>
                    <a:lnTo>
                      <a:pt x="1672" y="478"/>
                    </a:lnTo>
                    <a:lnTo>
                      <a:pt x="1672" y="466"/>
                    </a:lnTo>
                    <a:lnTo>
                      <a:pt x="1670" y="454"/>
                    </a:lnTo>
                    <a:lnTo>
                      <a:pt x="1667" y="442"/>
                    </a:lnTo>
                    <a:lnTo>
                      <a:pt x="1664" y="430"/>
                    </a:lnTo>
                    <a:lnTo>
                      <a:pt x="1659" y="418"/>
                    </a:lnTo>
                    <a:lnTo>
                      <a:pt x="1653" y="406"/>
                    </a:lnTo>
                    <a:lnTo>
                      <a:pt x="1645" y="393"/>
                    </a:lnTo>
                    <a:lnTo>
                      <a:pt x="1637" y="382"/>
                    </a:lnTo>
                    <a:lnTo>
                      <a:pt x="1627" y="369"/>
                    </a:lnTo>
                    <a:lnTo>
                      <a:pt x="1617" y="358"/>
                    </a:lnTo>
                    <a:lnTo>
                      <a:pt x="1606" y="345"/>
                    </a:lnTo>
                    <a:lnTo>
                      <a:pt x="1592" y="333"/>
                    </a:lnTo>
                    <a:lnTo>
                      <a:pt x="1577" y="320"/>
                    </a:lnTo>
                    <a:lnTo>
                      <a:pt x="1563" y="308"/>
                    </a:lnTo>
                    <a:lnTo>
                      <a:pt x="1545" y="295"/>
                    </a:lnTo>
                    <a:lnTo>
                      <a:pt x="1527" y="283"/>
                    </a:lnTo>
                    <a:lnTo>
                      <a:pt x="1488" y="258"/>
                    </a:lnTo>
                    <a:lnTo>
                      <a:pt x="1442" y="232"/>
                    </a:lnTo>
                    <a:close/>
                  </a:path>
                </a:pathLst>
              </a:custGeom>
              <a:solidFill>
                <a:srgbClr val="F8FA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42" name="Freeform 470"/>
              <p:cNvSpPr>
                <a:spLocks/>
              </p:cNvSpPr>
              <p:nvPr/>
            </p:nvSpPr>
            <p:spPr bwMode="auto">
              <a:xfrm>
                <a:off x="4913" y="2712"/>
                <a:ext cx="42" cy="41"/>
              </a:xfrm>
              <a:custGeom>
                <a:avLst/>
                <a:gdLst>
                  <a:gd name="T0" fmla="*/ 0 w 964"/>
                  <a:gd name="T1" fmla="*/ 0 h 938"/>
                  <a:gd name="T2" fmla="*/ 0 w 964"/>
                  <a:gd name="T3" fmla="*/ 0 h 938"/>
                  <a:gd name="T4" fmla="*/ 0 w 964"/>
                  <a:gd name="T5" fmla="*/ 0 h 938"/>
                  <a:gd name="T6" fmla="*/ 0 w 964"/>
                  <a:gd name="T7" fmla="*/ 0 h 938"/>
                  <a:gd name="T8" fmla="*/ 0 w 964"/>
                  <a:gd name="T9" fmla="*/ 0 h 938"/>
                  <a:gd name="T10" fmla="*/ 0 w 964"/>
                  <a:gd name="T11" fmla="*/ 0 h 938"/>
                  <a:gd name="T12" fmla="*/ 0 w 964"/>
                  <a:gd name="T13" fmla="*/ 0 h 938"/>
                  <a:gd name="T14" fmla="*/ 0 w 964"/>
                  <a:gd name="T15" fmla="*/ 0 h 938"/>
                  <a:gd name="T16" fmla="*/ 0 w 964"/>
                  <a:gd name="T17" fmla="*/ 0 h 938"/>
                  <a:gd name="T18" fmla="*/ 0 w 964"/>
                  <a:gd name="T19" fmla="*/ 0 h 938"/>
                  <a:gd name="T20" fmla="*/ 0 w 964"/>
                  <a:gd name="T21" fmla="*/ 0 h 938"/>
                  <a:gd name="T22" fmla="*/ 0 w 964"/>
                  <a:gd name="T23" fmla="*/ 0 h 938"/>
                  <a:gd name="T24" fmla="*/ 0 w 964"/>
                  <a:gd name="T25" fmla="*/ 0 h 938"/>
                  <a:gd name="T26" fmla="*/ 0 w 964"/>
                  <a:gd name="T27" fmla="*/ 0 h 938"/>
                  <a:gd name="T28" fmla="*/ 0 w 964"/>
                  <a:gd name="T29" fmla="*/ 0 h 938"/>
                  <a:gd name="T30" fmla="*/ 0 w 964"/>
                  <a:gd name="T31" fmla="*/ 0 h 938"/>
                  <a:gd name="T32" fmla="*/ 0 w 964"/>
                  <a:gd name="T33" fmla="*/ 0 h 938"/>
                  <a:gd name="T34" fmla="*/ 0 w 964"/>
                  <a:gd name="T35" fmla="*/ 0 h 938"/>
                  <a:gd name="T36" fmla="*/ 0 w 964"/>
                  <a:gd name="T37" fmla="*/ 0 h 938"/>
                  <a:gd name="T38" fmla="*/ 0 w 964"/>
                  <a:gd name="T39" fmla="*/ 0 h 938"/>
                  <a:gd name="T40" fmla="*/ 0 w 964"/>
                  <a:gd name="T41" fmla="*/ 0 h 938"/>
                  <a:gd name="T42" fmla="*/ 0 w 964"/>
                  <a:gd name="T43" fmla="*/ 0 h 938"/>
                  <a:gd name="T44" fmla="*/ 0 w 964"/>
                  <a:gd name="T45" fmla="*/ 0 h 938"/>
                  <a:gd name="T46" fmla="*/ 0 w 964"/>
                  <a:gd name="T47" fmla="*/ 0 h 938"/>
                  <a:gd name="T48" fmla="*/ 0 w 964"/>
                  <a:gd name="T49" fmla="*/ 0 h 938"/>
                  <a:gd name="T50" fmla="*/ 0 w 964"/>
                  <a:gd name="T51" fmla="*/ 0 h 938"/>
                  <a:gd name="T52" fmla="*/ 0 w 964"/>
                  <a:gd name="T53" fmla="*/ 0 h 938"/>
                  <a:gd name="T54" fmla="*/ 0 w 964"/>
                  <a:gd name="T55" fmla="*/ 0 h 938"/>
                  <a:gd name="T56" fmla="*/ 0 w 964"/>
                  <a:gd name="T57" fmla="*/ 0 h 938"/>
                  <a:gd name="T58" fmla="*/ 0 w 964"/>
                  <a:gd name="T59" fmla="*/ 0 h 938"/>
                  <a:gd name="T60" fmla="*/ 0 w 964"/>
                  <a:gd name="T61" fmla="*/ 0 h 938"/>
                  <a:gd name="T62" fmla="*/ 0 w 964"/>
                  <a:gd name="T63" fmla="*/ 0 h 938"/>
                  <a:gd name="T64" fmla="*/ 0 w 964"/>
                  <a:gd name="T65" fmla="*/ 0 h 938"/>
                  <a:gd name="T66" fmla="*/ 0 w 964"/>
                  <a:gd name="T67" fmla="*/ 0 h 938"/>
                  <a:gd name="T68" fmla="*/ 0 w 964"/>
                  <a:gd name="T69" fmla="*/ 0 h 938"/>
                  <a:gd name="T70" fmla="*/ 0 w 964"/>
                  <a:gd name="T71" fmla="*/ 0 h 938"/>
                  <a:gd name="T72" fmla="*/ 0 w 964"/>
                  <a:gd name="T73" fmla="*/ 0 h 938"/>
                  <a:gd name="T74" fmla="*/ 0 w 964"/>
                  <a:gd name="T75" fmla="*/ 0 h 938"/>
                  <a:gd name="T76" fmla="*/ 0 w 964"/>
                  <a:gd name="T77" fmla="*/ 0 h 938"/>
                  <a:gd name="T78" fmla="*/ 0 w 964"/>
                  <a:gd name="T79" fmla="*/ 0 h 938"/>
                  <a:gd name="T80" fmla="*/ 0 w 964"/>
                  <a:gd name="T81" fmla="*/ 0 h 938"/>
                  <a:gd name="T82" fmla="*/ 0 w 964"/>
                  <a:gd name="T83" fmla="*/ 0 h 938"/>
                  <a:gd name="T84" fmla="*/ 0 w 964"/>
                  <a:gd name="T85" fmla="*/ 0 h 9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64"/>
                  <a:gd name="T130" fmla="*/ 0 h 938"/>
                  <a:gd name="T131" fmla="*/ 964 w 964"/>
                  <a:gd name="T132" fmla="*/ 938 h 9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64" h="938">
                    <a:moveTo>
                      <a:pt x="821" y="880"/>
                    </a:moveTo>
                    <a:lnTo>
                      <a:pt x="834" y="868"/>
                    </a:lnTo>
                    <a:lnTo>
                      <a:pt x="849" y="856"/>
                    </a:lnTo>
                    <a:lnTo>
                      <a:pt x="864" y="843"/>
                    </a:lnTo>
                    <a:lnTo>
                      <a:pt x="881" y="832"/>
                    </a:lnTo>
                    <a:lnTo>
                      <a:pt x="898" y="819"/>
                    </a:lnTo>
                    <a:lnTo>
                      <a:pt x="914" y="807"/>
                    </a:lnTo>
                    <a:lnTo>
                      <a:pt x="932" y="795"/>
                    </a:lnTo>
                    <a:lnTo>
                      <a:pt x="950" y="784"/>
                    </a:lnTo>
                    <a:lnTo>
                      <a:pt x="929" y="774"/>
                    </a:lnTo>
                    <a:lnTo>
                      <a:pt x="910" y="765"/>
                    </a:lnTo>
                    <a:lnTo>
                      <a:pt x="895" y="758"/>
                    </a:lnTo>
                    <a:lnTo>
                      <a:pt x="881" y="752"/>
                    </a:lnTo>
                    <a:lnTo>
                      <a:pt x="870" y="746"/>
                    </a:lnTo>
                    <a:lnTo>
                      <a:pt x="862" y="742"/>
                    </a:lnTo>
                    <a:lnTo>
                      <a:pt x="857" y="740"/>
                    </a:lnTo>
                    <a:lnTo>
                      <a:pt x="856" y="739"/>
                    </a:lnTo>
                    <a:lnTo>
                      <a:pt x="857" y="723"/>
                    </a:lnTo>
                    <a:lnTo>
                      <a:pt x="862" y="675"/>
                    </a:lnTo>
                    <a:lnTo>
                      <a:pt x="871" y="601"/>
                    </a:lnTo>
                    <a:lnTo>
                      <a:pt x="883" y="506"/>
                    </a:lnTo>
                    <a:lnTo>
                      <a:pt x="899" y="394"/>
                    </a:lnTo>
                    <a:lnTo>
                      <a:pt x="918" y="271"/>
                    </a:lnTo>
                    <a:lnTo>
                      <a:pt x="928" y="207"/>
                    </a:lnTo>
                    <a:lnTo>
                      <a:pt x="939" y="142"/>
                    </a:lnTo>
                    <a:lnTo>
                      <a:pt x="952" y="76"/>
                    </a:lnTo>
                    <a:lnTo>
                      <a:pt x="964" y="11"/>
                    </a:lnTo>
                    <a:lnTo>
                      <a:pt x="932" y="17"/>
                    </a:lnTo>
                    <a:lnTo>
                      <a:pt x="897" y="22"/>
                    </a:lnTo>
                    <a:lnTo>
                      <a:pt x="860" y="27"/>
                    </a:lnTo>
                    <a:lnTo>
                      <a:pt x="822" y="32"/>
                    </a:lnTo>
                    <a:lnTo>
                      <a:pt x="780" y="35"/>
                    </a:lnTo>
                    <a:lnTo>
                      <a:pt x="737" y="38"/>
                    </a:lnTo>
                    <a:lnTo>
                      <a:pt x="692" y="39"/>
                    </a:lnTo>
                    <a:lnTo>
                      <a:pt x="645" y="40"/>
                    </a:lnTo>
                    <a:lnTo>
                      <a:pt x="538" y="39"/>
                    </a:lnTo>
                    <a:lnTo>
                      <a:pt x="437" y="36"/>
                    </a:lnTo>
                    <a:lnTo>
                      <a:pt x="344" y="31"/>
                    </a:lnTo>
                    <a:lnTo>
                      <a:pt x="260" y="25"/>
                    </a:lnTo>
                    <a:lnTo>
                      <a:pt x="185" y="19"/>
                    </a:lnTo>
                    <a:lnTo>
                      <a:pt x="119" y="13"/>
                    </a:lnTo>
                    <a:lnTo>
                      <a:pt x="65" y="7"/>
                    </a:lnTo>
                    <a:lnTo>
                      <a:pt x="22" y="0"/>
                    </a:lnTo>
                    <a:lnTo>
                      <a:pt x="22" y="54"/>
                    </a:lnTo>
                    <a:lnTo>
                      <a:pt x="22" y="108"/>
                    </a:lnTo>
                    <a:lnTo>
                      <a:pt x="21" y="159"/>
                    </a:lnTo>
                    <a:lnTo>
                      <a:pt x="20" y="208"/>
                    </a:lnTo>
                    <a:lnTo>
                      <a:pt x="16" y="300"/>
                    </a:lnTo>
                    <a:lnTo>
                      <a:pt x="13" y="385"/>
                    </a:lnTo>
                    <a:lnTo>
                      <a:pt x="10" y="460"/>
                    </a:lnTo>
                    <a:lnTo>
                      <a:pt x="9" y="526"/>
                    </a:lnTo>
                    <a:lnTo>
                      <a:pt x="9" y="555"/>
                    </a:lnTo>
                    <a:lnTo>
                      <a:pt x="11" y="580"/>
                    </a:lnTo>
                    <a:lnTo>
                      <a:pt x="13" y="603"/>
                    </a:lnTo>
                    <a:lnTo>
                      <a:pt x="16" y="622"/>
                    </a:lnTo>
                    <a:lnTo>
                      <a:pt x="17" y="636"/>
                    </a:lnTo>
                    <a:lnTo>
                      <a:pt x="18" y="651"/>
                    </a:lnTo>
                    <a:lnTo>
                      <a:pt x="17" y="667"/>
                    </a:lnTo>
                    <a:lnTo>
                      <a:pt x="15" y="684"/>
                    </a:lnTo>
                    <a:lnTo>
                      <a:pt x="13" y="703"/>
                    </a:lnTo>
                    <a:lnTo>
                      <a:pt x="9" y="723"/>
                    </a:lnTo>
                    <a:lnTo>
                      <a:pt x="4" y="743"/>
                    </a:lnTo>
                    <a:lnTo>
                      <a:pt x="0" y="765"/>
                    </a:lnTo>
                    <a:lnTo>
                      <a:pt x="34" y="780"/>
                    </a:lnTo>
                    <a:lnTo>
                      <a:pt x="74" y="798"/>
                    </a:lnTo>
                    <a:lnTo>
                      <a:pt x="120" y="816"/>
                    </a:lnTo>
                    <a:lnTo>
                      <a:pt x="171" y="836"/>
                    </a:lnTo>
                    <a:lnTo>
                      <a:pt x="226" y="856"/>
                    </a:lnTo>
                    <a:lnTo>
                      <a:pt x="284" y="875"/>
                    </a:lnTo>
                    <a:lnTo>
                      <a:pt x="344" y="892"/>
                    </a:lnTo>
                    <a:lnTo>
                      <a:pt x="405" y="908"/>
                    </a:lnTo>
                    <a:lnTo>
                      <a:pt x="436" y="915"/>
                    </a:lnTo>
                    <a:lnTo>
                      <a:pt x="466" y="922"/>
                    </a:lnTo>
                    <a:lnTo>
                      <a:pt x="496" y="927"/>
                    </a:lnTo>
                    <a:lnTo>
                      <a:pt x="527" y="931"/>
                    </a:lnTo>
                    <a:lnTo>
                      <a:pt x="556" y="935"/>
                    </a:lnTo>
                    <a:lnTo>
                      <a:pt x="585" y="937"/>
                    </a:lnTo>
                    <a:lnTo>
                      <a:pt x="613" y="938"/>
                    </a:lnTo>
                    <a:lnTo>
                      <a:pt x="641" y="938"/>
                    </a:lnTo>
                    <a:lnTo>
                      <a:pt x="667" y="936"/>
                    </a:lnTo>
                    <a:lnTo>
                      <a:pt x="693" y="933"/>
                    </a:lnTo>
                    <a:lnTo>
                      <a:pt x="718" y="929"/>
                    </a:lnTo>
                    <a:lnTo>
                      <a:pt x="741" y="923"/>
                    </a:lnTo>
                    <a:lnTo>
                      <a:pt x="763" y="914"/>
                    </a:lnTo>
                    <a:lnTo>
                      <a:pt x="784" y="905"/>
                    </a:lnTo>
                    <a:lnTo>
                      <a:pt x="803" y="893"/>
                    </a:lnTo>
                    <a:lnTo>
                      <a:pt x="821" y="880"/>
                    </a:lnTo>
                    <a:close/>
                  </a:path>
                </a:pathLst>
              </a:custGeom>
              <a:solidFill>
                <a:srgbClr val="BDF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43" name="Freeform 471"/>
              <p:cNvSpPr>
                <a:spLocks/>
              </p:cNvSpPr>
              <p:nvPr/>
            </p:nvSpPr>
            <p:spPr bwMode="auto">
              <a:xfrm>
                <a:off x="4847" y="2747"/>
                <a:ext cx="63" cy="37"/>
              </a:xfrm>
              <a:custGeom>
                <a:avLst/>
                <a:gdLst>
                  <a:gd name="T0" fmla="*/ 0 w 1443"/>
                  <a:gd name="T1" fmla="*/ 0 h 853"/>
                  <a:gd name="T2" fmla="*/ 0 w 1443"/>
                  <a:gd name="T3" fmla="*/ 0 h 853"/>
                  <a:gd name="T4" fmla="*/ 0 w 1443"/>
                  <a:gd name="T5" fmla="*/ 0 h 853"/>
                  <a:gd name="T6" fmla="*/ 0 w 1443"/>
                  <a:gd name="T7" fmla="*/ 0 h 853"/>
                  <a:gd name="T8" fmla="*/ 0 w 1443"/>
                  <a:gd name="T9" fmla="*/ 0 h 853"/>
                  <a:gd name="T10" fmla="*/ 0 w 1443"/>
                  <a:gd name="T11" fmla="*/ 0 h 853"/>
                  <a:gd name="T12" fmla="*/ 0 w 1443"/>
                  <a:gd name="T13" fmla="*/ 0 h 853"/>
                  <a:gd name="T14" fmla="*/ 0 w 1443"/>
                  <a:gd name="T15" fmla="*/ 0 h 853"/>
                  <a:gd name="T16" fmla="*/ 0 w 1443"/>
                  <a:gd name="T17" fmla="*/ 0 h 853"/>
                  <a:gd name="T18" fmla="*/ 0 w 1443"/>
                  <a:gd name="T19" fmla="*/ 0 h 853"/>
                  <a:gd name="T20" fmla="*/ 0 w 1443"/>
                  <a:gd name="T21" fmla="*/ 0 h 853"/>
                  <a:gd name="T22" fmla="*/ 0 w 1443"/>
                  <a:gd name="T23" fmla="*/ 0 h 853"/>
                  <a:gd name="T24" fmla="*/ 0 w 1443"/>
                  <a:gd name="T25" fmla="*/ 0 h 853"/>
                  <a:gd name="T26" fmla="*/ 0 w 1443"/>
                  <a:gd name="T27" fmla="*/ 0 h 853"/>
                  <a:gd name="T28" fmla="*/ 0 w 1443"/>
                  <a:gd name="T29" fmla="*/ 0 h 853"/>
                  <a:gd name="T30" fmla="*/ 0 w 1443"/>
                  <a:gd name="T31" fmla="*/ 0 h 853"/>
                  <a:gd name="T32" fmla="*/ 0 w 1443"/>
                  <a:gd name="T33" fmla="*/ 0 h 853"/>
                  <a:gd name="T34" fmla="*/ 0 w 1443"/>
                  <a:gd name="T35" fmla="*/ 0 h 853"/>
                  <a:gd name="T36" fmla="*/ 0 w 1443"/>
                  <a:gd name="T37" fmla="*/ 0 h 853"/>
                  <a:gd name="T38" fmla="*/ 0 w 1443"/>
                  <a:gd name="T39" fmla="*/ 0 h 853"/>
                  <a:gd name="T40" fmla="*/ 0 w 1443"/>
                  <a:gd name="T41" fmla="*/ 0 h 853"/>
                  <a:gd name="T42" fmla="*/ 0 w 1443"/>
                  <a:gd name="T43" fmla="*/ 0 h 853"/>
                  <a:gd name="T44" fmla="*/ 0 w 1443"/>
                  <a:gd name="T45" fmla="*/ 0 h 853"/>
                  <a:gd name="T46" fmla="*/ 0 w 1443"/>
                  <a:gd name="T47" fmla="*/ 0 h 853"/>
                  <a:gd name="T48" fmla="*/ 0 w 1443"/>
                  <a:gd name="T49" fmla="*/ 0 h 853"/>
                  <a:gd name="T50" fmla="*/ 0 w 1443"/>
                  <a:gd name="T51" fmla="*/ 0 h 853"/>
                  <a:gd name="T52" fmla="*/ 0 w 1443"/>
                  <a:gd name="T53" fmla="*/ 0 h 853"/>
                  <a:gd name="T54" fmla="*/ 0 w 1443"/>
                  <a:gd name="T55" fmla="*/ 0 h 853"/>
                  <a:gd name="T56" fmla="*/ 0 w 1443"/>
                  <a:gd name="T57" fmla="*/ 0 h 853"/>
                  <a:gd name="T58" fmla="*/ 0 w 1443"/>
                  <a:gd name="T59" fmla="*/ 0 h 853"/>
                  <a:gd name="T60" fmla="*/ 0 w 1443"/>
                  <a:gd name="T61" fmla="*/ 0 h 853"/>
                  <a:gd name="T62" fmla="*/ 0 w 1443"/>
                  <a:gd name="T63" fmla="*/ 0 h 853"/>
                  <a:gd name="T64" fmla="*/ 0 w 1443"/>
                  <a:gd name="T65" fmla="*/ 0 h 853"/>
                  <a:gd name="T66" fmla="*/ 0 w 1443"/>
                  <a:gd name="T67" fmla="*/ 0 h 853"/>
                  <a:gd name="T68" fmla="*/ 0 w 1443"/>
                  <a:gd name="T69" fmla="*/ 0 h 853"/>
                  <a:gd name="T70" fmla="*/ 0 w 1443"/>
                  <a:gd name="T71" fmla="*/ 0 h 853"/>
                  <a:gd name="T72" fmla="*/ 0 w 1443"/>
                  <a:gd name="T73" fmla="*/ 0 h 853"/>
                  <a:gd name="T74" fmla="*/ 0 w 1443"/>
                  <a:gd name="T75" fmla="*/ 0 h 853"/>
                  <a:gd name="T76" fmla="*/ 0 w 1443"/>
                  <a:gd name="T77" fmla="*/ 0 h 853"/>
                  <a:gd name="T78" fmla="*/ 0 w 1443"/>
                  <a:gd name="T79" fmla="*/ 0 h 853"/>
                  <a:gd name="T80" fmla="*/ 0 w 1443"/>
                  <a:gd name="T81" fmla="*/ 0 h 853"/>
                  <a:gd name="T82" fmla="*/ 0 w 1443"/>
                  <a:gd name="T83" fmla="*/ 0 h 853"/>
                  <a:gd name="T84" fmla="*/ 0 w 1443"/>
                  <a:gd name="T85" fmla="*/ 0 h 853"/>
                  <a:gd name="T86" fmla="*/ 0 w 1443"/>
                  <a:gd name="T87" fmla="*/ 0 h 853"/>
                  <a:gd name="T88" fmla="*/ 0 w 1443"/>
                  <a:gd name="T89" fmla="*/ 0 h 853"/>
                  <a:gd name="T90" fmla="*/ 0 w 1443"/>
                  <a:gd name="T91" fmla="*/ 0 h 853"/>
                  <a:gd name="T92" fmla="*/ 0 w 1443"/>
                  <a:gd name="T93" fmla="*/ 0 h 853"/>
                  <a:gd name="T94" fmla="*/ 0 w 1443"/>
                  <a:gd name="T95" fmla="*/ 0 h 853"/>
                  <a:gd name="T96" fmla="*/ 0 w 1443"/>
                  <a:gd name="T97" fmla="*/ 0 h 853"/>
                  <a:gd name="T98" fmla="*/ 0 w 1443"/>
                  <a:gd name="T99" fmla="*/ 0 h 853"/>
                  <a:gd name="T100" fmla="*/ 0 w 1443"/>
                  <a:gd name="T101" fmla="*/ 0 h 853"/>
                  <a:gd name="T102" fmla="*/ 0 w 1443"/>
                  <a:gd name="T103" fmla="*/ 0 h 85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443"/>
                  <a:gd name="T157" fmla="*/ 0 h 853"/>
                  <a:gd name="T158" fmla="*/ 1443 w 1443"/>
                  <a:gd name="T159" fmla="*/ 853 h 85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443" h="853">
                    <a:moveTo>
                      <a:pt x="1417" y="211"/>
                    </a:moveTo>
                    <a:lnTo>
                      <a:pt x="1410" y="192"/>
                    </a:lnTo>
                    <a:lnTo>
                      <a:pt x="1403" y="172"/>
                    </a:lnTo>
                    <a:lnTo>
                      <a:pt x="1397" y="153"/>
                    </a:lnTo>
                    <a:lnTo>
                      <a:pt x="1392" y="133"/>
                    </a:lnTo>
                    <a:lnTo>
                      <a:pt x="1387" y="114"/>
                    </a:lnTo>
                    <a:lnTo>
                      <a:pt x="1382" y="93"/>
                    </a:lnTo>
                    <a:lnTo>
                      <a:pt x="1376" y="73"/>
                    </a:lnTo>
                    <a:lnTo>
                      <a:pt x="1371" y="52"/>
                    </a:lnTo>
                    <a:lnTo>
                      <a:pt x="1370" y="70"/>
                    </a:lnTo>
                    <a:lnTo>
                      <a:pt x="1368" y="70"/>
                    </a:lnTo>
                    <a:lnTo>
                      <a:pt x="1363" y="69"/>
                    </a:lnTo>
                    <a:lnTo>
                      <a:pt x="1353" y="69"/>
                    </a:lnTo>
                    <a:lnTo>
                      <a:pt x="1341" y="69"/>
                    </a:lnTo>
                    <a:lnTo>
                      <a:pt x="1323" y="71"/>
                    </a:lnTo>
                    <a:lnTo>
                      <a:pt x="1301" y="75"/>
                    </a:lnTo>
                    <a:lnTo>
                      <a:pt x="1274" y="82"/>
                    </a:lnTo>
                    <a:lnTo>
                      <a:pt x="1242" y="94"/>
                    </a:lnTo>
                    <a:lnTo>
                      <a:pt x="1233" y="97"/>
                    </a:lnTo>
                    <a:lnTo>
                      <a:pt x="1223" y="98"/>
                    </a:lnTo>
                    <a:lnTo>
                      <a:pt x="1213" y="99"/>
                    </a:lnTo>
                    <a:lnTo>
                      <a:pt x="1202" y="99"/>
                    </a:lnTo>
                    <a:lnTo>
                      <a:pt x="1191" y="99"/>
                    </a:lnTo>
                    <a:lnTo>
                      <a:pt x="1179" y="97"/>
                    </a:lnTo>
                    <a:lnTo>
                      <a:pt x="1168" y="95"/>
                    </a:lnTo>
                    <a:lnTo>
                      <a:pt x="1155" y="92"/>
                    </a:lnTo>
                    <a:lnTo>
                      <a:pt x="1129" y="86"/>
                    </a:lnTo>
                    <a:lnTo>
                      <a:pt x="1101" y="76"/>
                    </a:lnTo>
                    <a:lnTo>
                      <a:pt x="1072" y="67"/>
                    </a:lnTo>
                    <a:lnTo>
                      <a:pt x="1042" y="55"/>
                    </a:lnTo>
                    <a:lnTo>
                      <a:pt x="1009" y="45"/>
                    </a:lnTo>
                    <a:lnTo>
                      <a:pt x="977" y="34"/>
                    </a:lnTo>
                    <a:lnTo>
                      <a:pt x="943" y="24"/>
                    </a:lnTo>
                    <a:lnTo>
                      <a:pt x="908" y="15"/>
                    </a:lnTo>
                    <a:lnTo>
                      <a:pt x="873" y="7"/>
                    </a:lnTo>
                    <a:lnTo>
                      <a:pt x="836" y="2"/>
                    </a:lnTo>
                    <a:lnTo>
                      <a:pt x="819" y="1"/>
                    </a:lnTo>
                    <a:lnTo>
                      <a:pt x="800" y="0"/>
                    </a:lnTo>
                    <a:lnTo>
                      <a:pt x="781" y="0"/>
                    </a:lnTo>
                    <a:lnTo>
                      <a:pt x="763" y="0"/>
                    </a:lnTo>
                    <a:lnTo>
                      <a:pt x="745" y="2"/>
                    </a:lnTo>
                    <a:lnTo>
                      <a:pt x="726" y="4"/>
                    </a:lnTo>
                    <a:lnTo>
                      <a:pt x="707" y="6"/>
                    </a:lnTo>
                    <a:lnTo>
                      <a:pt x="689" y="9"/>
                    </a:lnTo>
                    <a:lnTo>
                      <a:pt x="653" y="18"/>
                    </a:lnTo>
                    <a:lnTo>
                      <a:pt x="616" y="27"/>
                    </a:lnTo>
                    <a:lnTo>
                      <a:pt x="581" y="38"/>
                    </a:lnTo>
                    <a:lnTo>
                      <a:pt x="548" y="49"/>
                    </a:lnTo>
                    <a:lnTo>
                      <a:pt x="514" y="62"/>
                    </a:lnTo>
                    <a:lnTo>
                      <a:pt x="483" y="73"/>
                    </a:lnTo>
                    <a:lnTo>
                      <a:pt x="426" y="96"/>
                    </a:lnTo>
                    <a:lnTo>
                      <a:pt x="376" y="115"/>
                    </a:lnTo>
                    <a:lnTo>
                      <a:pt x="355" y="122"/>
                    </a:lnTo>
                    <a:lnTo>
                      <a:pt x="336" y="127"/>
                    </a:lnTo>
                    <a:lnTo>
                      <a:pt x="328" y="128"/>
                    </a:lnTo>
                    <a:lnTo>
                      <a:pt x="320" y="129"/>
                    </a:lnTo>
                    <a:lnTo>
                      <a:pt x="314" y="129"/>
                    </a:lnTo>
                    <a:lnTo>
                      <a:pt x="308" y="128"/>
                    </a:lnTo>
                    <a:lnTo>
                      <a:pt x="291" y="127"/>
                    </a:lnTo>
                    <a:lnTo>
                      <a:pt x="268" y="126"/>
                    </a:lnTo>
                    <a:lnTo>
                      <a:pt x="242" y="127"/>
                    </a:lnTo>
                    <a:lnTo>
                      <a:pt x="214" y="129"/>
                    </a:lnTo>
                    <a:lnTo>
                      <a:pt x="185" y="132"/>
                    </a:lnTo>
                    <a:lnTo>
                      <a:pt x="155" y="136"/>
                    </a:lnTo>
                    <a:lnTo>
                      <a:pt x="125" y="140"/>
                    </a:lnTo>
                    <a:lnTo>
                      <a:pt x="99" y="143"/>
                    </a:lnTo>
                    <a:lnTo>
                      <a:pt x="92" y="161"/>
                    </a:lnTo>
                    <a:lnTo>
                      <a:pt x="85" y="177"/>
                    </a:lnTo>
                    <a:lnTo>
                      <a:pt x="77" y="195"/>
                    </a:lnTo>
                    <a:lnTo>
                      <a:pt x="70" y="213"/>
                    </a:lnTo>
                    <a:lnTo>
                      <a:pt x="63" y="229"/>
                    </a:lnTo>
                    <a:lnTo>
                      <a:pt x="55" y="246"/>
                    </a:lnTo>
                    <a:lnTo>
                      <a:pt x="47" y="264"/>
                    </a:lnTo>
                    <a:lnTo>
                      <a:pt x="40" y="280"/>
                    </a:lnTo>
                    <a:lnTo>
                      <a:pt x="27" y="309"/>
                    </a:lnTo>
                    <a:lnTo>
                      <a:pt x="18" y="337"/>
                    </a:lnTo>
                    <a:lnTo>
                      <a:pt x="11" y="364"/>
                    </a:lnTo>
                    <a:lnTo>
                      <a:pt x="5" y="391"/>
                    </a:lnTo>
                    <a:lnTo>
                      <a:pt x="1" y="417"/>
                    </a:lnTo>
                    <a:lnTo>
                      <a:pt x="0" y="443"/>
                    </a:lnTo>
                    <a:lnTo>
                      <a:pt x="0" y="468"/>
                    </a:lnTo>
                    <a:lnTo>
                      <a:pt x="3" y="492"/>
                    </a:lnTo>
                    <a:lnTo>
                      <a:pt x="8" y="516"/>
                    </a:lnTo>
                    <a:lnTo>
                      <a:pt x="13" y="539"/>
                    </a:lnTo>
                    <a:lnTo>
                      <a:pt x="20" y="562"/>
                    </a:lnTo>
                    <a:lnTo>
                      <a:pt x="30" y="584"/>
                    </a:lnTo>
                    <a:lnTo>
                      <a:pt x="40" y="605"/>
                    </a:lnTo>
                    <a:lnTo>
                      <a:pt x="52" y="624"/>
                    </a:lnTo>
                    <a:lnTo>
                      <a:pt x="66" y="644"/>
                    </a:lnTo>
                    <a:lnTo>
                      <a:pt x="81" y="663"/>
                    </a:lnTo>
                    <a:lnTo>
                      <a:pt x="96" y="680"/>
                    </a:lnTo>
                    <a:lnTo>
                      <a:pt x="113" y="696"/>
                    </a:lnTo>
                    <a:lnTo>
                      <a:pt x="132" y="713"/>
                    </a:lnTo>
                    <a:lnTo>
                      <a:pt x="150" y="728"/>
                    </a:lnTo>
                    <a:lnTo>
                      <a:pt x="171" y="741"/>
                    </a:lnTo>
                    <a:lnTo>
                      <a:pt x="192" y="754"/>
                    </a:lnTo>
                    <a:lnTo>
                      <a:pt x="214" y="765"/>
                    </a:lnTo>
                    <a:lnTo>
                      <a:pt x="237" y="775"/>
                    </a:lnTo>
                    <a:lnTo>
                      <a:pt x="260" y="785"/>
                    </a:lnTo>
                    <a:lnTo>
                      <a:pt x="284" y="793"/>
                    </a:lnTo>
                    <a:lnTo>
                      <a:pt x="308" y="800"/>
                    </a:lnTo>
                    <a:lnTo>
                      <a:pt x="333" y="807"/>
                    </a:lnTo>
                    <a:lnTo>
                      <a:pt x="359" y="811"/>
                    </a:lnTo>
                    <a:lnTo>
                      <a:pt x="384" y="814"/>
                    </a:lnTo>
                    <a:lnTo>
                      <a:pt x="410" y="816"/>
                    </a:lnTo>
                    <a:lnTo>
                      <a:pt x="436" y="817"/>
                    </a:lnTo>
                    <a:lnTo>
                      <a:pt x="487" y="818"/>
                    </a:lnTo>
                    <a:lnTo>
                      <a:pt x="533" y="821"/>
                    </a:lnTo>
                    <a:lnTo>
                      <a:pt x="577" y="826"/>
                    </a:lnTo>
                    <a:lnTo>
                      <a:pt x="617" y="831"/>
                    </a:lnTo>
                    <a:lnTo>
                      <a:pt x="693" y="841"/>
                    </a:lnTo>
                    <a:lnTo>
                      <a:pt x="766" y="849"/>
                    </a:lnTo>
                    <a:lnTo>
                      <a:pt x="802" y="853"/>
                    </a:lnTo>
                    <a:lnTo>
                      <a:pt x="841" y="853"/>
                    </a:lnTo>
                    <a:lnTo>
                      <a:pt x="859" y="852"/>
                    </a:lnTo>
                    <a:lnTo>
                      <a:pt x="880" y="849"/>
                    </a:lnTo>
                    <a:lnTo>
                      <a:pt x="900" y="847"/>
                    </a:lnTo>
                    <a:lnTo>
                      <a:pt x="922" y="844"/>
                    </a:lnTo>
                    <a:lnTo>
                      <a:pt x="944" y="840"/>
                    </a:lnTo>
                    <a:lnTo>
                      <a:pt x="967" y="835"/>
                    </a:lnTo>
                    <a:lnTo>
                      <a:pt x="991" y="830"/>
                    </a:lnTo>
                    <a:lnTo>
                      <a:pt x="1015" y="822"/>
                    </a:lnTo>
                    <a:lnTo>
                      <a:pt x="1041" y="814"/>
                    </a:lnTo>
                    <a:lnTo>
                      <a:pt x="1068" y="805"/>
                    </a:lnTo>
                    <a:lnTo>
                      <a:pt x="1096" y="794"/>
                    </a:lnTo>
                    <a:lnTo>
                      <a:pt x="1125" y="782"/>
                    </a:lnTo>
                    <a:lnTo>
                      <a:pt x="1146" y="773"/>
                    </a:lnTo>
                    <a:lnTo>
                      <a:pt x="1166" y="763"/>
                    </a:lnTo>
                    <a:lnTo>
                      <a:pt x="1186" y="753"/>
                    </a:lnTo>
                    <a:lnTo>
                      <a:pt x="1204" y="741"/>
                    </a:lnTo>
                    <a:lnTo>
                      <a:pt x="1224" y="730"/>
                    </a:lnTo>
                    <a:lnTo>
                      <a:pt x="1242" y="717"/>
                    </a:lnTo>
                    <a:lnTo>
                      <a:pt x="1260" y="704"/>
                    </a:lnTo>
                    <a:lnTo>
                      <a:pt x="1277" y="689"/>
                    </a:lnTo>
                    <a:lnTo>
                      <a:pt x="1294" y="675"/>
                    </a:lnTo>
                    <a:lnTo>
                      <a:pt x="1310" y="660"/>
                    </a:lnTo>
                    <a:lnTo>
                      <a:pt x="1324" y="644"/>
                    </a:lnTo>
                    <a:lnTo>
                      <a:pt x="1339" y="627"/>
                    </a:lnTo>
                    <a:lnTo>
                      <a:pt x="1352" y="611"/>
                    </a:lnTo>
                    <a:lnTo>
                      <a:pt x="1366" y="594"/>
                    </a:lnTo>
                    <a:lnTo>
                      <a:pt x="1377" y="575"/>
                    </a:lnTo>
                    <a:lnTo>
                      <a:pt x="1389" y="558"/>
                    </a:lnTo>
                    <a:lnTo>
                      <a:pt x="1399" y="539"/>
                    </a:lnTo>
                    <a:lnTo>
                      <a:pt x="1409" y="519"/>
                    </a:lnTo>
                    <a:lnTo>
                      <a:pt x="1416" y="499"/>
                    </a:lnTo>
                    <a:lnTo>
                      <a:pt x="1423" y="480"/>
                    </a:lnTo>
                    <a:lnTo>
                      <a:pt x="1430" y="459"/>
                    </a:lnTo>
                    <a:lnTo>
                      <a:pt x="1435" y="438"/>
                    </a:lnTo>
                    <a:lnTo>
                      <a:pt x="1439" y="417"/>
                    </a:lnTo>
                    <a:lnTo>
                      <a:pt x="1442" y="395"/>
                    </a:lnTo>
                    <a:lnTo>
                      <a:pt x="1443" y="373"/>
                    </a:lnTo>
                    <a:lnTo>
                      <a:pt x="1443" y="350"/>
                    </a:lnTo>
                    <a:lnTo>
                      <a:pt x="1442" y="327"/>
                    </a:lnTo>
                    <a:lnTo>
                      <a:pt x="1440" y="304"/>
                    </a:lnTo>
                    <a:lnTo>
                      <a:pt x="1436" y="281"/>
                    </a:lnTo>
                    <a:lnTo>
                      <a:pt x="1432" y="259"/>
                    </a:lnTo>
                    <a:lnTo>
                      <a:pt x="1424" y="235"/>
                    </a:lnTo>
                    <a:lnTo>
                      <a:pt x="1417" y="211"/>
                    </a:lnTo>
                    <a:close/>
                  </a:path>
                </a:pathLst>
              </a:custGeom>
              <a:solidFill>
                <a:srgbClr val="F8FA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44" name="Freeform 472"/>
              <p:cNvSpPr>
                <a:spLocks/>
              </p:cNvSpPr>
              <p:nvPr/>
            </p:nvSpPr>
            <p:spPr bwMode="auto">
              <a:xfrm>
                <a:off x="4851" y="2718"/>
                <a:ext cx="56" cy="35"/>
              </a:xfrm>
              <a:custGeom>
                <a:avLst/>
                <a:gdLst>
                  <a:gd name="T0" fmla="*/ 0 w 1272"/>
                  <a:gd name="T1" fmla="*/ 0 h 813"/>
                  <a:gd name="T2" fmla="*/ 0 w 1272"/>
                  <a:gd name="T3" fmla="*/ 0 h 813"/>
                  <a:gd name="T4" fmla="*/ 0 w 1272"/>
                  <a:gd name="T5" fmla="*/ 0 h 813"/>
                  <a:gd name="T6" fmla="*/ 0 w 1272"/>
                  <a:gd name="T7" fmla="*/ 0 h 813"/>
                  <a:gd name="T8" fmla="*/ 0 w 1272"/>
                  <a:gd name="T9" fmla="*/ 0 h 813"/>
                  <a:gd name="T10" fmla="*/ 0 w 1272"/>
                  <a:gd name="T11" fmla="*/ 0 h 813"/>
                  <a:gd name="T12" fmla="*/ 0 w 1272"/>
                  <a:gd name="T13" fmla="*/ 0 h 813"/>
                  <a:gd name="T14" fmla="*/ 0 w 1272"/>
                  <a:gd name="T15" fmla="*/ 0 h 813"/>
                  <a:gd name="T16" fmla="*/ 0 w 1272"/>
                  <a:gd name="T17" fmla="*/ 0 h 813"/>
                  <a:gd name="T18" fmla="*/ 0 w 1272"/>
                  <a:gd name="T19" fmla="*/ 0 h 813"/>
                  <a:gd name="T20" fmla="*/ 0 w 1272"/>
                  <a:gd name="T21" fmla="*/ 0 h 813"/>
                  <a:gd name="T22" fmla="*/ 0 w 1272"/>
                  <a:gd name="T23" fmla="*/ 0 h 813"/>
                  <a:gd name="T24" fmla="*/ 0 w 1272"/>
                  <a:gd name="T25" fmla="*/ 0 h 813"/>
                  <a:gd name="T26" fmla="*/ 0 w 1272"/>
                  <a:gd name="T27" fmla="*/ 0 h 813"/>
                  <a:gd name="T28" fmla="*/ 0 w 1272"/>
                  <a:gd name="T29" fmla="*/ 0 h 813"/>
                  <a:gd name="T30" fmla="*/ 0 w 1272"/>
                  <a:gd name="T31" fmla="*/ 0 h 813"/>
                  <a:gd name="T32" fmla="*/ 0 w 1272"/>
                  <a:gd name="T33" fmla="*/ 0 h 813"/>
                  <a:gd name="T34" fmla="*/ 0 w 1272"/>
                  <a:gd name="T35" fmla="*/ 0 h 813"/>
                  <a:gd name="T36" fmla="*/ 0 w 1272"/>
                  <a:gd name="T37" fmla="*/ 0 h 813"/>
                  <a:gd name="T38" fmla="*/ 0 w 1272"/>
                  <a:gd name="T39" fmla="*/ 0 h 813"/>
                  <a:gd name="T40" fmla="*/ 0 w 1272"/>
                  <a:gd name="T41" fmla="*/ 0 h 813"/>
                  <a:gd name="T42" fmla="*/ 0 w 1272"/>
                  <a:gd name="T43" fmla="*/ 0 h 813"/>
                  <a:gd name="T44" fmla="*/ 0 w 1272"/>
                  <a:gd name="T45" fmla="*/ 0 h 813"/>
                  <a:gd name="T46" fmla="*/ 0 w 1272"/>
                  <a:gd name="T47" fmla="*/ 0 h 813"/>
                  <a:gd name="T48" fmla="*/ 0 w 1272"/>
                  <a:gd name="T49" fmla="*/ 0 h 813"/>
                  <a:gd name="T50" fmla="*/ 0 w 1272"/>
                  <a:gd name="T51" fmla="*/ 0 h 813"/>
                  <a:gd name="T52" fmla="*/ 0 w 1272"/>
                  <a:gd name="T53" fmla="*/ 0 h 813"/>
                  <a:gd name="T54" fmla="*/ 0 w 1272"/>
                  <a:gd name="T55" fmla="*/ 0 h 813"/>
                  <a:gd name="T56" fmla="*/ 0 w 1272"/>
                  <a:gd name="T57" fmla="*/ 0 h 813"/>
                  <a:gd name="T58" fmla="*/ 0 w 1272"/>
                  <a:gd name="T59" fmla="*/ 0 h 813"/>
                  <a:gd name="T60" fmla="*/ 0 w 1272"/>
                  <a:gd name="T61" fmla="*/ 0 h 813"/>
                  <a:gd name="T62" fmla="*/ 0 w 1272"/>
                  <a:gd name="T63" fmla="*/ 0 h 813"/>
                  <a:gd name="T64" fmla="*/ 0 w 1272"/>
                  <a:gd name="T65" fmla="*/ 0 h 813"/>
                  <a:gd name="T66" fmla="*/ 0 w 1272"/>
                  <a:gd name="T67" fmla="*/ 0 h 813"/>
                  <a:gd name="T68" fmla="*/ 0 w 1272"/>
                  <a:gd name="T69" fmla="*/ 0 h 813"/>
                  <a:gd name="T70" fmla="*/ 0 w 1272"/>
                  <a:gd name="T71" fmla="*/ 0 h 813"/>
                  <a:gd name="T72" fmla="*/ 0 w 1272"/>
                  <a:gd name="T73" fmla="*/ 0 h 813"/>
                  <a:gd name="T74" fmla="*/ 0 w 1272"/>
                  <a:gd name="T75" fmla="*/ 0 h 813"/>
                  <a:gd name="T76" fmla="*/ 0 w 1272"/>
                  <a:gd name="T77" fmla="*/ 0 h 813"/>
                  <a:gd name="T78" fmla="*/ 0 w 1272"/>
                  <a:gd name="T79" fmla="*/ 0 h 813"/>
                  <a:gd name="T80" fmla="*/ 0 w 1272"/>
                  <a:gd name="T81" fmla="*/ 0 h 813"/>
                  <a:gd name="T82" fmla="*/ 0 w 1272"/>
                  <a:gd name="T83" fmla="*/ 0 h 813"/>
                  <a:gd name="T84" fmla="*/ 0 w 1272"/>
                  <a:gd name="T85" fmla="*/ 0 h 813"/>
                  <a:gd name="T86" fmla="*/ 0 w 1272"/>
                  <a:gd name="T87" fmla="*/ 0 h 813"/>
                  <a:gd name="T88" fmla="*/ 0 w 1272"/>
                  <a:gd name="T89" fmla="*/ 0 h 813"/>
                  <a:gd name="T90" fmla="*/ 0 w 1272"/>
                  <a:gd name="T91" fmla="*/ 0 h 813"/>
                  <a:gd name="T92" fmla="*/ 0 w 1272"/>
                  <a:gd name="T93" fmla="*/ 0 h 813"/>
                  <a:gd name="T94" fmla="*/ 0 w 1272"/>
                  <a:gd name="T95" fmla="*/ 0 h 813"/>
                  <a:gd name="T96" fmla="*/ 0 w 1272"/>
                  <a:gd name="T97" fmla="*/ 0 h 813"/>
                  <a:gd name="T98" fmla="*/ 0 w 1272"/>
                  <a:gd name="T99" fmla="*/ 0 h 813"/>
                  <a:gd name="T100" fmla="*/ 0 w 1272"/>
                  <a:gd name="T101" fmla="*/ 0 h 813"/>
                  <a:gd name="T102" fmla="*/ 0 w 1272"/>
                  <a:gd name="T103" fmla="*/ 0 h 813"/>
                  <a:gd name="T104" fmla="*/ 0 w 1272"/>
                  <a:gd name="T105" fmla="*/ 0 h 813"/>
                  <a:gd name="T106" fmla="*/ 0 w 1272"/>
                  <a:gd name="T107" fmla="*/ 0 h 813"/>
                  <a:gd name="T108" fmla="*/ 0 w 1272"/>
                  <a:gd name="T109" fmla="*/ 0 h 813"/>
                  <a:gd name="T110" fmla="*/ 0 w 1272"/>
                  <a:gd name="T111" fmla="*/ 0 h 813"/>
                  <a:gd name="T112" fmla="*/ 0 w 1272"/>
                  <a:gd name="T113" fmla="*/ 0 h 813"/>
                  <a:gd name="T114" fmla="*/ 0 w 1272"/>
                  <a:gd name="T115" fmla="*/ 0 h 813"/>
                  <a:gd name="T116" fmla="*/ 0 w 1272"/>
                  <a:gd name="T117" fmla="*/ 0 h 813"/>
                  <a:gd name="T118" fmla="*/ 0 w 1272"/>
                  <a:gd name="T119" fmla="*/ 0 h 813"/>
                  <a:gd name="T120" fmla="*/ 0 w 1272"/>
                  <a:gd name="T121" fmla="*/ 0 h 81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272"/>
                  <a:gd name="T184" fmla="*/ 0 h 813"/>
                  <a:gd name="T185" fmla="*/ 1272 w 1272"/>
                  <a:gd name="T186" fmla="*/ 813 h 81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272" h="813">
                    <a:moveTo>
                      <a:pt x="209" y="798"/>
                    </a:moveTo>
                    <a:lnTo>
                      <a:pt x="215" y="799"/>
                    </a:lnTo>
                    <a:lnTo>
                      <a:pt x="221" y="799"/>
                    </a:lnTo>
                    <a:lnTo>
                      <a:pt x="229" y="798"/>
                    </a:lnTo>
                    <a:lnTo>
                      <a:pt x="237" y="797"/>
                    </a:lnTo>
                    <a:lnTo>
                      <a:pt x="256" y="792"/>
                    </a:lnTo>
                    <a:lnTo>
                      <a:pt x="277" y="785"/>
                    </a:lnTo>
                    <a:lnTo>
                      <a:pt x="327" y="766"/>
                    </a:lnTo>
                    <a:lnTo>
                      <a:pt x="384" y="743"/>
                    </a:lnTo>
                    <a:lnTo>
                      <a:pt x="415" y="732"/>
                    </a:lnTo>
                    <a:lnTo>
                      <a:pt x="449" y="719"/>
                    </a:lnTo>
                    <a:lnTo>
                      <a:pt x="482" y="708"/>
                    </a:lnTo>
                    <a:lnTo>
                      <a:pt x="517" y="697"/>
                    </a:lnTo>
                    <a:lnTo>
                      <a:pt x="554" y="688"/>
                    </a:lnTo>
                    <a:lnTo>
                      <a:pt x="590" y="679"/>
                    </a:lnTo>
                    <a:lnTo>
                      <a:pt x="608" y="676"/>
                    </a:lnTo>
                    <a:lnTo>
                      <a:pt x="627" y="674"/>
                    </a:lnTo>
                    <a:lnTo>
                      <a:pt x="646" y="672"/>
                    </a:lnTo>
                    <a:lnTo>
                      <a:pt x="664" y="670"/>
                    </a:lnTo>
                    <a:lnTo>
                      <a:pt x="682" y="670"/>
                    </a:lnTo>
                    <a:lnTo>
                      <a:pt x="701" y="670"/>
                    </a:lnTo>
                    <a:lnTo>
                      <a:pt x="720" y="671"/>
                    </a:lnTo>
                    <a:lnTo>
                      <a:pt x="737" y="672"/>
                    </a:lnTo>
                    <a:lnTo>
                      <a:pt x="774" y="677"/>
                    </a:lnTo>
                    <a:lnTo>
                      <a:pt x="809" y="685"/>
                    </a:lnTo>
                    <a:lnTo>
                      <a:pt x="844" y="694"/>
                    </a:lnTo>
                    <a:lnTo>
                      <a:pt x="878" y="704"/>
                    </a:lnTo>
                    <a:lnTo>
                      <a:pt x="910" y="715"/>
                    </a:lnTo>
                    <a:lnTo>
                      <a:pt x="943" y="725"/>
                    </a:lnTo>
                    <a:lnTo>
                      <a:pt x="973" y="737"/>
                    </a:lnTo>
                    <a:lnTo>
                      <a:pt x="1002" y="746"/>
                    </a:lnTo>
                    <a:lnTo>
                      <a:pt x="1030" y="756"/>
                    </a:lnTo>
                    <a:lnTo>
                      <a:pt x="1056" y="762"/>
                    </a:lnTo>
                    <a:lnTo>
                      <a:pt x="1069" y="765"/>
                    </a:lnTo>
                    <a:lnTo>
                      <a:pt x="1080" y="767"/>
                    </a:lnTo>
                    <a:lnTo>
                      <a:pt x="1092" y="769"/>
                    </a:lnTo>
                    <a:lnTo>
                      <a:pt x="1103" y="769"/>
                    </a:lnTo>
                    <a:lnTo>
                      <a:pt x="1114" y="769"/>
                    </a:lnTo>
                    <a:lnTo>
                      <a:pt x="1124" y="768"/>
                    </a:lnTo>
                    <a:lnTo>
                      <a:pt x="1134" y="767"/>
                    </a:lnTo>
                    <a:lnTo>
                      <a:pt x="1143" y="764"/>
                    </a:lnTo>
                    <a:lnTo>
                      <a:pt x="1175" y="752"/>
                    </a:lnTo>
                    <a:lnTo>
                      <a:pt x="1202" y="745"/>
                    </a:lnTo>
                    <a:lnTo>
                      <a:pt x="1224" y="741"/>
                    </a:lnTo>
                    <a:lnTo>
                      <a:pt x="1242" y="739"/>
                    </a:lnTo>
                    <a:lnTo>
                      <a:pt x="1254" y="739"/>
                    </a:lnTo>
                    <a:lnTo>
                      <a:pt x="1264" y="739"/>
                    </a:lnTo>
                    <a:lnTo>
                      <a:pt x="1269" y="740"/>
                    </a:lnTo>
                    <a:lnTo>
                      <a:pt x="1271" y="740"/>
                    </a:lnTo>
                    <a:lnTo>
                      <a:pt x="1272" y="722"/>
                    </a:lnTo>
                    <a:lnTo>
                      <a:pt x="1263" y="678"/>
                    </a:lnTo>
                    <a:lnTo>
                      <a:pt x="1253" y="635"/>
                    </a:lnTo>
                    <a:lnTo>
                      <a:pt x="1246" y="589"/>
                    </a:lnTo>
                    <a:lnTo>
                      <a:pt x="1239" y="544"/>
                    </a:lnTo>
                    <a:lnTo>
                      <a:pt x="1234" y="498"/>
                    </a:lnTo>
                    <a:lnTo>
                      <a:pt x="1228" y="452"/>
                    </a:lnTo>
                    <a:lnTo>
                      <a:pt x="1224" y="406"/>
                    </a:lnTo>
                    <a:lnTo>
                      <a:pt x="1221" y="361"/>
                    </a:lnTo>
                    <a:lnTo>
                      <a:pt x="1218" y="316"/>
                    </a:lnTo>
                    <a:lnTo>
                      <a:pt x="1217" y="271"/>
                    </a:lnTo>
                    <a:lnTo>
                      <a:pt x="1216" y="226"/>
                    </a:lnTo>
                    <a:lnTo>
                      <a:pt x="1216" y="182"/>
                    </a:lnTo>
                    <a:lnTo>
                      <a:pt x="1217" y="140"/>
                    </a:lnTo>
                    <a:lnTo>
                      <a:pt x="1219" y="97"/>
                    </a:lnTo>
                    <a:lnTo>
                      <a:pt x="1221" y="56"/>
                    </a:lnTo>
                    <a:lnTo>
                      <a:pt x="1224" y="17"/>
                    </a:lnTo>
                    <a:lnTo>
                      <a:pt x="1224" y="15"/>
                    </a:lnTo>
                    <a:lnTo>
                      <a:pt x="1224" y="12"/>
                    </a:lnTo>
                    <a:lnTo>
                      <a:pt x="1224" y="10"/>
                    </a:lnTo>
                    <a:lnTo>
                      <a:pt x="1225" y="8"/>
                    </a:lnTo>
                    <a:lnTo>
                      <a:pt x="1225" y="6"/>
                    </a:lnTo>
                    <a:lnTo>
                      <a:pt x="1225" y="4"/>
                    </a:lnTo>
                    <a:lnTo>
                      <a:pt x="1225" y="2"/>
                    </a:lnTo>
                    <a:lnTo>
                      <a:pt x="1225" y="0"/>
                    </a:lnTo>
                    <a:lnTo>
                      <a:pt x="1179" y="14"/>
                    </a:lnTo>
                    <a:lnTo>
                      <a:pt x="1125" y="29"/>
                    </a:lnTo>
                    <a:lnTo>
                      <a:pt x="1065" y="46"/>
                    </a:lnTo>
                    <a:lnTo>
                      <a:pt x="998" y="62"/>
                    </a:lnTo>
                    <a:lnTo>
                      <a:pt x="928" y="79"/>
                    </a:lnTo>
                    <a:lnTo>
                      <a:pt x="854" y="95"/>
                    </a:lnTo>
                    <a:lnTo>
                      <a:pt x="777" y="109"/>
                    </a:lnTo>
                    <a:lnTo>
                      <a:pt x="699" y="122"/>
                    </a:lnTo>
                    <a:lnTo>
                      <a:pt x="660" y="127"/>
                    </a:lnTo>
                    <a:lnTo>
                      <a:pt x="622" y="129"/>
                    </a:lnTo>
                    <a:lnTo>
                      <a:pt x="583" y="129"/>
                    </a:lnTo>
                    <a:lnTo>
                      <a:pt x="546" y="128"/>
                    </a:lnTo>
                    <a:lnTo>
                      <a:pt x="508" y="125"/>
                    </a:lnTo>
                    <a:lnTo>
                      <a:pt x="472" y="120"/>
                    </a:lnTo>
                    <a:lnTo>
                      <a:pt x="436" y="115"/>
                    </a:lnTo>
                    <a:lnTo>
                      <a:pt x="402" y="107"/>
                    </a:lnTo>
                    <a:lnTo>
                      <a:pt x="368" y="99"/>
                    </a:lnTo>
                    <a:lnTo>
                      <a:pt x="336" y="91"/>
                    </a:lnTo>
                    <a:lnTo>
                      <a:pt x="305" y="81"/>
                    </a:lnTo>
                    <a:lnTo>
                      <a:pt x="276" y="71"/>
                    </a:lnTo>
                    <a:lnTo>
                      <a:pt x="248" y="60"/>
                    </a:lnTo>
                    <a:lnTo>
                      <a:pt x="221" y="51"/>
                    </a:lnTo>
                    <a:lnTo>
                      <a:pt x="197" y="41"/>
                    </a:lnTo>
                    <a:lnTo>
                      <a:pt x="176" y="30"/>
                    </a:lnTo>
                    <a:lnTo>
                      <a:pt x="176" y="79"/>
                    </a:lnTo>
                    <a:lnTo>
                      <a:pt x="173" y="128"/>
                    </a:lnTo>
                    <a:lnTo>
                      <a:pt x="170" y="178"/>
                    </a:lnTo>
                    <a:lnTo>
                      <a:pt x="165" y="227"/>
                    </a:lnTo>
                    <a:lnTo>
                      <a:pt x="158" y="277"/>
                    </a:lnTo>
                    <a:lnTo>
                      <a:pt x="149" y="327"/>
                    </a:lnTo>
                    <a:lnTo>
                      <a:pt x="140" y="376"/>
                    </a:lnTo>
                    <a:lnTo>
                      <a:pt x="129" y="426"/>
                    </a:lnTo>
                    <a:lnTo>
                      <a:pt x="116" y="475"/>
                    </a:lnTo>
                    <a:lnTo>
                      <a:pt x="103" y="524"/>
                    </a:lnTo>
                    <a:lnTo>
                      <a:pt x="88" y="573"/>
                    </a:lnTo>
                    <a:lnTo>
                      <a:pt x="72" y="622"/>
                    </a:lnTo>
                    <a:lnTo>
                      <a:pt x="56" y="670"/>
                    </a:lnTo>
                    <a:lnTo>
                      <a:pt x="38" y="718"/>
                    </a:lnTo>
                    <a:lnTo>
                      <a:pt x="19" y="766"/>
                    </a:lnTo>
                    <a:lnTo>
                      <a:pt x="0" y="813"/>
                    </a:lnTo>
                    <a:lnTo>
                      <a:pt x="26" y="810"/>
                    </a:lnTo>
                    <a:lnTo>
                      <a:pt x="56" y="806"/>
                    </a:lnTo>
                    <a:lnTo>
                      <a:pt x="86" y="802"/>
                    </a:lnTo>
                    <a:lnTo>
                      <a:pt x="115" y="799"/>
                    </a:lnTo>
                    <a:lnTo>
                      <a:pt x="143" y="797"/>
                    </a:lnTo>
                    <a:lnTo>
                      <a:pt x="169" y="796"/>
                    </a:lnTo>
                    <a:lnTo>
                      <a:pt x="192" y="797"/>
                    </a:lnTo>
                    <a:lnTo>
                      <a:pt x="209" y="798"/>
                    </a:lnTo>
                    <a:close/>
                  </a:path>
                </a:pathLst>
              </a:custGeom>
              <a:solidFill>
                <a:srgbClr val="BDF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45" name="Freeform 473"/>
              <p:cNvSpPr>
                <a:spLocks/>
              </p:cNvSpPr>
              <p:nvPr/>
            </p:nvSpPr>
            <p:spPr bwMode="auto">
              <a:xfrm>
                <a:off x="4857" y="2667"/>
                <a:ext cx="49" cy="56"/>
              </a:xfrm>
              <a:custGeom>
                <a:avLst/>
                <a:gdLst>
                  <a:gd name="T0" fmla="*/ 0 w 1116"/>
                  <a:gd name="T1" fmla="*/ 0 h 1295"/>
                  <a:gd name="T2" fmla="*/ 0 w 1116"/>
                  <a:gd name="T3" fmla="*/ 0 h 1295"/>
                  <a:gd name="T4" fmla="*/ 0 w 1116"/>
                  <a:gd name="T5" fmla="*/ 0 h 1295"/>
                  <a:gd name="T6" fmla="*/ 0 w 1116"/>
                  <a:gd name="T7" fmla="*/ 0 h 1295"/>
                  <a:gd name="T8" fmla="*/ 0 w 1116"/>
                  <a:gd name="T9" fmla="*/ 0 h 1295"/>
                  <a:gd name="T10" fmla="*/ 0 w 1116"/>
                  <a:gd name="T11" fmla="*/ 0 h 1295"/>
                  <a:gd name="T12" fmla="*/ 0 w 1116"/>
                  <a:gd name="T13" fmla="*/ 0 h 1295"/>
                  <a:gd name="T14" fmla="*/ 0 w 1116"/>
                  <a:gd name="T15" fmla="*/ 0 h 1295"/>
                  <a:gd name="T16" fmla="*/ 0 w 1116"/>
                  <a:gd name="T17" fmla="*/ 0 h 1295"/>
                  <a:gd name="T18" fmla="*/ 0 w 1116"/>
                  <a:gd name="T19" fmla="*/ 0 h 1295"/>
                  <a:gd name="T20" fmla="*/ 0 w 1116"/>
                  <a:gd name="T21" fmla="*/ 0 h 1295"/>
                  <a:gd name="T22" fmla="*/ 0 w 1116"/>
                  <a:gd name="T23" fmla="*/ 0 h 1295"/>
                  <a:gd name="T24" fmla="*/ 0 w 1116"/>
                  <a:gd name="T25" fmla="*/ 0 h 1295"/>
                  <a:gd name="T26" fmla="*/ 0 w 1116"/>
                  <a:gd name="T27" fmla="*/ 0 h 1295"/>
                  <a:gd name="T28" fmla="*/ 0 w 1116"/>
                  <a:gd name="T29" fmla="*/ 0 h 1295"/>
                  <a:gd name="T30" fmla="*/ 0 w 1116"/>
                  <a:gd name="T31" fmla="*/ 0 h 1295"/>
                  <a:gd name="T32" fmla="*/ 0 w 1116"/>
                  <a:gd name="T33" fmla="*/ 0 h 1295"/>
                  <a:gd name="T34" fmla="*/ 0 w 1116"/>
                  <a:gd name="T35" fmla="*/ 0 h 1295"/>
                  <a:gd name="T36" fmla="*/ 0 w 1116"/>
                  <a:gd name="T37" fmla="*/ 0 h 1295"/>
                  <a:gd name="T38" fmla="*/ 0 w 1116"/>
                  <a:gd name="T39" fmla="*/ 0 h 1295"/>
                  <a:gd name="T40" fmla="*/ 0 w 1116"/>
                  <a:gd name="T41" fmla="*/ 0 h 1295"/>
                  <a:gd name="T42" fmla="*/ 0 w 1116"/>
                  <a:gd name="T43" fmla="*/ 0 h 1295"/>
                  <a:gd name="T44" fmla="*/ 0 w 1116"/>
                  <a:gd name="T45" fmla="*/ 0 h 1295"/>
                  <a:gd name="T46" fmla="*/ 0 w 1116"/>
                  <a:gd name="T47" fmla="*/ 0 h 1295"/>
                  <a:gd name="T48" fmla="*/ 0 w 1116"/>
                  <a:gd name="T49" fmla="*/ 0 h 1295"/>
                  <a:gd name="T50" fmla="*/ 0 w 1116"/>
                  <a:gd name="T51" fmla="*/ 0 h 1295"/>
                  <a:gd name="T52" fmla="*/ 0 w 1116"/>
                  <a:gd name="T53" fmla="*/ 0 h 1295"/>
                  <a:gd name="T54" fmla="*/ 0 w 1116"/>
                  <a:gd name="T55" fmla="*/ 0 h 1295"/>
                  <a:gd name="T56" fmla="*/ 0 w 1116"/>
                  <a:gd name="T57" fmla="*/ 0 h 1295"/>
                  <a:gd name="T58" fmla="*/ 0 w 1116"/>
                  <a:gd name="T59" fmla="*/ 0 h 1295"/>
                  <a:gd name="T60" fmla="*/ 0 w 1116"/>
                  <a:gd name="T61" fmla="*/ 0 h 1295"/>
                  <a:gd name="T62" fmla="*/ 0 w 1116"/>
                  <a:gd name="T63" fmla="*/ 0 h 1295"/>
                  <a:gd name="T64" fmla="*/ 0 w 1116"/>
                  <a:gd name="T65" fmla="*/ 0 h 1295"/>
                  <a:gd name="T66" fmla="*/ 0 w 1116"/>
                  <a:gd name="T67" fmla="*/ 0 h 1295"/>
                  <a:gd name="T68" fmla="*/ 0 w 1116"/>
                  <a:gd name="T69" fmla="*/ 0 h 1295"/>
                  <a:gd name="T70" fmla="*/ 0 w 1116"/>
                  <a:gd name="T71" fmla="*/ 0 h 1295"/>
                  <a:gd name="T72" fmla="*/ 0 w 1116"/>
                  <a:gd name="T73" fmla="*/ 0 h 1295"/>
                  <a:gd name="T74" fmla="*/ 0 w 1116"/>
                  <a:gd name="T75" fmla="*/ 0 h 1295"/>
                  <a:gd name="T76" fmla="*/ 0 w 1116"/>
                  <a:gd name="T77" fmla="*/ 0 h 1295"/>
                  <a:gd name="T78" fmla="*/ 0 w 1116"/>
                  <a:gd name="T79" fmla="*/ 0 h 1295"/>
                  <a:gd name="T80" fmla="*/ 0 w 1116"/>
                  <a:gd name="T81" fmla="*/ 0 h 1295"/>
                  <a:gd name="T82" fmla="*/ 0 w 1116"/>
                  <a:gd name="T83" fmla="*/ 0 h 1295"/>
                  <a:gd name="T84" fmla="*/ 0 w 1116"/>
                  <a:gd name="T85" fmla="*/ 0 h 1295"/>
                  <a:gd name="T86" fmla="*/ 0 w 1116"/>
                  <a:gd name="T87" fmla="*/ 0 h 1295"/>
                  <a:gd name="T88" fmla="*/ 0 w 1116"/>
                  <a:gd name="T89" fmla="*/ 0 h 1295"/>
                  <a:gd name="T90" fmla="*/ 0 w 1116"/>
                  <a:gd name="T91" fmla="*/ 0 h 1295"/>
                  <a:gd name="T92" fmla="*/ 0 w 1116"/>
                  <a:gd name="T93" fmla="*/ 0 h 1295"/>
                  <a:gd name="T94" fmla="*/ 0 w 1116"/>
                  <a:gd name="T95" fmla="*/ 0 h 1295"/>
                  <a:gd name="T96" fmla="*/ 0 w 1116"/>
                  <a:gd name="T97" fmla="*/ 0 h 1295"/>
                  <a:gd name="T98" fmla="*/ 0 w 1116"/>
                  <a:gd name="T99" fmla="*/ 0 h 1295"/>
                  <a:gd name="T100" fmla="*/ 0 w 1116"/>
                  <a:gd name="T101" fmla="*/ 0 h 1295"/>
                  <a:gd name="T102" fmla="*/ 0 w 1116"/>
                  <a:gd name="T103" fmla="*/ 0 h 129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16"/>
                  <a:gd name="T157" fmla="*/ 0 h 1295"/>
                  <a:gd name="T158" fmla="*/ 1116 w 1116"/>
                  <a:gd name="T159" fmla="*/ 1295 h 129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16" h="1295">
                    <a:moveTo>
                      <a:pt x="0" y="96"/>
                    </a:moveTo>
                    <a:lnTo>
                      <a:pt x="3" y="202"/>
                    </a:lnTo>
                    <a:lnTo>
                      <a:pt x="7" y="328"/>
                    </a:lnTo>
                    <a:lnTo>
                      <a:pt x="12" y="469"/>
                    </a:lnTo>
                    <a:lnTo>
                      <a:pt x="17" y="616"/>
                    </a:lnTo>
                    <a:lnTo>
                      <a:pt x="24" y="764"/>
                    </a:lnTo>
                    <a:lnTo>
                      <a:pt x="30" y="903"/>
                    </a:lnTo>
                    <a:lnTo>
                      <a:pt x="36" y="1030"/>
                    </a:lnTo>
                    <a:lnTo>
                      <a:pt x="43" y="1137"/>
                    </a:lnTo>
                    <a:lnTo>
                      <a:pt x="43" y="1144"/>
                    </a:lnTo>
                    <a:lnTo>
                      <a:pt x="43" y="1151"/>
                    </a:lnTo>
                    <a:lnTo>
                      <a:pt x="43" y="1159"/>
                    </a:lnTo>
                    <a:lnTo>
                      <a:pt x="43" y="1166"/>
                    </a:lnTo>
                    <a:lnTo>
                      <a:pt x="43" y="1174"/>
                    </a:lnTo>
                    <a:lnTo>
                      <a:pt x="45" y="1182"/>
                    </a:lnTo>
                    <a:lnTo>
                      <a:pt x="45" y="1189"/>
                    </a:lnTo>
                    <a:lnTo>
                      <a:pt x="45" y="1196"/>
                    </a:lnTo>
                    <a:lnTo>
                      <a:pt x="66" y="1207"/>
                    </a:lnTo>
                    <a:lnTo>
                      <a:pt x="90" y="1217"/>
                    </a:lnTo>
                    <a:lnTo>
                      <a:pt x="117" y="1226"/>
                    </a:lnTo>
                    <a:lnTo>
                      <a:pt x="145" y="1237"/>
                    </a:lnTo>
                    <a:lnTo>
                      <a:pt x="174" y="1247"/>
                    </a:lnTo>
                    <a:lnTo>
                      <a:pt x="205" y="1257"/>
                    </a:lnTo>
                    <a:lnTo>
                      <a:pt x="237" y="1265"/>
                    </a:lnTo>
                    <a:lnTo>
                      <a:pt x="271" y="1273"/>
                    </a:lnTo>
                    <a:lnTo>
                      <a:pt x="305" y="1281"/>
                    </a:lnTo>
                    <a:lnTo>
                      <a:pt x="341" y="1286"/>
                    </a:lnTo>
                    <a:lnTo>
                      <a:pt x="377" y="1291"/>
                    </a:lnTo>
                    <a:lnTo>
                      <a:pt x="415" y="1294"/>
                    </a:lnTo>
                    <a:lnTo>
                      <a:pt x="452" y="1295"/>
                    </a:lnTo>
                    <a:lnTo>
                      <a:pt x="491" y="1295"/>
                    </a:lnTo>
                    <a:lnTo>
                      <a:pt x="529" y="1293"/>
                    </a:lnTo>
                    <a:lnTo>
                      <a:pt x="568" y="1288"/>
                    </a:lnTo>
                    <a:lnTo>
                      <a:pt x="646" y="1275"/>
                    </a:lnTo>
                    <a:lnTo>
                      <a:pt x="723" y="1261"/>
                    </a:lnTo>
                    <a:lnTo>
                      <a:pt x="797" y="1245"/>
                    </a:lnTo>
                    <a:lnTo>
                      <a:pt x="867" y="1228"/>
                    </a:lnTo>
                    <a:lnTo>
                      <a:pt x="934" y="1212"/>
                    </a:lnTo>
                    <a:lnTo>
                      <a:pt x="994" y="1195"/>
                    </a:lnTo>
                    <a:lnTo>
                      <a:pt x="1048" y="1180"/>
                    </a:lnTo>
                    <a:lnTo>
                      <a:pt x="1094" y="1166"/>
                    </a:lnTo>
                    <a:lnTo>
                      <a:pt x="1097" y="1120"/>
                    </a:lnTo>
                    <a:lnTo>
                      <a:pt x="1101" y="1066"/>
                    </a:lnTo>
                    <a:lnTo>
                      <a:pt x="1103" y="1002"/>
                    </a:lnTo>
                    <a:lnTo>
                      <a:pt x="1105" y="934"/>
                    </a:lnTo>
                    <a:lnTo>
                      <a:pt x="1109" y="779"/>
                    </a:lnTo>
                    <a:lnTo>
                      <a:pt x="1111" y="612"/>
                    </a:lnTo>
                    <a:lnTo>
                      <a:pt x="1113" y="441"/>
                    </a:lnTo>
                    <a:lnTo>
                      <a:pt x="1115" y="276"/>
                    </a:lnTo>
                    <a:lnTo>
                      <a:pt x="1116" y="125"/>
                    </a:lnTo>
                    <a:lnTo>
                      <a:pt x="1116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7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46" name="Freeform 474"/>
              <p:cNvSpPr>
                <a:spLocks/>
              </p:cNvSpPr>
              <p:nvPr/>
            </p:nvSpPr>
            <p:spPr bwMode="auto">
              <a:xfrm>
                <a:off x="4913" y="2662"/>
                <a:ext cx="50" cy="52"/>
              </a:xfrm>
              <a:custGeom>
                <a:avLst/>
                <a:gdLst>
                  <a:gd name="T0" fmla="*/ 0 w 1142"/>
                  <a:gd name="T1" fmla="*/ 0 h 1205"/>
                  <a:gd name="T2" fmla="*/ 0 w 1142"/>
                  <a:gd name="T3" fmla="*/ 0 h 1205"/>
                  <a:gd name="T4" fmla="*/ 0 w 1142"/>
                  <a:gd name="T5" fmla="*/ 0 h 1205"/>
                  <a:gd name="T6" fmla="*/ 0 w 1142"/>
                  <a:gd name="T7" fmla="*/ 0 h 1205"/>
                  <a:gd name="T8" fmla="*/ 0 w 1142"/>
                  <a:gd name="T9" fmla="*/ 0 h 1205"/>
                  <a:gd name="T10" fmla="*/ 0 w 1142"/>
                  <a:gd name="T11" fmla="*/ 0 h 1205"/>
                  <a:gd name="T12" fmla="*/ 0 w 1142"/>
                  <a:gd name="T13" fmla="*/ 0 h 1205"/>
                  <a:gd name="T14" fmla="*/ 0 w 1142"/>
                  <a:gd name="T15" fmla="*/ 0 h 1205"/>
                  <a:gd name="T16" fmla="*/ 0 w 1142"/>
                  <a:gd name="T17" fmla="*/ 0 h 1205"/>
                  <a:gd name="T18" fmla="*/ 0 w 1142"/>
                  <a:gd name="T19" fmla="*/ 0 h 1205"/>
                  <a:gd name="T20" fmla="*/ 0 w 1142"/>
                  <a:gd name="T21" fmla="*/ 0 h 1205"/>
                  <a:gd name="T22" fmla="*/ 0 w 1142"/>
                  <a:gd name="T23" fmla="*/ 0 h 1205"/>
                  <a:gd name="T24" fmla="*/ 0 w 1142"/>
                  <a:gd name="T25" fmla="*/ 0 h 1205"/>
                  <a:gd name="T26" fmla="*/ 0 w 1142"/>
                  <a:gd name="T27" fmla="*/ 0 h 1205"/>
                  <a:gd name="T28" fmla="*/ 0 w 1142"/>
                  <a:gd name="T29" fmla="*/ 0 h 1205"/>
                  <a:gd name="T30" fmla="*/ 0 w 1142"/>
                  <a:gd name="T31" fmla="*/ 0 h 1205"/>
                  <a:gd name="T32" fmla="*/ 0 w 1142"/>
                  <a:gd name="T33" fmla="*/ 0 h 1205"/>
                  <a:gd name="T34" fmla="*/ 0 w 1142"/>
                  <a:gd name="T35" fmla="*/ 0 h 1205"/>
                  <a:gd name="T36" fmla="*/ 0 w 1142"/>
                  <a:gd name="T37" fmla="*/ 0 h 1205"/>
                  <a:gd name="T38" fmla="*/ 0 w 1142"/>
                  <a:gd name="T39" fmla="*/ 0 h 1205"/>
                  <a:gd name="T40" fmla="*/ 0 w 1142"/>
                  <a:gd name="T41" fmla="*/ 0 h 1205"/>
                  <a:gd name="T42" fmla="*/ 0 w 1142"/>
                  <a:gd name="T43" fmla="*/ 0 h 1205"/>
                  <a:gd name="T44" fmla="*/ 0 w 1142"/>
                  <a:gd name="T45" fmla="*/ 0 h 1205"/>
                  <a:gd name="T46" fmla="*/ 0 w 1142"/>
                  <a:gd name="T47" fmla="*/ 0 h 1205"/>
                  <a:gd name="T48" fmla="*/ 0 w 1142"/>
                  <a:gd name="T49" fmla="*/ 0 h 1205"/>
                  <a:gd name="T50" fmla="*/ 0 w 1142"/>
                  <a:gd name="T51" fmla="*/ 0 h 1205"/>
                  <a:gd name="T52" fmla="*/ 0 w 1142"/>
                  <a:gd name="T53" fmla="*/ 0 h 1205"/>
                  <a:gd name="T54" fmla="*/ 0 w 1142"/>
                  <a:gd name="T55" fmla="*/ 0 h 1205"/>
                  <a:gd name="T56" fmla="*/ 0 w 1142"/>
                  <a:gd name="T57" fmla="*/ 0 h 1205"/>
                  <a:gd name="T58" fmla="*/ 0 w 1142"/>
                  <a:gd name="T59" fmla="*/ 0 h 1205"/>
                  <a:gd name="T60" fmla="*/ 0 w 1142"/>
                  <a:gd name="T61" fmla="*/ 0 h 1205"/>
                  <a:gd name="T62" fmla="*/ 0 w 1142"/>
                  <a:gd name="T63" fmla="*/ 0 h 1205"/>
                  <a:gd name="T64" fmla="*/ 0 w 1142"/>
                  <a:gd name="T65" fmla="*/ 0 h 1205"/>
                  <a:gd name="T66" fmla="*/ 0 w 1142"/>
                  <a:gd name="T67" fmla="*/ 0 h 1205"/>
                  <a:gd name="T68" fmla="*/ 0 w 1142"/>
                  <a:gd name="T69" fmla="*/ 0 h 1205"/>
                  <a:gd name="T70" fmla="*/ 0 w 1142"/>
                  <a:gd name="T71" fmla="*/ 0 h 1205"/>
                  <a:gd name="T72" fmla="*/ 0 w 1142"/>
                  <a:gd name="T73" fmla="*/ 0 h 1205"/>
                  <a:gd name="T74" fmla="*/ 0 w 1142"/>
                  <a:gd name="T75" fmla="*/ 0 h 1205"/>
                  <a:gd name="T76" fmla="*/ 0 w 1142"/>
                  <a:gd name="T77" fmla="*/ 0 h 1205"/>
                  <a:gd name="T78" fmla="*/ 0 w 1142"/>
                  <a:gd name="T79" fmla="*/ 0 h 1205"/>
                  <a:gd name="T80" fmla="*/ 0 w 1142"/>
                  <a:gd name="T81" fmla="*/ 0 h 1205"/>
                  <a:gd name="T82" fmla="*/ 0 w 1142"/>
                  <a:gd name="T83" fmla="*/ 0 h 1205"/>
                  <a:gd name="T84" fmla="*/ 0 w 1142"/>
                  <a:gd name="T85" fmla="*/ 0 h 1205"/>
                  <a:gd name="T86" fmla="*/ 0 w 1142"/>
                  <a:gd name="T87" fmla="*/ 0 h 1205"/>
                  <a:gd name="T88" fmla="*/ 0 w 1142"/>
                  <a:gd name="T89" fmla="*/ 0 h 1205"/>
                  <a:gd name="T90" fmla="*/ 0 w 1142"/>
                  <a:gd name="T91" fmla="*/ 0 h 1205"/>
                  <a:gd name="T92" fmla="*/ 0 w 1142"/>
                  <a:gd name="T93" fmla="*/ 0 h 1205"/>
                  <a:gd name="T94" fmla="*/ 0 w 1142"/>
                  <a:gd name="T95" fmla="*/ 0 h 1205"/>
                  <a:gd name="T96" fmla="*/ 0 w 1142"/>
                  <a:gd name="T97" fmla="*/ 0 h 1205"/>
                  <a:gd name="T98" fmla="*/ 0 w 1142"/>
                  <a:gd name="T99" fmla="*/ 0 h 1205"/>
                  <a:gd name="T100" fmla="*/ 0 w 1142"/>
                  <a:gd name="T101" fmla="*/ 0 h 1205"/>
                  <a:gd name="T102" fmla="*/ 0 w 1142"/>
                  <a:gd name="T103" fmla="*/ 0 h 1205"/>
                  <a:gd name="T104" fmla="*/ 0 w 1142"/>
                  <a:gd name="T105" fmla="*/ 0 h 1205"/>
                  <a:gd name="T106" fmla="*/ 0 w 1142"/>
                  <a:gd name="T107" fmla="*/ 0 h 1205"/>
                  <a:gd name="T108" fmla="*/ 0 w 1142"/>
                  <a:gd name="T109" fmla="*/ 0 h 1205"/>
                  <a:gd name="T110" fmla="*/ 0 w 1142"/>
                  <a:gd name="T111" fmla="*/ 0 h 120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42"/>
                  <a:gd name="T169" fmla="*/ 0 h 1205"/>
                  <a:gd name="T170" fmla="*/ 1142 w 1142"/>
                  <a:gd name="T171" fmla="*/ 1205 h 120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42" h="1205">
                    <a:moveTo>
                      <a:pt x="7" y="99"/>
                    </a:moveTo>
                    <a:lnTo>
                      <a:pt x="5" y="183"/>
                    </a:lnTo>
                    <a:lnTo>
                      <a:pt x="2" y="283"/>
                    </a:lnTo>
                    <a:lnTo>
                      <a:pt x="1" y="395"/>
                    </a:lnTo>
                    <a:lnTo>
                      <a:pt x="0" y="516"/>
                    </a:lnTo>
                    <a:lnTo>
                      <a:pt x="0" y="640"/>
                    </a:lnTo>
                    <a:lnTo>
                      <a:pt x="1" y="765"/>
                    </a:lnTo>
                    <a:lnTo>
                      <a:pt x="4" y="826"/>
                    </a:lnTo>
                    <a:lnTo>
                      <a:pt x="5" y="884"/>
                    </a:lnTo>
                    <a:lnTo>
                      <a:pt x="8" y="941"/>
                    </a:lnTo>
                    <a:lnTo>
                      <a:pt x="11" y="994"/>
                    </a:lnTo>
                    <a:lnTo>
                      <a:pt x="12" y="1017"/>
                    </a:lnTo>
                    <a:lnTo>
                      <a:pt x="13" y="1038"/>
                    </a:lnTo>
                    <a:lnTo>
                      <a:pt x="14" y="1060"/>
                    </a:lnTo>
                    <a:lnTo>
                      <a:pt x="15" y="1082"/>
                    </a:lnTo>
                    <a:lnTo>
                      <a:pt x="15" y="1103"/>
                    </a:lnTo>
                    <a:lnTo>
                      <a:pt x="16" y="1124"/>
                    </a:lnTo>
                    <a:lnTo>
                      <a:pt x="16" y="1145"/>
                    </a:lnTo>
                    <a:lnTo>
                      <a:pt x="17" y="1165"/>
                    </a:lnTo>
                    <a:lnTo>
                      <a:pt x="60" y="1172"/>
                    </a:lnTo>
                    <a:lnTo>
                      <a:pt x="114" y="1178"/>
                    </a:lnTo>
                    <a:lnTo>
                      <a:pt x="180" y="1184"/>
                    </a:lnTo>
                    <a:lnTo>
                      <a:pt x="255" y="1190"/>
                    </a:lnTo>
                    <a:lnTo>
                      <a:pt x="339" y="1196"/>
                    </a:lnTo>
                    <a:lnTo>
                      <a:pt x="432" y="1201"/>
                    </a:lnTo>
                    <a:lnTo>
                      <a:pt x="533" y="1204"/>
                    </a:lnTo>
                    <a:lnTo>
                      <a:pt x="640" y="1205"/>
                    </a:lnTo>
                    <a:lnTo>
                      <a:pt x="687" y="1204"/>
                    </a:lnTo>
                    <a:lnTo>
                      <a:pt x="732" y="1203"/>
                    </a:lnTo>
                    <a:lnTo>
                      <a:pt x="775" y="1200"/>
                    </a:lnTo>
                    <a:lnTo>
                      <a:pt x="817" y="1197"/>
                    </a:lnTo>
                    <a:lnTo>
                      <a:pt x="855" y="1192"/>
                    </a:lnTo>
                    <a:lnTo>
                      <a:pt x="892" y="1187"/>
                    </a:lnTo>
                    <a:lnTo>
                      <a:pt x="927" y="1182"/>
                    </a:lnTo>
                    <a:lnTo>
                      <a:pt x="959" y="1176"/>
                    </a:lnTo>
                    <a:lnTo>
                      <a:pt x="964" y="1159"/>
                    </a:lnTo>
                    <a:lnTo>
                      <a:pt x="967" y="1141"/>
                    </a:lnTo>
                    <a:lnTo>
                      <a:pt x="971" y="1125"/>
                    </a:lnTo>
                    <a:lnTo>
                      <a:pt x="975" y="1108"/>
                    </a:lnTo>
                    <a:lnTo>
                      <a:pt x="978" y="1091"/>
                    </a:lnTo>
                    <a:lnTo>
                      <a:pt x="982" y="1075"/>
                    </a:lnTo>
                    <a:lnTo>
                      <a:pt x="987" y="1058"/>
                    </a:lnTo>
                    <a:lnTo>
                      <a:pt x="991" y="1041"/>
                    </a:lnTo>
                    <a:lnTo>
                      <a:pt x="1003" y="986"/>
                    </a:lnTo>
                    <a:lnTo>
                      <a:pt x="1017" y="926"/>
                    </a:lnTo>
                    <a:lnTo>
                      <a:pt x="1028" y="861"/>
                    </a:lnTo>
                    <a:lnTo>
                      <a:pt x="1041" y="793"/>
                    </a:lnTo>
                    <a:lnTo>
                      <a:pt x="1052" y="723"/>
                    </a:lnTo>
                    <a:lnTo>
                      <a:pt x="1063" y="651"/>
                    </a:lnTo>
                    <a:lnTo>
                      <a:pt x="1074" y="579"/>
                    </a:lnTo>
                    <a:lnTo>
                      <a:pt x="1084" y="505"/>
                    </a:lnTo>
                    <a:lnTo>
                      <a:pt x="1102" y="361"/>
                    </a:lnTo>
                    <a:lnTo>
                      <a:pt x="1118" y="224"/>
                    </a:lnTo>
                    <a:lnTo>
                      <a:pt x="1131" y="102"/>
                    </a:lnTo>
                    <a:lnTo>
                      <a:pt x="1142" y="0"/>
                    </a:lnTo>
                    <a:lnTo>
                      <a:pt x="7" y="99"/>
                    </a:lnTo>
                    <a:close/>
                  </a:path>
                </a:pathLst>
              </a:custGeom>
              <a:solidFill>
                <a:srgbClr val="F7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47" name="Freeform 475"/>
              <p:cNvSpPr>
                <a:spLocks/>
              </p:cNvSpPr>
              <p:nvPr/>
            </p:nvSpPr>
            <p:spPr bwMode="auto">
              <a:xfrm>
                <a:off x="4640" y="2769"/>
                <a:ext cx="73" cy="33"/>
              </a:xfrm>
              <a:custGeom>
                <a:avLst/>
                <a:gdLst>
                  <a:gd name="T0" fmla="*/ 0 w 1672"/>
                  <a:gd name="T1" fmla="*/ 0 h 757"/>
                  <a:gd name="T2" fmla="*/ 0 w 1672"/>
                  <a:gd name="T3" fmla="*/ 0 h 757"/>
                  <a:gd name="T4" fmla="*/ 0 w 1672"/>
                  <a:gd name="T5" fmla="*/ 0 h 757"/>
                  <a:gd name="T6" fmla="*/ 0 w 1672"/>
                  <a:gd name="T7" fmla="*/ 0 h 757"/>
                  <a:gd name="T8" fmla="*/ 0 w 1672"/>
                  <a:gd name="T9" fmla="*/ 0 h 757"/>
                  <a:gd name="T10" fmla="*/ 0 w 1672"/>
                  <a:gd name="T11" fmla="*/ 0 h 757"/>
                  <a:gd name="T12" fmla="*/ 0 w 1672"/>
                  <a:gd name="T13" fmla="*/ 0 h 757"/>
                  <a:gd name="T14" fmla="*/ 0 w 1672"/>
                  <a:gd name="T15" fmla="*/ 0 h 757"/>
                  <a:gd name="T16" fmla="*/ 0 w 1672"/>
                  <a:gd name="T17" fmla="*/ 0 h 757"/>
                  <a:gd name="T18" fmla="*/ 0 w 1672"/>
                  <a:gd name="T19" fmla="*/ 0 h 757"/>
                  <a:gd name="T20" fmla="*/ 0 w 1672"/>
                  <a:gd name="T21" fmla="*/ 0 h 757"/>
                  <a:gd name="T22" fmla="*/ 0 w 1672"/>
                  <a:gd name="T23" fmla="*/ 0 h 757"/>
                  <a:gd name="T24" fmla="*/ 0 w 1672"/>
                  <a:gd name="T25" fmla="*/ 0 h 757"/>
                  <a:gd name="T26" fmla="*/ 0 w 1672"/>
                  <a:gd name="T27" fmla="*/ 0 h 757"/>
                  <a:gd name="T28" fmla="*/ 0 w 1672"/>
                  <a:gd name="T29" fmla="*/ 0 h 757"/>
                  <a:gd name="T30" fmla="*/ 0 w 1672"/>
                  <a:gd name="T31" fmla="*/ 0 h 757"/>
                  <a:gd name="T32" fmla="*/ 0 w 1672"/>
                  <a:gd name="T33" fmla="*/ 0 h 757"/>
                  <a:gd name="T34" fmla="*/ 0 w 1672"/>
                  <a:gd name="T35" fmla="*/ 0 h 757"/>
                  <a:gd name="T36" fmla="*/ 0 w 1672"/>
                  <a:gd name="T37" fmla="*/ 0 h 757"/>
                  <a:gd name="T38" fmla="*/ 0 w 1672"/>
                  <a:gd name="T39" fmla="*/ 0 h 757"/>
                  <a:gd name="T40" fmla="*/ 0 w 1672"/>
                  <a:gd name="T41" fmla="*/ 0 h 757"/>
                  <a:gd name="T42" fmla="*/ 0 w 1672"/>
                  <a:gd name="T43" fmla="*/ 0 h 757"/>
                  <a:gd name="T44" fmla="*/ 0 w 1672"/>
                  <a:gd name="T45" fmla="*/ 0 h 757"/>
                  <a:gd name="T46" fmla="*/ 0 w 1672"/>
                  <a:gd name="T47" fmla="*/ 0 h 757"/>
                  <a:gd name="T48" fmla="*/ 0 w 1672"/>
                  <a:gd name="T49" fmla="*/ 0 h 757"/>
                  <a:gd name="T50" fmla="*/ 0 w 1672"/>
                  <a:gd name="T51" fmla="*/ 0 h 757"/>
                  <a:gd name="T52" fmla="*/ 0 w 1672"/>
                  <a:gd name="T53" fmla="*/ 0 h 757"/>
                  <a:gd name="T54" fmla="*/ 0 w 1672"/>
                  <a:gd name="T55" fmla="*/ 0 h 757"/>
                  <a:gd name="T56" fmla="*/ 0 w 1672"/>
                  <a:gd name="T57" fmla="*/ 0 h 757"/>
                  <a:gd name="T58" fmla="*/ 0 w 1672"/>
                  <a:gd name="T59" fmla="*/ 0 h 757"/>
                  <a:gd name="T60" fmla="*/ 0 w 1672"/>
                  <a:gd name="T61" fmla="*/ 0 h 757"/>
                  <a:gd name="T62" fmla="*/ 0 w 1672"/>
                  <a:gd name="T63" fmla="*/ 0 h 757"/>
                  <a:gd name="T64" fmla="*/ 0 w 1672"/>
                  <a:gd name="T65" fmla="*/ 0 h 757"/>
                  <a:gd name="T66" fmla="*/ 0 w 1672"/>
                  <a:gd name="T67" fmla="*/ 0 h 757"/>
                  <a:gd name="T68" fmla="*/ 0 w 1672"/>
                  <a:gd name="T69" fmla="*/ 0 h 757"/>
                  <a:gd name="T70" fmla="*/ 0 w 1672"/>
                  <a:gd name="T71" fmla="*/ 0 h 757"/>
                  <a:gd name="T72" fmla="*/ 0 w 1672"/>
                  <a:gd name="T73" fmla="*/ 0 h 757"/>
                  <a:gd name="T74" fmla="*/ 0 w 1672"/>
                  <a:gd name="T75" fmla="*/ 0 h 757"/>
                  <a:gd name="T76" fmla="*/ 0 w 1672"/>
                  <a:gd name="T77" fmla="*/ 0 h 757"/>
                  <a:gd name="T78" fmla="*/ 0 w 1672"/>
                  <a:gd name="T79" fmla="*/ 0 h 757"/>
                  <a:gd name="T80" fmla="*/ 0 w 1672"/>
                  <a:gd name="T81" fmla="*/ 0 h 757"/>
                  <a:gd name="T82" fmla="*/ 0 w 1672"/>
                  <a:gd name="T83" fmla="*/ 0 h 757"/>
                  <a:gd name="T84" fmla="*/ 0 w 1672"/>
                  <a:gd name="T85" fmla="*/ 0 h 757"/>
                  <a:gd name="T86" fmla="*/ 0 w 1672"/>
                  <a:gd name="T87" fmla="*/ 0 h 757"/>
                  <a:gd name="T88" fmla="*/ 0 w 1672"/>
                  <a:gd name="T89" fmla="*/ 0 h 75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72"/>
                  <a:gd name="T136" fmla="*/ 0 h 757"/>
                  <a:gd name="T137" fmla="*/ 1672 w 1672"/>
                  <a:gd name="T138" fmla="*/ 757 h 75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72" h="757">
                    <a:moveTo>
                      <a:pt x="1442" y="231"/>
                    </a:moveTo>
                    <a:lnTo>
                      <a:pt x="1382" y="199"/>
                    </a:lnTo>
                    <a:lnTo>
                      <a:pt x="1322" y="168"/>
                    </a:lnTo>
                    <a:lnTo>
                      <a:pt x="1265" y="137"/>
                    </a:lnTo>
                    <a:lnTo>
                      <a:pt x="1209" y="109"/>
                    </a:lnTo>
                    <a:lnTo>
                      <a:pt x="1155" y="83"/>
                    </a:lnTo>
                    <a:lnTo>
                      <a:pt x="1106" y="59"/>
                    </a:lnTo>
                    <a:lnTo>
                      <a:pt x="1062" y="37"/>
                    </a:lnTo>
                    <a:lnTo>
                      <a:pt x="1023" y="19"/>
                    </a:lnTo>
                    <a:lnTo>
                      <a:pt x="1005" y="30"/>
                    </a:lnTo>
                    <a:lnTo>
                      <a:pt x="988" y="43"/>
                    </a:lnTo>
                    <a:lnTo>
                      <a:pt x="971" y="55"/>
                    </a:lnTo>
                    <a:lnTo>
                      <a:pt x="954" y="67"/>
                    </a:lnTo>
                    <a:lnTo>
                      <a:pt x="938" y="79"/>
                    </a:lnTo>
                    <a:lnTo>
                      <a:pt x="922" y="92"/>
                    </a:lnTo>
                    <a:lnTo>
                      <a:pt x="907" y="103"/>
                    </a:lnTo>
                    <a:lnTo>
                      <a:pt x="894" y="115"/>
                    </a:lnTo>
                    <a:lnTo>
                      <a:pt x="876" y="128"/>
                    </a:lnTo>
                    <a:lnTo>
                      <a:pt x="857" y="141"/>
                    </a:lnTo>
                    <a:lnTo>
                      <a:pt x="836" y="150"/>
                    </a:lnTo>
                    <a:lnTo>
                      <a:pt x="815" y="158"/>
                    </a:lnTo>
                    <a:lnTo>
                      <a:pt x="792" y="165"/>
                    </a:lnTo>
                    <a:lnTo>
                      <a:pt x="767" y="169"/>
                    </a:lnTo>
                    <a:lnTo>
                      <a:pt x="741" y="172"/>
                    </a:lnTo>
                    <a:lnTo>
                      <a:pt x="714" y="173"/>
                    </a:lnTo>
                    <a:lnTo>
                      <a:pt x="686" y="173"/>
                    </a:lnTo>
                    <a:lnTo>
                      <a:pt x="658" y="172"/>
                    </a:lnTo>
                    <a:lnTo>
                      <a:pt x="629" y="170"/>
                    </a:lnTo>
                    <a:lnTo>
                      <a:pt x="600" y="167"/>
                    </a:lnTo>
                    <a:lnTo>
                      <a:pt x="570" y="162"/>
                    </a:lnTo>
                    <a:lnTo>
                      <a:pt x="539" y="156"/>
                    </a:lnTo>
                    <a:lnTo>
                      <a:pt x="509" y="150"/>
                    </a:lnTo>
                    <a:lnTo>
                      <a:pt x="478" y="144"/>
                    </a:lnTo>
                    <a:lnTo>
                      <a:pt x="417" y="128"/>
                    </a:lnTo>
                    <a:lnTo>
                      <a:pt x="357" y="109"/>
                    </a:lnTo>
                    <a:lnTo>
                      <a:pt x="300" y="91"/>
                    </a:lnTo>
                    <a:lnTo>
                      <a:pt x="244" y="71"/>
                    </a:lnTo>
                    <a:lnTo>
                      <a:pt x="193" y="51"/>
                    </a:lnTo>
                    <a:lnTo>
                      <a:pt x="147" y="32"/>
                    </a:lnTo>
                    <a:lnTo>
                      <a:pt x="107" y="16"/>
                    </a:lnTo>
                    <a:lnTo>
                      <a:pt x="73" y="0"/>
                    </a:lnTo>
                    <a:lnTo>
                      <a:pt x="59" y="59"/>
                    </a:lnTo>
                    <a:lnTo>
                      <a:pt x="42" y="122"/>
                    </a:lnTo>
                    <a:lnTo>
                      <a:pt x="35" y="155"/>
                    </a:lnTo>
                    <a:lnTo>
                      <a:pt x="27" y="189"/>
                    </a:lnTo>
                    <a:lnTo>
                      <a:pt x="20" y="222"/>
                    </a:lnTo>
                    <a:lnTo>
                      <a:pt x="14" y="255"/>
                    </a:lnTo>
                    <a:lnTo>
                      <a:pt x="9" y="290"/>
                    </a:lnTo>
                    <a:lnTo>
                      <a:pt x="5" y="323"/>
                    </a:lnTo>
                    <a:lnTo>
                      <a:pt x="1" y="356"/>
                    </a:lnTo>
                    <a:lnTo>
                      <a:pt x="0" y="390"/>
                    </a:lnTo>
                    <a:lnTo>
                      <a:pt x="1" y="421"/>
                    </a:lnTo>
                    <a:lnTo>
                      <a:pt x="5" y="452"/>
                    </a:lnTo>
                    <a:lnTo>
                      <a:pt x="8" y="468"/>
                    </a:lnTo>
                    <a:lnTo>
                      <a:pt x="11" y="482"/>
                    </a:lnTo>
                    <a:lnTo>
                      <a:pt x="14" y="497"/>
                    </a:lnTo>
                    <a:lnTo>
                      <a:pt x="18" y="512"/>
                    </a:lnTo>
                    <a:lnTo>
                      <a:pt x="25" y="530"/>
                    </a:lnTo>
                    <a:lnTo>
                      <a:pt x="33" y="548"/>
                    </a:lnTo>
                    <a:lnTo>
                      <a:pt x="41" y="566"/>
                    </a:lnTo>
                    <a:lnTo>
                      <a:pt x="50" y="581"/>
                    </a:lnTo>
                    <a:lnTo>
                      <a:pt x="60" y="596"/>
                    </a:lnTo>
                    <a:lnTo>
                      <a:pt x="70" y="610"/>
                    </a:lnTo>
                    <a:lnTo>
                      <a:pt x="82" y="622"/>
                    </a:lnTo>
                    <a:lnTo>
                      <a:pt x="94" y="634"/>
                    </a:lnTo>
                    <a:lnTo>
                      <a:pt x="107" y="644"/>
                    </a:lnTo>
                    <a:lnTo>
                      <a:pt x="120" y="654"/>
                    </a:lnTo>
                    <a:lnTo>
                      <a:pt x="135" y="663"/>
                    </a:lnTo>
                    <a:lnTo>
                      <a:pt x="150" y="671"/>
                    </a:lnTo>
                    <a:lnTo>
                      <a:pt x="166" y="679"/>
                    </a:lnTo>
                    <a:lnTo>
                      <a:pt x="183" y="687"/>
                    </a:lnTo>
                    <a:lnTo>
                      <a:pt x="202" y="693"/>
                    </a:lnTo>
                    <a:lnTo>
                      <a:pt x="219" y="698"/>
                    </a:lnTo>
                    <a:lnTo>
                      <a:pt x="239" y="703"/>
                    </a:lnTo>
                    <a:lnTo>
                      <a:pt x="260" y="709"/>
                    </a:lnTo>
                    <a:lnTo>
                      <a:pt x="281" y="713"/>
                    </a:lnTo>
                    <a:lnTo>
                      <a:pt x="304" y="716"/>
                    </a:lnTo>
                    <a:lnTo>
                      <a:pt x="351" y="723"/>
                    </a:lnTo>
                    <a:lnTo>
                      <a:pt x="403" y="728"/>
                    </a:lnTo>
                    <a:lnTo>
                      <a:pt x="517" y="737"/>
                    </a:lnTo>
                    <a:lnTo>
                      <a:pt x="649" y="745"/>
                    </a:lnTo>
                    <a:lnTo>
                      <a:pt x="720" y="749"/>
                    </a:lnTo>
                    <a:lnTo>
                      <a:pt x="793" y="752"/>
                    </a:lnTo>
                    <a:lnTo>
                      <a:pt x="866" y="754"/>
                    </a:lnTo>
                    <a:lnTo>
                      <a:pt x="940" y="757"/>
                    </a:lnTo>
                    <a:lnTo>
                      <a:pt x="1013" y="757"/>
                    </a:lnTo>
                    <a:lnTo>
                      <a:pt x="1085" y="755"/>
                    </a:lnTo>
                    <a:lnTo>
                      <a:pt x="1155" y="752"/>
                    </a:lnTo>
                    <a:lnTo>
                      <a:pt x="1223" y="748"/>
                    </a:lnTo>
                    <a:lnTo>
                      <a:pt x="1257" y="745"/>
                    </a:lnTo>
                    <a:lnTo>
                      <a:pt x="1289" y="741"/>
                    </a:lnTo>
                    <a:lnTo>
                      <a:pt x="1320" y="738"/>
                    </a:lnTo>
                    <a:lnTo>
                      <a:pt x="1350" y="733"/>
                    </a:lnTo>
                    <a:lnTo>
                      <a:pt x="1380" y="727"/>
                    </a:lnTo>
                    <a:lnTo>
                      <a:pt x="1407" y="722"/>
                    </a:lnTo>
                    <a:lnTo>
                      <a:pt x="1434" y="716"/>
                    </a:lnTo>
                    <a:lnTo>
                      <a:pt x="1460" y="709"/>
                    </a:lnTo>
                    <a:lnTo>
                      <a:pt x="1484" y="701"/>
                    </a:lnTo>
                    <a:lnTo>
                      <a:pt x="1506" y="693"/>
                    </a:lnTo>
                    <a:lnTo>
                      <a:pt x="1527" y="685"/>
                    </a:lnTo>
                    <a:lnTo>
                      <a:pt x="1546" y="674"/>
                    </a:lnTo>
                    <a:lnTo>
                      <a:pt x="1564" y="664"/>
                    </a:lnTo>
                    <a:lnTo>
                      <a:pt x="1580" y="653"/>
                    </a:lnTo>
                    <a:lnTo>
                      <a:pt x="1593" y="641"/>
                    </a:lnTo>
                    <a:lnTo>
                      <a:pt x="1606" y="628"/>
                    </a:lnTo>
                    <a:lnTo>
                      <a:pt x="1616" y="615"/>
                    </a:lnTo>
                    <a:lnTo>
                      <a:pt x="1626" y="602"/>
                    </a:lnTo>
                    <a:lnTo>
                      <a:pt x="1635" y="590"/>
                    </a:lnTo>
                    <a:lnTo>
                      <a:pt x="1642" y="576"/>
                    </a:lnTo>
                    <a:lnTo>
                      <a:pt x="1650" y="564"/>
                    </a:lnTo>
                    <a:lnTo>
                      <a:pt x="1656" y="551"/>
                    </a:lnTo>
                    <a:lnTo>
                      <a:pt x="1661" y="540"/>
                    </a:lnTo>
                    <a:lnTo>
                      <a:pt x="1665" y="527"/>
                    </a:lnTo>
                    <a:lnTo>
                      <a:pt x="1668" y="515"/>
                    </a:lnTo>
                    <a:lnTo>
                      <a:pt x="1671" y="502"/>
                    </a:lnTo>
                    <a:lnTo>
                      <a:pt x="1672" y="491"/>
                    </a:lnTo>
                    <a:lnTo>
                      <a:pt x="1672" y="478"/>
                    </a:lnTo>
                    <a:lnTo>
                      <a:pt x="1672" y="466"/>
                    </a:lnTo>
                    <a:lnTo>
                      <a:pt x="1670" y="454"/>
                    </a:lnTo>
                    <a:lnTo>
                      <a:pt x="1667" y="442"/>
                    </a:lnTo>
                    <a:lnTo>
                      <a:pt x="1664" y="430"/>
                    </a:lnTo>
                    <a:lnTo>
                      <a:pt x="1659" y="418"/>
                    </a:lnTo>
                    <a:lnTo>
                      <a:pt x="1653" y="406"/>
                    </a:lnTo>
                    <a:lnTo>
                      <a:pt x="1645" y="394"/>
                    </a:lnTo>
                    <a:lnTo>
                      <a:pt x="1637" y="381"/>
                    </a:lnTo>
                    <a:lnTo>
                      <a:pt x="1628" y="370"/>
                    </a:lnTo>
                    <a:lnTo>
                      <a:pt x="1617" y="357"/>
                    </a:lnTo>
                    <a:lnTo>
                      <a:pt x="1606" y="345"/>
                    </a:lnTo>
                    <a:lnTo>
                      <a:pt x="1592" y="333"/>
                    </a:lnTo>
                    <a:lnTo>
                      <a:pt x="1578" y="321"/>
                    </a:lnTo>
                    <a:lnTo>
                      <a:pt x="1563" y="308"/>
                    </a:lnTo>
                    <a:lnTo>
                      <a:pt x="1545" y="296"/>
                    </a:lnTo>
                    <a:lnTo>
                      <a:pt x="1528" y="283"/>
                    </a:lnTo>
                    <a:lnTo>
                      <a:pt x="1488" y="257"/>
                    </a:lnTo>
                    <a:lnTo>
                      <a:pt x="1442" y="231"/>
                    </a:lnTo>
                    <a:close/>
                  </a:path>
                </a:pathLst>
              </a:custGeom>
              <a:solidFill>
                <a:srgbClr val="F8FA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48" name="Freeform 476"/>
              <p:cNvSpPr>
                <a:spLocks/>
              </p:cNvSpPr>
              <p:nvPr/>
            </p:nvSpPr>
            <p:spPr bwMode="auto">
              <a:xfrm>
                <a:off x="4643" y="2736"/>
                <a:ext cx="42" cy="41"/>
              </a:xfrm>
              <a:custGeom>
                <a:avLst/>
                <a:gdLst>
                  <a:gd name="T0" fmla="*/ 0 w 965"/>
                  <a:gd name="T1" fmla="*/ 0 h 937"/>
                  <a:gd name="T2" fmla="*/ 0 w 965"/>
                  <a:gd name="T3" fmla="*/ 0 h 937"/>
                  <a:gd name="T4" fmla="*/ 0 w 965"/>
                  <a:gd name="T5" fmla="*/ 0 h 937"/>
                  <a:gd name="T6" fmla="*/ 0 w 965"/>
                  <a:gd name="T7" fmla="*/ 0 h 937"/>
                  <a:gd name="T8" fmla="*/ 0 w 965"/>
                  <a:gd name="T9" fmla="*/ 0 h 937"/>
                  <a:gd name="T10" fmla="*/ 0 w 965"/>
                  <a:gd name="T11" fmla="*/ 0 h 937"/>
                  <a:gd name="T12" fmla="*/ 0 w 965"/>
                  <a:gd name="T13" fmla="*/ 0 h 937"/>
                  <a:gd name="T14" fmla="*/ 0 w 965"/>
                  <a:gd name="T15" fmla="*/ 0 h 937"/>
                  <a:gd name="T16" fmla="*/ 0 w 965"/>
                  <a:gd name="T17" fmla="*/ 0 h 937"/>
                  <a:gd name="T18" fmla="*/ 0 w 965"/>
                  <a:gd name="T19" fmla="*/ 0 h 937"/>
                  <a:gd name="T20" fmla="*/ 0 w 965"/>
                  <a:gd name="T21" fmla="*/ 0 h 937"/>
                  <a:gd name="T22" fmla="*/ 0 w 965"/>
                  <a:gd name="T23" fmla="*/ 0 h 937"/>
                  <a:gd name="T24" fmla="*/ 0 w 965"/>
                  <a:gd name="T25" fmla="*/ 0 h 937"/>
                  <a:gd name="T26" fmla="*/ 0 w 965"/>
                  <a:gd name="T27" fmla="*/ 0 h 937"/>
                  <a:gd name="T28" fmla="*/ 0 w 965"/>
                  <a:gd name="T29" fmla="*/ 0 h 937"/>
                  <a:gd name="T30" fmla="*/ 0 w 965"/>
                  <a:gd name="T31" fmla="*/ 0 h 937"/>
                  <a:gd name="T32" fmla="*/ 0 w 965"/>
                  <a:gd name="T33" fmla="*/ 0 h 937"/>
                  <a:gd name="T34" fmla="*/ 0 w 965"/>
                  <a:gd name="T35" fmla="*/ 0 h 937"/>
                  <a:gd name="T36" fmla="*/ 0 w 965"/>
                  <a:gd name="T37" fmla="*/ 0 h 937"/>
                  <a:gd name="T38" fmla="*/ 0 w 965"/>
                  <a:gd name="T39" fmla="*/ 0 h 937"/>
                  <a:gd name="T40" fmla="*/ 0 w 965"/>
                  <a:gd name="T41" fmla="*/ 0 h 937"/>
                  <a:gd name="T42" fmla="*/ 0 w 965"/>
                  <a:gd name="T43" fmla="*/ 0 h 937"/>
                  <a:gd name="T44" fmla="*/ 0 w 965"/>
                  <a:gd name="T45" fmla="*/ 0 h 937"/>
                  <a:gd name="T46" fmla="*/ 0 w 965"/>
                  <a:gd name="T47" fmla="*/ 0 h 937"/>
                  <a:gd name="T48" fmla="*/ 0 w 965"/>
                  <a:gd name="T49" fmla="*/ 0 h 937"/>
                  <a:gd name="T50" fmla="*/ 0 w 965"/>
                  <a:gd name="T51" fmla="*/ 0 h 937"/>
                  <a:gd name="T52" fmla="*/ 0 w 965"/>
                  <a:gd name="T53" fmla="*/ 0 h 937"/>
                  <a:gd name="T54" fmla="*/ 0 w 965"/>
                  <a:gd name="T55" fmla="*/ 0 h 937"/>
                  <a:gd name="T56" fmla="*/ 0 w 965"/>
                  <a:gd name="T57" fmla="*/ 0 h 937"/>
                  <a:gd name="T58" fmla="*/ 0 w 965"/>
                  <a:gd name="T59" fmla="*/ 0 h 937"/>
                  <a:gd name="T60" fmla="*/ 0 w 965"/>
                  <a:gd name="T61" fmla="*/ 0 h 937"/>
                  <a:gd name="T62" fmla="*/ 0 w 965"/>
                  <a:gd name="T63" fmla="*/ 0 h 937"/>
                  <a:gd name="T64" fmla="*/ 0 w 965"/>
                  <a:gd name="T65" fmla="*/ 0 h 937"/>
                  <a:gd name="T66" fmla="*/ 0 w 965"/>
                  <a:gd name="T67" fmla="*/ 0 h 937"/>
                  <a:gd name="T68" fmla="*/ 0 w 965"/>
                  <a:gd name="T69" fmla="*/ 0 h 937"/>
                  <a:gd name="T70" fmla="*/ 0 w 965"/>
                  <a:gd name="T71" fmla="*/ 0 h 937"/>
                  <a:gd name="T72" fmla="*/ 0 w 965"/>
                  <a:gd name="T73" fmla="*/ 0 h 937"/>
                  <a:gd name="T74" fmla="*/ 0 w 965"/>
                  <a:gd name="T75" fmla="*/ 0 h 937"/>
                  <a:gd name="T76" fmla="*/ 0 w 965"/>
                  <a:gd name="T77" fmla="*/ 0 h 937"/>
                  <a:gd name="T78" fmla="*/ 0 w 965"/>
                  <a:gd name="T79" fmla="*/ 0 h 937"/>
                  <a:gd name="T80" fmla="*/ 0 w 965"/>
                  <a:gd name="T81" fmla="*/ 0 h 937"/>
                  <a:gd name="T82" fmla="*/ 0 w 965"/>
                  <a:gd name="T83" fmla="*/ 0 h 937"/>
                  <a:gd name="T84" fmla="*/ 0 w 965"/>
                  <a:gd name="T85" fmla="*/ 0 h 9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65"/>
                  <a:gd name="T130" fmla="*/ 0 h 937"/>
                  <a:gd name="T131" fmla="*/ 965 w 965"/>
                  <a:gd name="T132" fmla="*/ 937 h 93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65" h="937">
                    <a:moveTo>
                      <a:pt x="821" y="879"/>
                    </a:moveTo>
                    <a:lnTo>
                      <a:pt x="834" y="867"/>
                    </a:lnTo>
                    <a:lnTo>
                      <a:pt x="849" y="856"/>
                    </a:lnTo>
                    <a:lnTo>
                      <a:pt x="865" y="843"/>
                    </a:lnTo>
                    <a:lnTo>
                      <a:pt x="881" y="831"/>
                    </a:lnTo>
                    <a:lnTo>
                      <a:pt x="898" y="819"/>
                    </a:lnTo>
                    <a:lnTo>
                      <a:pt x="915" y="807"/>
                    </a:lnTo>
                    <a:lnTo>
                      <a:pt x="932" y="794"/>
                    </a:lnTo>
                    <a:lnTo>
                      <a:pt x="950" y="783"/>
                    </a:lnTo>
                    <a:lnTo>
                      <a:pt x="929" y="773"/>
                    </a:lnTo>
                    <a:lnTo>
                      <a:pt x="910" y="764"/>
                    </a:lnTo>
                    <a:lnTo>
                      <a:pt x="895" y="757"/>
                    </a:lnTo>
                    <a:lnTo>
                      <a:pt x="881" y="750"/>
                    </a:lnTo>
                    <a:lnTo>
                      <a:pt x="870" y="745"/>
                    </a:lnTo>
                    <a:lnTo>
                      <a:pt x="862" y="742"/>
                    </a:lnTo>
                    <a:lnTo>
                      <a:pt x="857" y="740"/>
                    </a:lnTo>
                    <a:lnTo>
                      <a:pt x="856" y="739"/>
                    </a:lnTo>
                    <a:lnTo>
                      <a:pt x="857" y="722"/>
                    </a:lnTo>
                    <a:lnTo>
                      <a:pt x="862" y="674"/>
                    </a:lnTo>
                    <a:lnTo>
                      <a:pt x="871" y="599"/>
                    </a:lnTo>
                    <a:lnTo>
                      <a:pt x="883" y="504"/>
                    </a:lnTo>
                    <a:lnTo>
                      <a:pt x="898" y="393"/>
                    </a:lnTo>
                    <a:lnTo>
                      <a:pt x="918" y="270"/>
                    </a:lnTo>
                    <a:lnTo>
                      <a:pt x="928" y="206"/>
                    </a:lnTo>
                    <a:lnTo>
                      <a:pt x="940" y="141"/>
                    </a:lnTo>
                    <a:lnTo>
                      <a:pt x="952" y="75"/>
                    </a:lnTo>
                    <a:lnTo>
                      <a:pt x="965" y="10"/>
                    </a:lnTo>
                    <a:lnTo>
                      <a:pt x="932" y="17"/>
                    </a:lnTo>
                    <a:lnTo>
                      <a:pt x="897" y="22"/>
                    </a:lnTo>
                    <a:lnTo>
                      <a:pt x="860" y="27"/>
                    </a:lnTo>
                    <a:lnTo>
                      <a:pt x="822" y="31"/>
                    </a:lnTo>
                    <a:lnTo>
                      <a:pt x="780" y="34"/>
                    </a:lnTo>
                    <a:lnTo>
                      <a:pt x="737" y="36"/>
                    </a:lnTo>
                    <a:lnTo>
                      <a:pt x="693" y="39"/>
                    </a:lnTo>
                    <a:lnTo>
                      <a:pt x="646" y="39"/>
                    </a:lnTo>
                    <a:lnTo>
                      <a:pt x="538" y="37"/>
                    </a:lnTo>
                    <a:lnTo>
                      <a:pt x="438" y="34"/>
                    </a:lnTo>
                    <a:lnTo>
                      <a:pt x="344" y="30"/>
                    </a:lnTo>
                    <a:lnTo>
                      <a:pt x="260" y="24"/>
                    </a:lnTo>
                    <a:lnTo>
                      <a:pt x="185" y="18"/>
                    </a:lnTo>
                    <a:lnTo>
                      <a:pt x="119" y="11"/>
                    </a:lnTo>
                    <a:lnTo>
                      <a:pt x="65" y="5"/>
                    </a:lnTo>
                    <a:lnTo>
                      <a:pt x="22" y="0"/>
                    </a:lnTo>
                    <a:lnTo>
                      <a:pt x="22" y="54"/>
                    </a:lnTo>
                    <a:lnTo>
                      <a:pt x="22" y="107"/>
                    </a:lnTo>
                    <a:lnTo>
                      <a:pt x="21" y="158"/>
                    </a:lnTo>
                    <a:lnTo>
                      <a:pt x="20" y="207"/>
                    </a:lnTo>
                    <a:lnTo>
                      <a:pt x="16" y="300"/>
                    </a:lnTo>
                    <a:lnTo>
                      <a:pt x="13" y="385"/>
                    </a:lnTo>
                    <a:lnTo>
                      <a:pt x="10" y="460"/>
                    </a:lnTo>
                    <a:lnTo>
                      <a:pt x="9" y="525"/>
                    </a:lnTo>
                    <a:lnTo>
                      <a:pt x="9" y="553"/>
                    </a:lnTo>
                    <a:lnTo>
                      <a:pt x="11" y="579"/>
                    </a:lnTo>
                    <a:lnTo>
                      <a:pt x="13" y="602"/>
                    </a:lnTo>
                    <a:lnTo>
                      <a:pt x="16" y="622"/>
                    </a:lnTo>
                    <a:lnTo>
                      <a:pt x="17" y="636"/>
                    </a:lnTo>
                    <a:lnTo>
                      <a:pt x="18" y="650"/>
                    </a:lnTo>
                    <a:lnTo>
                      <a:pt x="17" y="666"/>
                    </a:lnTo>
                    <a:lnTo>
                      <a:pt x="15" y="684"/>
                    </a:lnTo>
                    <a:lnTo>
                      <a:pt x="13" y="702"/>
                    </a:lnTo>
                    <a:lnTo>
                      <a:pt x="9" y="722"/>
                    </a:lnTo>
                    <a:lnTo>
                      <a:pt x="5" y="743"/>
                    </a:lnTo>
                    <a:lnTo>
                      <a:pt x="0" y="764"/>
                    </a:lnTo>
                    <a:lnTo>
                      <a:pt x="34" y="780"/>
                    </a:lnTo>
                    <a:lnTo>
                      <a:pt x="74" y="796"/>
                    </a:lnTo>
                    <a:lnTo>
                      <a:pt x="120" y="815"/>
                    </a:lnTo>
                    <a:lnTo>
                      <a:pt x="171" y="835"/>
                    </a:lnTo>
                    <a:lnTo>
                      <a:pt x="227" y="855"/>
                    </a:lnTo>
                    <a:lnTo>
                      <a:pt x="284" y="873"/>
                    </a:lnTo>
                    <a:lnTo>
                      <a:pt x="344" y="892"/>
                    </a:lnTo>
                    <a:lnTo>
                      <a:pt x="405" y="908"/>
                    </a:lnTo>
                    <a:lnTo>
                      <a:pt x="436" y="914"/>
                    </a:lnTo>
                    <a:lnTo>
                      <a:pt x="466" y="920"/>
                    </a:lnTo>
                    <a:lnTo>
                      <a:pt x="497" y="926"/>
                    </a:lnTo>
                    <a:lnTo>
                      <a:pt x="527" y="931"/>
                    </a:lnTo>
                    <a:lnTo>
                      <a:pt x="556" y="934"/>
                    </a:lnTo>
                    <a:lnTo>
                      <a:pt x="585" y="936"/>
                    </a:lnTo>
                    <a:lnTo>
                      <a:pt x="613" y="937"/>
                    </a:lnTo>
                    <a:lnTo>
                      <a:pt x="641" y="937"/>
                    </a:lnTo>
                    <a:lnTo>
                      <a:pt x="668" y="936"/>
                    </a:lnTo>
                    <a:lnTo>
                      <a:pt x="694" y="933"/>
                    </a:lnTo>
                    <a:lnTo>
                      <a:pt x="719" y="929"/>
                    </a:lnTo>
                    <a:lnTo>
                      <a:pt x="742" y="922"/>
                    </a:lnTo>
                    <a:lnTo>
                      <a:pt x="763" y="914"/>
                    </a:lnTo>
                    <a:lnTo>
                      <a:pt x="784" y="905"/>
                    </a:lnTo>
                    <a:lnTo>
                      <a:pt x="803" y="892"/>
                    </a:lnTo>
                    <a:lnTo>
                      <a:pt x="821" y="879"/>
                    </a:lnTo>
                    <a:close/>
                  </a:path>
                </a:pathLst>
              </a:custGeom>
              <a:solidFill>
                <a:srgbClr val="78FF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49" name="Freeform 477"/>
              <p:cNvSpPr>
                <a:spLocks/>
              </p:cNvSpPr>
              <p:nvPr/>
            </p:nvSpPr>
            <p:spPr bwMode="auto">
              <a:xfrm>
                <a:off x="4577" y="2770"/>
                <a:ext cx="65" cy="36"/>
              </a:xfrm>
              <a:custGeom>
                <a:avLst/>
                <a:gdLst>
                  <a:gd name="T0" fmla="*/ 0 w 1484"/>
                  <a:gd name="T1" fmla="*/ 0 h 827"/>
                  <a:gd name="T2" fmla="*/ 0 w 1484"/>
                  <a:gd name="T3" fmla="*/ 0 h 827"/>
                  <a:gd name="T4" fmla="*/ 0 w 1484"/>
                  <a:gd name="T5" fmla="*/ 0 h 827"/>
                  <a:gd name="T6" fmla="*/ 0 w 1484"/>
                  <a:gd name="T7" fmla="*/ 0 h 827"/>
                  <a:gd name="T8" fmla="*/ 0 w 1484"/>
                  <a:gd name="T9" fmla="*/ 0 h 827"/>
                  <a:gd name="T10" fmla="*/ 0 w 1484"/>
                  <a:gd name="T11" fmla="*/ 0 h 827"/>
                  <a:gd name="T12" fmla="*/ 0 w 1484"/>
                  <a:gd name="T13" fmla="*/ 0 h 827"/>
                  <a:gd name="T14" fmla="*/ 0 w 1484"/>
                  <a:gd name="T15" fmla="*/ 0 h 827"/>
                  <a:gd name="T16" fmla="*/ 0 w 1484"/>
                  <a:gd name="T17" fmla="*/ 0 h 827"/>
                  <a:gd name="T18" fmla="*/ 0 w 1484"/>
                  <a:gd name="T19" fmla="*/ 0 h 827"/>
                  <a:gd name="T20" fmla="*/ 0 w 1484"/>
                  <a:gd name="T21" fmla="*/ 0 h 827"/>
                  <a:gd name="T22" fmla="*/ 0 w 1484"/>
                  <a:gd name="T23" fmla="*/ 0 h 827"/>
                  <a:gd name="T24" fmla="*/ 0 w 1484"/>
                  <a:gd name="T25" fmla="*/ 0 h 827"/>
                  <a:gd name="T26" fmla="*/ 0 w 1484"/>
                  <a:gd name="T27" fmla="*/ 0 h 827"/>
                  <a:gd name="T28" fmla="*/ 0 w 1484"/>
                  <a:gd name="T29" fmla="*/ 0 h 827"/>
                  <a:gd name="T30" fmla="*/ 0 w 1484"/>
                  <a:gd name="T31" fmla="*/ 0 h 827"/>
                  <a:gd name="T32" fmla="*/ 0 w 1484"/>
                  <a:gd name="T33" fmla="*/ 0 h 827"/>
                  <a:gd name="T34" fmla="*/ 0 w 1484"/>
                  <a:gd name="T35" fmla="*/ 0 h 827"/>
                  <a:gd name="T36" fmla="*/ 0 w 1484"/>
                  <a:gd name="T37" fmla="*/ 0 h 827"/>
                  <a:gd name="T38" fmla="*/ 0 w 1484"/>
                  <a:gd name="T39" fmla="*/ 0 h 827"/>
                  <a:gd name="T40" fmla="*/ 0 w 1484"/>
                  <a:gd name="T41" fmla="*/ 0 h 827"/>
                  <a:gd name="T42" fmla="*/ 0 w 1484"/>
                  <a:gd name="T43" fmla="*/ 0 h 827"/>
                  <a:gd name="T44" fmla="*/ 0 w 1484"/>
                  <a:gd name="T45" fmla="*/ 0 h 827"/>
                  <a:gd name="T46" fmla="*/ 0 w 1484"/>
                  <a:gd name="T47" fmla="*/ 0 h 827"/>
                  <a:gd name="T48" fmla="*/ 0 w 1484"/>
                  <a:gd name="T49" fmla="*/ 0 h 827"/>
                  <a:gd name="T50" fmla="*/ 0 w 1484"/>
                  <a:gd name="T51" fmla="*/ 0 h 827"/>
                  <a:gd name="T52" fmla="*/ 0 w 1484"/>
                  <a:gd name="T53" fmla="*/ 0 h 827"/>
                  <a:gd name="T54" fmla="*/ 0 w 1484"/>
                  <a:gd name="T55" fmla="*/ 0 h 827"/>
                  <a:gd name="T56" fmla="*/ 0 w 1484"/>
                  <a:gd name="T57" fmla="*/ 0 h 827"/>
                  <a:gd name="T58" fmla="*/ 0 w 1484"/>
                  <a:gd name="T59" fmla="*/ 0 h 827"/>
                  <a:gd name="T60" fmla="*/ 0 w 1484"/>
                  <a:gd name="T61" fmla="*/ 0 h 827"/>
                  <a:gd name="T62" fmla="*/ 0 w 1484"/>
                  <a:gd name="T63" fmla="*/ 0 h 827"/>
                  <a:gd name="T64" fmla="*/ 0 w 1484"/>
                  <a:gd name="T65" fmla="*/ 0 h 827"/>
                  <a:gd name="T66" fmla="*/ 0 w 1484"/>
                  <a:gd name="T67" fmla="*/ 0 h 827"/>
                  <a:gd name="T68" fmla="*/ 0 w 1484"/>
                  <a:gd name="T69" fmla="*/ 0 h 827"/>
                  <a:gd name="T70" fmla="*/ 0 w 1484"/>
                  <a:gd name="T71" fmla="*/ 0 h 827"/>
                  <a:gd name="T72" fmla="*/ 0 w 1484"/>
                  <a:gd name="T73" fmla="*/ 0 h 827"/>
                  <a:gd name="T74" fmla="*/ 0 w 1484"/>
                  <a:gd name="T75" fmla="*/ 0 h 827"/>
                  <a:gd name="T76" fmla="*/ 0 w 1484"/>
                  <a:gd name="T77" fmla="*/ 0 h 827"/>
                  <a:gd name="T78" fmla="*/ 0 w 1484"/>
                  <a:gd name="T79" fmla="*/ 0 h 827"/>
                  <a:gd name="T80" fmla="*/ 0 w 1484"/>
                  <a:gd name="T81" fmla="*/ 0 h 827"/>
                  <a:gd name="T82" fmla="*/ 0 w 1484"/>
                  <a:gd name="T83" fmla="*/ 0 h 827"/>
                  <a:gd name="T84" fmla="*/ 0 w 1484"/>
                  <a:gd name="T85" fmla="*/ 0 h 827"/>
                  <a:gd name="T86" fmla="*/ 0 w 1484"/>
                  <a:gd name="T87" fmla="*/ 0 h 827"/>
                  <a:gd name="T88" fmla="*/ 0 w 1484"/>
                  <a:gd name="T89" fmla="*/ 0 h 827"/>
                  <a:gd name="T90" fmla="*/ 0 w 1484"/>
                  <a:gd name="T91" fmla="*/ 0 h 827"/>
                  <a:gd name="T92" fmla="*/ 0 w 1484"/>
                  <a:gd name="T93" fmla="*/ 0 h 827"/>
                  <a:gd name="T94" fmla="*/ 0 w 1484"/>
                  <a:gd name="T95" fmla="*/ 0 h 827"/>
                  <a:gd name="T96" fmla="*/ 0 w 1484"/>
                  <a:gd name="T97" fmla="*/ 0 h 827"/>
                  <a:gd name="T98" fmla="*/ 0 w 1484"/>
                  <a:gd name="T99" fmla="*/ 0 h 827"/>
                  <a:gd name="T100" fmla="*/ 0 w 1484"/>
                  <a:gd name="T101" fmla="*/ 0 h 82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84"/>
                  <a:gd name="T154" fmla="*/ 0 h 827"/>
                  <a:gd name="T155" fmla="*/ 1484 w 1484"/>
                  <a:gd name="T156" fmla="*/ 827 h 82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84" h="827">
                    <a:moveTo>
                      <a:pt x="1416" y="210"/>
                    </a:moveTo>
                    <a:lnTo>
                      <a:pt x="1409" y="191"/>
                    </a:lnTo>
                    <a:lnTo>
                      <a:pt x="1403" y="173"/>
                    </a:lnTo>
                    <a:lnTo>
                      <a:pt x="1396" y="153"/>
                    </a:lnTo>
                    <a:lnTo>
                      <a:pt x="1391" y="133"/>
                    </a:lnTo>
                    <a:lnTo>
                      <a:pt x="1386" y="113"/>
                    </a:lnTo>
                    <a:lnTo>
                      <a:pt x="1381" y="94"/>
                    </a:lnTo>
                    <a:lnTo>
                      <a:pt x="1376" y="73"/>
                    </a:lnTo>
                    <a:lnTo>
                      <a:pt x="1370" y="53"/>
                    </a:lnTo>
                    <a:lnTo>
                      <a:pt x="1369" y="71"/>
                    </a:lnTo>
                    <a:lnTo>
                      <a:pt x="1367" y="71"/>
                    </a:lnTo>
                    <a:lnTo>
                      <a:pt x="1362" y="70"/>
                    </a:lnTo>
                    <a:lnTo>
                      <a:pt x="1353" y="69"/>
                    </a:lnTo>
                    <a:lnTo>
                      <a:pt x="1340" y="70"/>
                    </a:lnTo>
                    <a:lnTo>
                      <a:pt x="1322" y="72"/>
                    </a:lnTo>
                    <a:lnTo>
                      <a:pt x="1301" y="76"/>
                    </a:lnTo>
                    <a:lnTo>
                      <a:pt x="1273" y="83"/>
                    </a:lnTo>
                    <a:lnTo>
                      <a:pt x="1241" y="94"/>
                    </a:lnTo>
                    <a:lnTo>
                      <a:pt x="1232" y="97"/>
                    </a:lnTo>
                    <a:lnTo>
                      <a:pt x="1222" y="99"/>
                    </a:lnTo>
                    <a:lnTo>
                      <a:pt x="1212" y="100"/>
                    </a:lnTo>
                    <a:lnTo>
                      <a:pt x="1201" y="100"/>
                    </a:lnTo>
                    <a:lnTo>
                      <a:pt x="1190" y="99"/>
                    </a:lnTo>
                    <a:lnTo>
                      <a:pt x="1179" y="98"/>
                    </a:lnTo>
                    <a:lnTo>
                      <a:pt x="1167" y="96"/>
                    </a:lnTo>
                    <a:lnTo>
                      <a:pt x="1155" y="92"/>
                    </a:lnTo>
                    <a:lnTo>
                      <a:pt x="1129" y="85"/>
                    </a:lnTo>
                    <a:lnTo>
                      <a:pt x="1100" y="77"/>
                    </a:lnTo>
                    <a:lnTo>
                      <a:pt x="1071" y="66"/>
                    </a:lnTo>
                    <a:lnTo>
                      <a:pt x="1041" y="56"/>
                    </a:lnTo>
                    <a:lnTo>
                      <a:pt x="1009" y="45"/>
                    </a:lnTo>
                    <a:lnTo>
                      <a:pt x="976" y="34"/>
                    </a:lnTo>
                    <a:lnTo>
                      <a:pt x="942" y="24"/>
                    </a:lnTo>
                    <a:lnTo>
                      <a:pt x="908" y="15"/>
                    </a:lnTo>
                    <a:lnTo>
                      <a:pt x="872" y="8"/>
                    </a:lnTo>
                    <a:lnTo>
                      <a:pt x="836" y="3"/>
                    </a:lnTo>
                    <a:lnTo>
                      <a:pt x="818" y="1"/>
                    </a:lnTo>
                    <a:lnTo>
                      <a:pt x="799" y="0"/>
                    </a:lnTo>
                    <a:lnTo>
                      <a:pt x="781" y="0"/>
                    </a:lnTo>
                    <a:lnTo>
                      <a:pt x="763" y="1"/>
                    </a:lnTo>
                    <a:lnTo>
                      <a:pt x="744" y="2"/>
                    </a:lnTo>
                    <a:lnTo>
                      <a:pt x="725" y="4"/>
                    </a:lnTo>
                    <a:lnTo>
                      <a:pt x="706" y="7"/>
                    </a:lnTo>
                    <a:lnTo>
                      <a:pt x="689" y="10"/>
                    </a:lnTo>
                    <a:lnTo>
                      <a:pt x="652" y="17"/>
                    </a:lnTo>
                    <a:lnTo>
                      <a:pt x="616" y="27"/>
                    </a:lnTo>
                    <a:lnTo>
                      <a:pt x="580" y="38"/>
                    </a:lnTo>
                    <a:lnTo>
                      <a:pt x="547" y="50"/>
                    </a:lnTo>
                    <a:lnTo>
                      <a:pt x="513" y="61"/>
                    </a:lnTo>
                    <a:lnTo>
                      <a:pt x="482" y="74"/>
                    </a:lnTo>
                    <a:lnTo>
                      <a:pt x="425" y="97"/>
                    </a:lnTo>
                    <a:lnTo>
                      <a:pt x="375" y="115"/>
                    </a:lnTo>
                    <a:lnTo>
                      <a:pt x="354" y="123"/>
                    </a:lnTo>
                    <a:lnTo>
                      <a:pt x="335" y="127"/>
                    </a:lnTo>
                    <a:lnTo>
                      <a:pt x="327" y="129"/>
                    </a:lnTo>
                    <a:lnTo>
                      <a:pt x="320" y="130"/>
                    </a:lnTo>
                    <a:lnTo>
                      <a:pt x="313" y="130"/>
                    </a:lnTo>
                    <a:lnTo>
                      <a:pt x="307" y="129"/>
                    </a:lnTo>
                    <a:lnTo>
                      <a:pt x="290" y="127"/>
                    </a:lnTo>
                    <a:lnTo>
                      <a:pt x="267" y="127"/>
                    </a:lnTo>
                    <a:lnTo>
                      <a:pt x="242" y="128"/>
                    </a:lnTo>
                    <a:lnTo>
                      <a:pt x="213" y="130"/>
                    </a:lnTo>
                    <a:lnTo>
                      <a:pt x="184" y="132"/>
                    </a:lnTo>
                    <a:lnTo>
                      <a:pt x="154" y="136"/>
                    </a:lnTo>
                    <a:lnTo>
                      <a:pt x="125" y="139"/>
                    </a:lnTo>
                    <a:lnTo>
                      <a:pt x="99" y="144"/>
                    </a:lnTo>
                    <a:lnTo>
                      <a:pt x="91" y="160"/>
                    </a:lnTo>
                    <a:lnTo>
                      <a:pt x="84" y="178"/>
                    </a:lnTo>
                    <a:lnTo>
                      <a:pt x="77" y="196"/>
                    </a:lnTo>
                    <a:lnTo>
                      <a:pt x="69" y="212"/>
                    </a:lnTo>
                    <a:lnTo>
                      <a:pt x="62" y="230"/>
                    </a:lnTo>
                    <a:lnTo>
                      <a:pt x="54" y="247"/>
                    </a:lnTo>
                    <a:lnTo>
                      <a:pt x="46" y="263"/>
                    </a:lnTo>
                    <a:lnTo>
                      <a:pt x="39" y="280"/>
                    </a:lnTo>
                    <a:lnTo>
                      <a:pt x="27" y="309"/>
                    </a:lnTo>
                    <a:lnTo>
                      <a:pt x="17" y="336"/>
                    </a:lnTo>
                    <a:lnTo>
                      <a:pt x="10" y="363"/>
                    </a:lnTo>
                    <a:lnTo>
                      <a:pt x="4" y="391"/>
                    </a:lnTo>
                    <a:lnTo>
                      <a:pt x="1" y="417"/>
                    </a:lnTo>
                    <a:lnTo>
                      <a:pt x="0" y="443"/>
                    </a:lnTo>
                    <a:lnTo>
                      <a:pt x="0" y="468"/>
                    </a:lnTo>
                    <a:lnTo>
                      <a:pt x="3" y="493"/>
                    </a:lnTo>
                    <a:lnTo>
                      <a:pt x="7" y="517"/>
                    </a:lnTo>
                    <a:lnTo>
                      <a:pt x="12" y="540"/>
                    </a:lnTo>
                    <a:lnTo>
                      <a:pt x="19" y="563"/>
                    </a:lnTo>
                    <a:lnTo>
                      <a:pt x="29" y="583"/>
                    </a:lnTo>
                    <a:lnTo>
                      <a:pt x="39" y="605"/>
                    </a:lnTo>
                    <a:lnTo>
                      <a:pt x="52" y="625"/>
                    </a:lnTo>
                    <a:lnTo>
                      <a:pt x="65" y="644"/>
                    </a:lnTo>
                    <a:lnTo>
                      <a:pt x="80" y="663"/>
                    </a:lnTo>
                    <a:lnTo>
                      <a:pt x="95" y="680"/>
                    </a:lnTo>
                    <a:lnTo>
                      <a:pt x="113" y="697"/>
                    </a:lnTo>
                    <a:lnTo>
                      <a:pt x="131" y="713"/>
                    </a:lnTo>
                    <a:lnTo>
                      <a:pt x="150" y="727"/>
                    </a:lnTo>
                    <a:lnTo>
                      <a:pt x="170" y="741"/>
                    </a:lnTo>
                    <a:lnTo>
                      <a:pt x="191" y="754"/>
                    </a:lnTo>
                    <a:lnTo>
                      <a:pt x="213" y="766"/>
                    </a:lnTo>
                    <a:lnTo>
                      <a:pt x="236" y="776"/>
                    </a:lnTo>
                    <a:lnTo>
                      <a:pt x="259" y="786"/>
                    </a:lnTo>
                    <a:lnTo>
                      <a:pt x="283" y="794"/>
                    </a:lnTo>
                    <a:lnTo>
                      <a:pt x="307" y="801"/>
                    </a:lnTo>
                    <a:lnTo>
                      <a:pt x="332" y="806"/>
                    </a:lnTo>
                    <a:lnTo>
                      <a:pt x="358" y="812"/>
                    </a:lnTo>
                    <a:lnTo>
                      <a:pt x="383" y="815"/>
                    </a:lnTo>
                    <a:lnTo>
                      <a:pt x="409" y="817"/>
                    </a:lnTo>
                    <a:lnTo>
                      <a:pt x="435" y="817"/>
                    </a:lnTo>
                    <a:lnTo>
                      <a:pt x="541" y="819"/>
                    </a:lnTo>
                    <a:lnTo>
                      <a:pt x="646" y="823"/>
                    </a:lnTo>
                    <a:lnTo>
                      <a:pt x="698" y="825"/>
                    </a:lnTo>
                    <a:lnTo>
                      <a:pt x="751" y="827"/>
                    </a:lnTo>
                    <a:lnTo>
                      <a:pt x="804" y="827"/>
                    </a:lnTo>
                    <a:lnTo>
                      <a:pt x="859" y="827"/>
                    </a:lnTo>
                    <a:lnTo>
                      <a:pt x="913" y="825"/>
                    </a:lnTo>
                    <a:lnTo>
                      <a:pt x="967" y="821"/>
                    </a:lnTo>
                    <a:lnTo>
                      <a:pt x="995" y="818"/>
                    </a:lnTo>
                    <a:lnTo>
                      <a:pt x="1022" y="815"/>
                    </a:lnTo>
                    <a:lnTo>
                      <a:pt x="1050" y="810"/>
                    </a:lnTo>
                    <a:lnTo>
                      <a:pt x="1078" y="805"/>
                    </a:lnTo>
                    <a:lnTo>
                      <a:pt x="1107" y="799"/>
                    </a:lnTo>
                    <a:lnTo>
                      <a:pt x="1135" y="793"/>
                    </a:lnTo>
                    <a:lnTo>
                      <a:pt x="1164" y="786"/>
                    </a:lnTo>
                    <a:lnTo>
                      <a:pt x="1193" y="778"/>
                    </a:lnTo>
                    <a:lnTo>
                      <a:pt x="1222" y="769"/>
                    </a:lnTo>
                    <a:lnTo>
                      <a:pt x="1252" y="758"/>
                    </a:lnTo>
                    <a:lnTo>
                      <a:pt x="1281" y="748"/>
                    </a:lnTo>
                    <a:lnTo>
                      <a:pt x="1311" y="736"/>
                    </a:lnTo>
                    <a:lnTo>
                      <a:pt x="1331" y="726"/>
                    </a:lnTo>
                    <a:lnTo>
                      <a:pt x="1350" y="717"/>
                    </a:lnTo>
                    <a:lnTo>
                      <a:pt x="1367" y="707"/>
                    </a:lnTo>
                    <a:lnTo>
                      <a:pt x="1383" y="697"/>
                    </a:lnTo>
                    <a:lnTo>
                      <a:pt x="1397" y="685"/>
                    </a:lnTo>
                    <a:lnTo>
                      <a:pt x="1411" y="674"/>
                    </a:lnTo>
                    <a:lnTo>
                      <a:pt x="1422" y="663"/>
                    </a:lnTo>
                    <a:lnTo>
                      <a:pt x="1434" y="650"/>
                    </a:lnTo>
                    <a:lnTo>
                      <a:pt x="1443" y="638"/>
                    </a:lnTo>
                    <a:lnTo>
                      <a:pt x="1452" y="624"/>
                    </a:lnTo>
                    <a:lnTo>
                      <a:pt x="1460" y="610"/>
                    </a:lnTo>
                    <a:lnTo>
                      <a:pt x="1466" y="596"/>
                    </a:lnTo>
                    <a:lnTo>
                      <a:pt x="1471" y="581"/>
                    </a:lnTo>
                    <a:lnTo>
                      <a:pt x="1476" y="567"/>
                    </a:lnTo>
                    <a:lnTo>
                      <a:pt x="1479" y="550"/>
                    </a:lnTo>
                    <a:lnTo>
                      <a:pt x="1482" y="534"/>
                    </a:lnTo>
                    <a:lnTo>
                      <a:pt x="1483" y="518"/>
                    </a:lnTo>
                    <a:lnTo>
                      <a:pt x="1484" y="501"/>
                    </a:lnTo>
                    <a:lnTo>
                      <a:pt x="1483" y="483"/>
                    </a:lnTo>
                    <a:lnTo>
                      <a:pt x="1482" y="465"/>
                    </a:lnTo>
                    <a:lnTo>
                      <a:pt x="1480" y="447"/>
                    </a:lnTo>
                    <a:lnTo>
                      <a:pt x="1478" y="427"/>
                    </a:lnTo>
                    <a:lnTo>
                      <a:pt x="1474" y="408"/>
                    </a:lnTo>
                    <a:lnTo>
                      <a:pt x="1470" y="387"/>
                    </a:lnTo>
                    <a:lnTo>
                      <a:pt x="1460" y="347"/>
                    </a:lnTo>
                    <a:lnTo>
                      <a:pt x="1447" y="303"/>
                    </a:lnTo>
                    <a:lnTo>
                      <a:pt x="1433" y="258"/>
                    </a:lnTo>
                    <a:lnTo>
                      <a:pt x="1416" y="210"/>
                    </a:lnTo>
                    <a:close/>
                  </a:path>
                </a:pathLst>
              </a:custGeom>
              <a:solidFill>
                <a:srgbClr val="F8FA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50" name="Freeform 478"/>
              <p:cNvSpPr>
                <a:spLocks/>
              </p:cNvSpPr>
              <p:nvPr/>
            </p:nvSpPr>
            <p:spPr bwMode="auto">
              <a:xfrm>
                <a:off x="4581" y="2741"/>
                <a:ext cx="56" cy="35"/>
              </a:xfrm>
              <a:custGeom>
                <a:avLst/>
                <a:gdLst>
                  <a:gd name="T0" fmla="*/ 0 w 1271"/>
                  <a:gd name="T1" fmla="*/ 0 h 814"/>
                  <a:gd name="T2" fmla="*/ 0 w 1271"/>
                  <a:gd name="T3" fmla="*/ 0 h 814"/>
                  <a:gd name="T4" fmla="*/ 0 w 1271"/>
                  <a:gd name="T5" fmla="*/ 0 h 814"/>
                  <a:gd name="T6" fmla="*/ 0 w 1271"/>
                  <a:gd name="T7" fmla="*/ 0 h 814"/>
                  <a:gd name="T8" fmla="*/ 0 w 1271"/>
                  <a:gd name="T9" fmla="*/ 0 h 814"/>
                  <a:gd name="T10" fmla="*/ 0 w 1271"/>
                  <a:gd name="T11" fmla="*/ 0 h 814"/>
                  <a:gd name="T12" fmla="*/ 0 w 1271"/>
                  <a:gd name="T13" fmla="*/ 0 h 814"/>
                  <a:gd name="T14" fmla="*/ 0 w 1271"/>
                  <a:gd name="T15" fmla="*/ 0 h 814"/>
                  <a:gd name="T16" fmla="*/ 0 w 1271"/>
                  <a:gd name="T17" fmla="*/ 0 h 814"/>
                  <a:gd name="T18" fmla="*/ 0 w 1271"/>
                  <a:gd name="T19" fmla="*/ 0 h 814"/>
                  <a:gd name="T20" fmla="*/ 0 w 1271"/>
                  <a:gd name="T21" fmla="*/ 0 h 814"/>
                  <a:gd name="T22" fmla="*/ 0 w 1271"/>
                  <a:gd name="T23" fmla="*/ 0 h 814"/>
                  <a:gd name="T24" fmla="*/ 0 w 1271"/>
                  <a:gd name="T25" fmla="*/ 0 h 814"/>
                  <a:gd name="T26" fmla="*/ 0 w 1271"/>
                  <a:gd name="T27" fmla="*/ 0 h 814"/>
                  <a:gd name="T28" fmla="*/ 0 w 1271"/>
                  <a:gd name="T29" fmla="*/ 0 h 814"/>
                  <a:gd name="T30" fmla="*/ 0 w 1271"/>
                  <a:gd name="T31" fmla="*/ 0 h 814"/>
                  <a:gd name="T32" fmla="*/ 0 w 1271"/>
                  <a:gd name="T33" fmla="*/ 0 h 814"/>
                  <a:gd name="T34" fmla="*/ 0 w 1271"/>
                  <a:gd name="T35" fmla="*/ 0 h 814"/>
                  <a:gd name="T36" fmla="*/ 0 w 1271"/>
                  <a:gd name="T37" fmla="*/ 0 h 814"/>
                  <a:gd name="T38" fmla="*/ 0 w 1271"/>
                  <a:gd name="T39" fmla="*/ 0 h 814"/>
                  <a:gd name="T40" fmla="*/ 0 w 1271"/>
                  <a:gd name="T41" fmla="*/ 0 h 814"/>
                  <a:gd name="T42" fmla="*/ 0 w 1271"/>
                  <a:gd name="T43" fmla="*/ 0 h 814"/>
                  <a:gd name="T44" fmla="*/ 0 w 1271"/>
                  <a:gd name="T45" fmla="*/ 0 h 814"/>
                  <a:gd name="T46" fmla="*/ 0 w 1271"/>
                  <a:gd name="T47" fmla="*/ 0 h 814"/>
                  <a:gd name="T48" fmla="*/ 0 w 1271"/>
                  <a:gd name="T49" fmla="*/ 0 h 814"/>
                  <a:gd name="T50" fmla="*/ 0 w 1271"/>
                  <a:gd name="T51" fmla="*/ 0 h 814"/>
                  <a:gd name="T52" fmla="*/ 0 w 1271"/>
                  <a:gd name="T53" fmla="*/ 0 h 814"/>
                  <a:gd name="T54" fmla="*/ 0 w 1271"/>
                  <a:gd name="T55" fmla="*/ 0 h 814"/>
                  <a:gd name="T56" fmla="*/ 0 w 1271"/>
                  <a:gd name="T57" fmla="*/ 0 h 814"/>
                  <a:gd name="T58" fmla="*/ 0 w 1271"/>
                  <a:gd name="T59" fmla="*/ 0 h 814"/>
                  <a:gd name="T60" fmla="*/ 0 w 1271"/>
                  <a:gd name="T61" fmla="*/ 0 h 814"/>
                  <a:gd name="T62" fmla="*/ 0 w 1271"/>
                  <a:gd name="T63" fmla="*/ 0 h 814"/>
                  <a:gd name="T64" fmla="*/ 0 w 1271"/>
                  <a:gd name="T65" fmla="*/ 0 h 814"/>
                  <a:gd name="T66" fmla="*/ 0 w 1271"/>
                  <a:gd name="T67" fmla="*/ 0 h 814"/>
                  <a:gd name="T68" fmla="*/ 0 w 1271"/>
                  <a:gd name="T69" fmla="*/ 0 h 814"/>
                  <a:gd name="T70" fmla="*/ 0 w 1271"/>
                  <a:gd name="T71" fmla="*/ 0 h 814"/>
                  <a:gd name="T72" fmla="*/ 0 w 1271"/>
                  <a:gd name="T73" fmla="*/ 0 h 814"/>
                  <a:gd name="T74" fmla="*/ 0 w 1271"/>
                  <a:gd name="T75" fmla="*/ 0 h 814"/>
                  <a:gd name="T76" fmla="*/ 0 w 1271"/>
                  <a:gd name="T77" fmla="*/ 0 h 814"/>
                  <a:gd name="T78" fmla="*/ 0 w 1271"/>
                  <a:gd name="T79" fmla="*/ 0 h 814"/>
                  <a:gd name="T80" fmla="*/ 0 w 1271"/>
                  <a:gd name="T81" fmla="*/ 0 h 814"/>
                  <a:gd name="T82" fmla="*/ 0 w 1271"/>
                  <a:gd name="T83" fmla="*/ 0 h 814"/>
                  <a:gd name="T84" fmla="*/ 0 w 1271"/>
                  <a:gd name="T85" fmla="*/ 0 h 814"/>
                  <a:gd name="T86" fmla="*/ 0 w 1271"/>
                  <a:gd name="T87" fmla="*/ 0 h 814"/>
                  <a:gd name="T88" fmla="*/ 0 w 1271"/>
                  <a:gd name="T89" fmla="*/ 0 h 814"/>
                  <a:gd name="T90" fmla="*/ 0 w 1271"/>
                  <a:gd name="T91" fmla="*/ 0 h 814"/>
                  <a:gd name="T92" fmla="*/ 0 w 1271"/>
                  <a:gd name="T93" fmla="*/ 0 h 814"/>
                  <a:gd name="T94" fmla="*/ 0 w 1271"/>
                  <a:gd name="T95" fmla="*/ 0 h 814"/>
                  <a:gd name="T96" fmla="*/ 0 w 1271"/>
                  <a:gd name="T97" fmla="*/ 0 h 814"/>
                  <a:gd name="T98" fmla="*/ 0 w 1271"/>
                  <a:gd name="T99" fmla="*/ 0 h 814"/>
                  <a:gd name="T100" fmla="*/ 0 w 1271"/>
                  <a:gd name="T101" fmla="*/ 0 h 814"/>
                  <a:gd name="T102" fmla="*/ 0 w 1271"/>
                  <a:gd name="T103" fmla="*/ 0 h 814"/>
                  <a:gd name="T104" fmla="*/ 0 w 1271"/>
                  <a:gd name="T105" fmla="*/ 0 h 814"/>
                  <a:gd name="T106" fmla="*/ 0 w 1271"/>
                  <a:gd name="T107" fmla="*/ 0 h 814"/>
                  <a:gd name="T108" fmla="*/ 0 w 1271"/>
                  <a:gd name="T109" fmla="*/ 0 h 814"/>
                  <a:gd name="T110" fmla="*/ 0 w 1271"/>
                  <a:gd name="T111" fmla="*/ 0 h 814"/>
                  <a:gd name="T112" fmla="*/ 0 w 1271"/>
                  <a:gd name="T113" fmla="*/ 0 h 814"/>
                  <a:gd name="T114" fmla="*/ 0 w 1271"/>
                  <a:gd name="T115" fmla="*/ 0 h 814"/>
                  <a:gd name="T116" fmla="*/ 0 w 1271"/>
                  <a:gd name="T117" fmla="*/ 0 h 814"/>
                  <a:gd name="T118" fmla="*/ 0 w 1271"/>
                  <a:gd name="T119" fmla="*/ 0 h 814"/>
                  <a:gd name="T120" fmla="*/ 0 w 1271"/>
                  <a:gd name="T121" fmla="*/ 0 h 81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271"/>
                  <a:gd name="T184" fmla="*/ 0 h 814"/>
                  <a:gd name="T185" fmla="*/ 1271 w 1271"/>
                  <a:gd name="T186" fmla="*/ 814 h 81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271" h="814">
                    <a:moveTo>
                      <a:pt x="208" y="799"/>
                    </a:moveTo>
                    <a:lnTo>
                      <a:pt x="214" y="800"/>
                    </a:lnTo>
                    <a:lnTo>
                      <a:pt x="221" y="800"/>
                    </a:lnTo>
                    <a:lnTo>
                      <a:pt x="228" y="799"/>
                    </a:lnTo>
                    <a:lnTo>
                      <a:pt x="236" y="797"/>
                    </a:lnTo>
                    <a:lnTo>
                      <a:pt x="255" y="793"/>
                    </a:lnTo>
                    <a:lnTo>
                      <a:pt x="276" y="785"/>
                    </a:lnTo>
                    <a:lnTo>
                      <a:pt x="326" y="767"/>
                    </a:lnTo>
                    <a:lnTo>
                      <a:pt x="383" y="744"/>
                    </a:lnTo>
                    <a:lnTo>
                      <a:pt x="414" y="731"/>
                    </a:lnTo>
                    <a:lnTo>
                      <a:pt x="448" y="720"/>
                    </a:lnTo>
                    <a:lnTo>
                      <a:pt x="481" y="708"/>
                    </a:lnTo>
                    <a:lnTo>
                      <a:pt x="517" y="697"/>
                    </a:lnTo>
                    <a:lnTo>
                      <a:pt x="553" y="687"/>
                    </a:lnTo>
                    <a:lnTo>
                      <a:pt x="590" y="680"/>
                    </a:lnTo>
                    <a:lnTo>
                      <a:pt x="607" y="677"/>
                    </a:lnTo>
                    <a:lnTo>
                      <a:pt x="626" y="674"/>
                    </a:lnTo>
                    <a:lnTo>
                      <a:pt x="645" y="672"/>
                    </a:lnTo>
                    <a:lnTo>
                      <a:pt x="664" y="671"/>
                    </a:lnTo>
                    <a:lnTo>
                      <a:pt x="682" y="670"/>
                    </a:lnTo>
                    <a:lnTo>
                      <a:pt x="700" y="670"/>
                    </a:lnTo>
                    <a:lnTo>
                      <a:pt x="719" y="671"/>
                    </a:lnTo>
                    <a:lnTo>
                      <a:pt x="737" y="673"/>
                    </a:lnTo>
                    <a:lnTo>
                      <a:pt x="773" y="678"/>
                    </a:lnTo>
                    <a:lnTo>
                      <a:pt x="809" y="685"/>
                    </a:lnTo>
                    <a:lnTo>
                      <a:pt x="843" y="694"/>
                    </a:lnTo>
                    <a:lnTo>
                      <a:pt x="877" y="704"/>
                    </a:lnTo>
                    <a:lnTo>
                      <a:pt x="910" y="715"/>
                    </a:lnTo>
                    <a:lnTo>
                      <a:pt x="942" y="726"/>
                    </a:lnTo>
                    <a:lnTo>
                      <a:pt x="972" y="736"/>
                    </a:lnTo>
                    <a:lnTo>
                      <a:pt x="1001" y="747"/>
                    </a:lnTo>
                    <a:lnTo>
                      <a:pt x="1030" y="755"/>
                    </a:lnTo>
                    <a:lnTo>
                      <a:pt x="1056" y="762"/>
                    </a:lnTo>
                    <a:lnTo>
                      <a:pt x="1068" y="766"/>
                    </a:lnTo>
                    <a:lnTo>
                      <a:pt x="1080" y="768"/>
                    </a:lnTo>
                    <a:lnTo>
                      <a:pt x="1091" y="769"/>
                    </a:lnTo>
                    <a:lnTo>
                      <a:pt x="1102" y="770"/>
                    </a:lnTo>
                    <a:lnTo>
                      <a:pt x="1113" y="770"/>
                    </a:lnTo>
                    <a:lnTo>
                      <a:pt x="1123" y="769"/>
                    </a:lnTo>
                    <a:lnTo>
                      <a:pt x="1133" y="767"/>
                    </a:lnTo>
                    <a:lnTo>
                      <a:pt x="1142" y="764"/>
                    </a:lnTo>
                    <a:lnTo>
                      <a:pt x="1174" y="753"/>
                    </a:lnTo>
                    <a:lnTo>
                      <a:pt x="1202" y="746"/>
                    </a:lnTo>
                    <a:lnTo>
                      <a:pt x="1223" y="742"/>
                    </a:lnTo>
                    <a:lnTo>
                      <a:pt x="1241" y="740"/>
                    </a:lnTo>
                    <a:lnTo>
                      <a:pt x="1254" y="739"/>
                    </a:lnTo>
                    <a:lnTo>
                      <a:pt x="1263" y="740"/>
                    </a:lnTo>
                    <a:lnTo>
                      <a:pt x="1268" y="741"/>
                    </a:lnTo>
                    <a:lnTo>
                      <a:pt x="1270" y="741"/>
                    </a:lnTo>
                    <a:lnTo>
                      <a:pt x="1271" y="723"/>
                    </a:lnTo>
                    <a:lnTo>
                      <a:pt x="1262" y="679"/>
                    </a:lnTo>
                    <a:lnTo>
                      <a:pt x="1253" y="634"/>
                    </a:lnTo>
                    <a:lnTo>
                      <a:pt x="1245" y="589"/>
                    </a:lnTo>
                    <a:lnTo>
                      <a:pt x="1238" y="544"/>
                    </a:lnTo>
                    <a:lnTo>
                      <a:pt x="1233" y="499"/>
                    </a:lnTo>
                    <a:lnTo>
                      <a:pt x="1228" y="453"/>
                    </a:lnTo>
                    <a:lnTo>
                      <a:pt x="1223" y="407"/>
                    </a:lnTo>
                    <a:lnTo>
                      <a:pt x="1220" y="361"/>
                    </a:lnTo>
                    <a:lnTo>
                      <a:pt x="1217" y="315"/>
                    </a:lnTo>
                    <a:lnTo>
                      <a:pt x="1216" y="271"/>
                    </a:lnTo>
                    <a:lnTo>
                      <a:pt x="1215" y="226"/>
                    </a:lnTo>
                    <a:lnTo>
                      <a:pt x="1215" y="182"/>
                    </a:lnTo>
                    <a:lnTo>
                      <a:pt x="1216" y="139"/>
                    </a:lnTo>
                    <a:lnTo>
                      <a:pt x="1218" y="98"/>
                    </a:lnTo>
                    <a:lnTo>
                      <a:pt x="1220" y="57"/>
                    </a:lnTo>
                    <a:lnTo>
                      <a:pt x="1223" y="17"/>
                    </a:lnTo>
                    <a:lnTo>
                      <a:pt x="1223" y="15"/>
                    </a:lnTo>
                    <a:lnTo>
                      <a:pt x="1223" y="13"/>
                    </a:lnTo>
                    <a:lnTo>
                      <a:pt x="1223" y="11"/>
                    </a:lnTo>
                    <a:lnTo>
                      <a:pt x="1224" y="9"/>
                    </a:lnTo>
                    <a:lnTo>
                      <a:pt x="1224" y="7"/>
                    </a:lnTo>
                    <a:lnTo>
                      <a:pt x="1224" y="5"/>
                    </a:lnTo>
                    <a:lnTo>
                      <a:pt x="1224" y="3"/>
                    </a:lnTo>
                    <a:lnTo>
                      <a:pt x="1224" y="0"/>
                    </a:lnTo>
                    <a:lnTo>
                      <a:pt x="1179" y="14"/>
                    </a:lnTo>
                    <a:lnTo>
                      <a:pt x="1124" y="30"/>
                    </a:lnTo>
                    <a:lnTo>
                      <a:pt x="1064" y="45"/>
                    </a:lnTo>
                    <a:lnTo>
                      <a:pt x="997" y="62"/>
                    </a:lnTo>
                    <a:lnTo>
                      <a:pt x="927" y="79"/>
                    </a:lnTo>
                    <a:lnTo>
                      <a:pt x="853" y="94"/>
                    </a:lnTo>
                    <a:lnTo>
                      <a:pt x="776" y="109"/>
                    </a:lnTo>
                    <a:lnTo>
                      <a:pt x="698" y="123"/>
                    </a:lnTo>
                    <a:lnTo>
                      <a:pt x="659" y="127"/>
                    </a:lnTo>
                    <a:lnTo>
                      <a:pt x="621" y="129"/>
                    </a:lnTo>
                    <a:lnTo>
                      <a:pt x="582" y="130"/>
                    </a:lnTo>
                    <a:lnTo>
                      <a:pt x="545" y="128"/>
                    </a:lnTo>
                    <a:lnTo>
                      <a:pt x="507" y="125"/>
                    </a:lnTo>
                    <a:lnTo>
                      <a:pt x="471" y="121"/>
                    </a:lnTo>
                    <a:lnTo>
                      <a:pt x="435" y="114"/>
                    </a:lnTo>
                    <a:lnTo>
                      <a:pt x="401" y="107"/>
                    </a:lnTo>
                    <a:lnTo>
                      <a:pt x="368" y="100"/>
                    </a:lnTo>
                    <a:lnTo>
                      <a:pt x="335" y="90"/>
                    </a:lnTo>
                    <a:lnTo>
                      <a:pt x="304" y="81"/>
                    </a:lnTo>
                    <a:lnTo>
                      <a:pt x="275" y="72"/>
                    </a:lnTo>
                    <a:lnTo>
                      <a:pt x="248" y="61"/>
                    </a:lnTo>
                    <a:lnTo>
                      <a:pt x="221" y="51"/>
                    </a:lnTo>
                    <a:lnTo>
                      <a:pt x="197" y="40"/>
                    </a:lnTo>
                    <a:lnTo>
                      <a:pt x="175" y="31"/>
                    </a:lnTo>
                    <a:lnTo>
                      <a:pt x="175" y="80"/>
                    </a:lnTo>
                    <a:lnTo>
                      <a:pt x="173" y="129"/>
                    </a:lnTo>
                    <a:lnTo>
                      <a:pt x="169" y="178"/>
                    </a:lnTo>
                    <a:lnTo>
                      <a:pt x="164" y="228"/>
                    </a:lnTo>
                    <a:lnTo>
                      <a:pt x="157" y="278"/>
                    </a:lnTo>
                    <a:lnTo>
                      <a:pt x="149" y="327"/>
                    </a:lnTo>
                    <a:lnTo>
                      <a:pt x="139" y="377"/>
                    </a:lnTo>
                    <a:lnTo>
                      <a:pt x="128" y="426"/>
                    </a:lnTo>
                    <a:lnTo>
                      <a:pt x="115" y="476"/>
                    </a:lnTo>
                    <a:lnTo>
                      <a:pt x="102" y="525"/>
                    </a:lnTo>
                    <a:lnTo>
                      <a:pt x="87" y="574"/>
                    </a:lnTo>
                    <a:lnTo>
                      <a:pt x="71" y="622"/>
                    </a:lnTo>
                    <a:lnTo>
                      <a:pt x="55" y="671"/>
                    </a:lnTo>
                    <a:lnTo>
                      <a:pt x="37" y="719"/>
                    </a:lnTo>
                    <a:lnTo>
                      <a:pt x="18" y="766"/>
                    </a:lnTo>
                    <a:lnTo>
                      <a:pt x="0" y="814"/>
                    </a:lnTo>
                    <a:lnTo>
                      <a:pt x="26" y="809"/>
                    </a:lnTo>
                    <a:lnTo>
                      <a:pt x="55" y="806"/>
                    </a:lnTo>
                    <a:lnTo>
                      <a:pt x="85" y="802"/>
                    </a:lnTo>
                    <a:lnTo>
                      <a:pt x="114" y="800"/>
                    </a:lnTo>
                    <a:lnTo>
                      <a:pt x="143" y="798"/>
                    </a:lnTo>
                    <a:lnTo>
                      <a:pt x="168" y="797"/>
                    </a:lnTo>
                    <a:lnTo>
                      <a:pt x="191" y="797"/>
                    </a:lnTo>
                    <a:lnTo>
                      <a:pt x="208" y="799"/>
                    </a:lnTo>
                    <a:close/>
                  </a:path>
                </a:pathLst>
              </a:custGeom>
              <a:solidFill>
                <a:srgbClr val="78FF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51" name="Freeform 479"/>
              <p:cNvSpPr>
                <a:spLocks/>
              </p:cNvSpPr>
              <p:nvPr/>
            </p:nvSpPr>
            <p:spPr bwMode="auto">
              <a:xfrm>
                <a:off x="4587" y="2690"/>
                <a:ext cx="49" cy="56"/>
              </a:xfrm>
              <a:custGeom>
                <a:avLst/>
                <a:gdLst>
                  <a:gd name="T0" fmla="*/ 0 w 1116"/>
                  <a:gd name="T1" fmla="*/ 0 h 1297"/>
                  <a:gd name="T2" fmla="*/ 0 w 1116"/>
                  <a:gd name="T3" fmla="*/ 0 h 1297"/>
                  <a:gd name="T4" fmla="*/ 0 w 1116"/>
                  <a:gd name="T5" fmla="*/ 0 h 1297"/>
                  <a:gd name="T6" fmla="*/ 0 w 1116"/>
                  <a:gd name="T7" fmla="*/ 0 h 1297"/>
                  <a:gd name="T8" fmla="*/ 0 w 1116"/>
                  <a:gd name="T9" fmla="*/ 0 h 1297"/>
                  <a:gd name="T10" fmla="*/ 0 w 1116"/>
                  <a:gd name="T11" fmla="*/ 0 h 1297"/>
                  <a:gd name="T12" fmla="*/ 0 w 1116"/>
                  <a:gd name="T13" fmla="*/ 0 h 1297"/>
                  <a:gd name="T14" fmla="*/ 0 w 1116"/>
                  <a:gd name="T15" fmla="*/ 0 h 1297"/>
                  <a:gd name="T16" fmla="*/ 0 w 1116"/>
                  <a:gd name="T17" fmla="*/ 0 h 1297"/>
                  <a:gd name="T18" fmla="*/ 0 w 1116"/>
                  <a:gd name="T19" fmla="*/ 0 h 1297"/>
                  <a:gd name="T20" fmla="*/ 0 w 1116"/>
                  <a:gd name="T21" fmla="*/ 0 h 1297"/>
                  <a:gd name="T22" fmla="*/ 0 w 1116"/>
                  <a:gd name="T23" fmla="*/ 0 h 1297"/>
                  <a:gd name="T24" fmla="*/ 0 w 1116"/>
                  <a:gd name="T25" fmla="*/ 0 h 1297"/>
                  <a:gd name="T26" fmla="*/ 0 w 1116"/>
                  <a:gd name="T27" fmla="*/ 0 h 1297"/>
                  <a:gd name="T28" fmla="*/ 0 w 1116"/>
                  <a:gd name="T29" fmla="*/ 0 h 1297"/>
                  <a:gd name="T30" fmla="*/ 0 w 1116"/>
                  <a:gd name="T31" fmla="*/ 0 h 1297"/>
                  <a:gd name="T32" fmla="*/ 0 w 1116"/>
                  <a:gd name="T33" fmla="*/ 0 h 1297"/>
                  <a:gd name="T34" fmla="*/ 0 w 1116"/>
                  <a:gd name="T35" fmla="*/ 0 h 1297"/>
                  <a:gd name="T36" fmla="*/ 0 w 1116"/>
                  <a:gd name="T37" fmla="*/ 0 h 1297"/>
                  <a:gd name="T38" fmla="*/ 0 w 1116"/>
                  <a:gd name="T39" fmla="*/ 0 h 1297"/>
                  <a:gd name="T40" fmla="*/ 0 w 1116"/>
                  <a:gd name="T41" fmla="*/ 0 h 1297"/>
                  <a:gd name="T42" fmla="*/ 0 w 1116"/>
                  <a:gd name="T43" fmla="*/ 0 h 1297"/>
                  <a:gd name="T44" fmla="*/ 0 w 1116"/>
                  <a:gd name="T45" fmla="*/ 0 h 1297"/>
                  <a:gd name="T46" fmla="*/ 0 w 1116"/>
                  <a:gd name="T47" fmla="*/ 0 h 1297"/>
                  <a:gd name="T48" fmla="*/ 0 w 1116"/>
                  <a:gd name="T49" fmla="*/ 0 h 1297"/>
                  <a:gd name="T50" fmla="*/ 0 w 1116"/>
                  <a:gd name="T51" fmla="*/ 0 h 1297"/>
                  <a:gd name="T52" fmla="*/ 0 w 1116"/>
                  <a:gd name="T53" fmla="*/ 0 h 1297"/>
                  <a:gd name="T54" fmla="*/ 0 w 1116"/>
                  <a:gd name="T55" fmla="*/ 0 h 1297"/>
                  <a:gd name="T56" fmla="*/ 0 w 1116"/>
                  <a:gd name="T57" fmla="*/ 0 h 1297"/>
                  <a:gd name="T58" fmla="*/ 0 w 1116"/>
                  <a:gd name="T59" fmla="*/ 0 h 1297"/>
                  <a:gd name="T60" fmla="*/ 0 w 1116"/>
                  <a:gd name="T61" fmla="*/ 0 h 1297"/>
                  <a:gd name="T62" fmla="*/ 0 w 1116"/>
                  <a:gd name="T63" fmla="*/ 0 h 1297"/>
                  <a:gd name="T64" fmla="*/ 0 w 1116"/>
                  <a:gd name="T65" fmla="*/ 0 h 1297"/>
                  <a:gd name="T66" fmla="*/ 0 w 1116"/>
                  <a:gd name="T67" fmla="*/ 0 h 1297"/>
                  <a:gd name="T68" fmla="*/ 0 w 1116"/>
                  <a:gd name="T69" fmla="*/ 0 h 1297"/>
                  <a:gd name="T70" fmla="*/ 0 w 1116"/>
                  <a:gd name="T71" fmla="*/ 0 h 1297"/>
                  <a:gd name="T72" fmla="*/ 0 w 1116"/>
                  <a:gd name="T73" fmla="*/ 0 h 1297"/>
                  <a:gd name="T74" fmla="*/ 0 w 1116"/>
                  <a:gd name="T75" fmla="*/ 0 h 1297"/>
                  <a:gd name="T76" fmla="*/ 0 w 1116"/>
                  <a:gd name="T77" fmla="*/ 0 h 1297"/>
                  <a:gd name="T78" fmla="*/ 0 w 1116"/>
                  <a:gd name="T79" fmla="*/ 0 h 1297"/>
                  <a:gd name="T80" fmla="*/ 0 w 1116"/>
                  <a:gd name="T81" fmla="*/ 0 h 1297"/>
                  <a:gd name="T82" fmla="*/ 0 w 1116"/>
                  <a:gd name="T83" fmla="*/ 0 h 1297"/>
                  <a:gd name="T84" fmla="*/ 0 w 1116"/>
                  <a:gd name="T85" fmla="*/ 0 h 1297"/>
                  <a:gd name="T86" fmla="*/ 0 w 1116"/>
                  <a:gd name="T87" fmla="*/ 0 h 1297"/>
                  <a:gd name="T88" fmla="*/ 0 w 1116"/>
                  <a:gd name="T89" fmla="*/ 0 h 1297"/>
                  <a:gd name="T90" fmla="*/ 0 w 1116"/>
                  <a:gd name="T91" fmla="*/ 0 h 1297"/>
                  <a:gd name="T92" fmla="*/ 0 w 1116"/>
                  <a:gd name="T93" fmla="*/ 0 h 1297"/>
                  <a:gd name="T94" fmla="*/ 0 w 1116"/>
                  <a:gd name="T95" fmla="*/ 0 h 1297"/>
                  <a:gd name="T96" fmla="*/ 0 w 1116"/>
                  <a:gd name="T97" fmla="*/ 0 h 1297"/>
                  <a:gd name="T98" fmla="*/ 0 w 1116"/>
                  <a:gd name="T99" fmla="*/ 0 h 1297"/>
                  <a:gd name="T100" fmla="*/ 0 w 1116"/>
                  <a:gd name="T101" fmla="*/ 0 h 1297"/>
                  <a:gd name="T102" fmla="*/ 0 w 1116"/>
                  <a:gd name="T103" fmla="*/ 0 h 129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16"/>
                  <a:gd name="T157" fmla="*/ 0 h 1297"/>
                  <a:gd name="T158" fmla="*/ 1116 w 1116"/>
                  <a:gd name="T159" fmla="*/ 1297 h 129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16" h="1297">
                    <a:moveTo>
                      <a:pt x="0" y="97"/>
                    </a:moveTo>
                    <a:lnTo>
                      <a:pt x="3" y="203"/>
                    </a:lnTo>
                    <a:lnTo>
                      <a:pt x="7" y="329"/>
                    </a:lnTo>
                    <a:lnTo>
                      <a:pt x="12" y="469"/>
                    </a:lnTo>
                    <a:lnTo>
                      <a:pt x="18" y="616"/>
                    </a:lnTo>
                    <a:lnTo>
                      <a:pt x="24" y="764"/>
                    </a:lnTo>
                    <a:lnTo>
                      <a:pt x="30" y="905"/>
                    </a:lnTo>
                    <a:lnTo>
                      <a:pt x="36" y="1032"/>
                    </a:lnTo>
                    <a:lnTo>
                      <a:pt x="44" y="1137"/>
                    </a:lnTo>
                    <a:lnTo>
                      <a:pt x="44" y="1145"/>
                    </a:lnTo>
                    <a:lnTo>
                      <a:pt x="44" y="1153"/>
                    </a:lnTo>
                    <a:lnTo>
                      <a:pt x="44" y="1160"/>
                    </a:lnTo>
                    <a:lnTo>
                      <a:pt x="44" y="1168"/>
                    </a:lnTo>
                    <a:lnTo>
                      <a:pt x="44" y="1175"/>
                    </a:lnTo>
                    <a:lnTo>
                      <a:pt x="45" y="1182"/>
                    </a:lnTo>
                    <a:lnTo>
                      <a:pt x="45" y="1191"/>
                    </a:lnTo>
                    <a:lnTo>
                      <a:pt x="45" y="1198"/>
                    </a:lnTo>
                    <a:lnTo>
                      <a:pt x="67" y="1207"/>
                    </a:lnTo>
                    <a:lnTo>
                      <a:pt x="91" y="1218"/>
                    </a:lnTo>
                    <a:lnTo>
                      <a:pt x="118" y="1228"/>
                    </a:lnTo>
                    <a:lnTo>
                      <a:pt x="145" y="1239"/>
                    </a:lnTo>
                    <a:lnTo>
                      <a:pt x="174" y="1248"/>
                    </a:lnTo>
                    <a:lnTo>
                      <a:pt x="205" y="1257"/>
                    </a:lnTo>
                    <a:lnTo>
                      <a:pt x="238" y="1267"/>
                    </a:lnTo>
                    <a:lnTo>
                      <a:pt x="271" y="1274"/>
                    </a:lnTo>
                    <a:lnTo>
                      <a:pt x="305" y="1281"/>
                    </a:lnTo>
                    <a:lnTo>
                      <a:pt x="341" y="1288"/>
                    </a:lnTo>
                    <a:lnTo>
                      <a:pt x="377" y="1292"/>
                    </a:lnTo>
                    <a:lnTo>
                      <a:pt x="415" y="1295"/>
                    </a:lnTo>
                    <a:lnTo>
                      <a:pt x="452" y="1297"/>
                    </a:lnTo>
                    <a:lnTo>
                      <a:pt x="491" y="1296"/>
                    </a:lnTo>
                    <a:lnTo>
                      <a:pt x="529" y="1294"/>
                    </a:lnTo>
                    <a:lnTo>
                      <a:pt x="568" y="1290"/>
                    </a:lnTo>
                    <a:lnTo>
                      <a:pt x="646" y="1276"/>
                    </a:lnTo>
                    <a:lnTo>
                      <a:pt x="723" y="1261"/>
                    </a:lnTo>
                    <a:lnTo>
                      <a:pt x="797" y="1246"/>
                    </a:lnTo>
                    <a:lnTo>
                      <a:pt x="867" y="1229"/>
                    </a:lnTo>
                    <a:lnTo>
                      <a:pt x="934" y="1212"/>
                    </a:lnTo>
                    <a:lnTo>
                      <a:pt x="994" y="1197"/>
                    </a:lnTo>
                    <a:lnTo>
                      <a:pt x="1049" y="1181"/>
                    </a:lnTo>
                    <a:lnTo>
                      <a:pt x="1094" y="1167"/>
                    </a:lnTo>
                    <a:lnTo>
                      <a:pt x="1098" y="1122"/>
                    </a:lnTo>
                    <a:lnTo>
                      <a:pt x="1101" y="1067"/>
                    </a:lnTo>
                    <a:lnTo>
                      <a:pt x="1103" y="1004"/>
                    </a:lnTo>
                    <a:lnTo>
                      <a:pt x="1105" y="934"/>
                    </a:lnTo>
                    <a:lnTo>
                      <a:pt x="1109" y="780"/>
                    </a:lnTo>
                    <a:lnTo>
                      <a:pt x="1111" y="613"/>
                    </a:lnTo>
                    <a:lnTo>
                      <a:pt x="1113" y="442"/>
                    </a:lnTo>
                    <a:lnTo>
                      <a:pt x="1115" y="277"/>
                    </a:lnTo>
                    <a:lnTo>
                      <a:pt x="1116" y="127"/>
                    </a:lnTo>
                    <a:lnTo>
                      <a:pt x="1116" y="0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7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52" name="Freeform 480"/>
              <p:cNvSpPr>
                <a:spLocks/>
              </p:cNvSpPr>
              <p:nvPr/>
            </p:nvSpPr>
            <p:spPr bwMode="auto">
              <a:xfrm>
                <a:off x="4643" y="2685"/>
                <a:ext cx="50" cy="52"/>
              </a:xfrm>
              <a:custGeom>
                <a:avLst/>
                <a:gdLst>
                  <a:gd name="T0" fmla="*/ 0 w 1141"/>
                  <a:gd name="T1" fmla="*/ 0 h 1204"/>
                  <a:gd name="T2" fmla="*/ 0 w 1141"/>
                  <a:gd name="T3" fmla="*/ 0 h 1204"/>
                  <a:gd name="T4" fmla="*/ 0 w 1141"/>
                  <a:gd name="T5" fmla="*/ 0 h 1204"/>
                  <a:gd name="T6" fmla="*/ 0 w 1141"/>
                  <a:gd name="T7" fmla="*/ 0 h 1204"/>
                  <a:gd name="T8" fmla="*/ 0 w 1141"/>
                  <a:gd name="T9" fmla="*/ 0 h 1204"/>
                  <a:gd name="T10" fmla="*/ 0 w 1141"/>
                  <a:gd name="T11" fmla="*/ 0 h 1204"/>
                  <a:gd name="T12" fmla="*/ 0 w 1141"/>
                  <a:gd name="T13" fmla="*/ 0 h 1204"/>
                  <a:gd name="T14" fmla="*/ 0 w 1141"/>
                  <a:gd name="T15" fmla="*/ 0 h 1204"/>
                  <a:gd name="T16" fmla="*/ 0 w 1141"/>
                  <a:gd name="T17" fmla="*/ 0 h 1204"/>
                  <a:gd name="T18" fmla="*/ 0 w 1141"/>
                  <a:gd name="T19" fmla="*/ 0 h 1204"/>
                  <a:gd name="T20" fmla="*/ 0 w 1141"/>
                  <a:gd name="T21" fmla="*/ 0 h 1204"/>
                  <a:gd name="T22" fmla="*/ 0 w 1141"/>
                  <a:gd name="T23" fmla="*/ 0 h 1204"/>
                  <a:gd name="T24" fmla="*/ 0 w 1141"/>
                  <a:gd name="T25" fmla="*/ 0 h 1204"/>
                  <a:gd name="T26" fmla="*/ 0 w 1141"/>
                  <a:gd name="T27" fmla="*/ 0 h 1204"/>
                  <a:gd name="T28" fmla="*/ 0 w 1141"/>
                  <a:gd name="T29" fmla="*/ 0 h 1204"/>
                  <a:gd name="T30" fmla="*/ 0 w 1141"/>
                  <a:gd name="T31" fmla="*/ 0 h 1204"/>
                  <a:gd name="T32" fmla="*/ 0 w 1141"/>
                  <a:gd name="T33" fmla="*/ 0 h 1204"/>
                  <a:gd name="T34" fmla="*/ 0 w 1141"/>
                  <a:gd name="T35" fmla="*/ 0 h 1204"/>
                  <a:gd name="T36" fmla="*/ 0 w 1141"/>
                  <a:gd name="T37" fmla="*/ 0 h 1204"/>
                  <a:gd name="T38" fmla="*/ 0 w 1141"/>
                  <a:gd name="T39" fmla="*/ 0 h 1204"/>
                  <a:gd name="T40" fmla="*/ 0 w 1141"/>
                  <a:gd name="T41" fmla="*/ 0 h 1204"/>
                  <a:gd name="T42" fmla="*/ 0 w 1141"/>
                  <a:gd name="T43" fmla="*/ 0 h 1204"/>
                  <a:gd name="T44" fmla="*/ 0 w 1141"/>
                  <a:gd name="T45" fmla="*/ 0 h 1204"/>
                  <a:gd name="T46" fmla="*/ 0 w 1141"/>
                  <a:gd name="T47" fmla="*/ 0 h 1204"/>
                  <a:gd name="T48" fmla="*/ 0 w 1141"/>
                  <a:gd name="T49" fmla="*/ 0 h 1204"/>
                  <a:gd name="T50" fmla="*/ 0 w 1141"/>
                  <a:gd name="T51" fmla="*/ 0 h 1204"/>
                  <a:gd name="T52" fmla="*/ 0 w 1141"/>
                  <a:gd name="T53" fmla="*/ 0 h 1204"/>
                  <a:gd name="T54" fmla="*/ 0 w 1141"/>
                  <a:gd name="T55" fmla="*/ 0 h 1204"/>
                  <a:gd name="T56" fmla="*/ 0 w 1141"/>
                  <a:gd name="T57" fmla="*/ 0 h 1204"/>
                  <a:gd name="T58" fmla="*/ 0 w 1141"/>
                  <a:gd name="T59" fmla="*/ 0 h 1204"/>
                  <a:gd name="T60" fmla="*/ 0 w 1141"/>
                  <a:gd name="T61" fmla="*/ 0 h 1204"/>
                  <a:gd name="T62" fmla="*/ 0 w 1141"/>
                  <a:gd name="T63" fmla="*/ 0 h 1204"/>
                  <a:gd name="T64" fmla="*/ 0 w 1141"/>
                  <a:gd name="T65" fmla="*/ 0 h 1204"/>
                  <a:gd name="T66" fmla="*/ 0 w 1141"/>
                  <a:gd name="T67" fmla="*/ 0 h 1204"/>
                  <a:gd name="T68" fmla="*/ 0 w 1141"/>
                  <a:gd name="T69" fmla="*/ 0 h 1204"/>
                  <a:gd name="T70" fmla="*/ 0 w 1141"/>
                  <a:gd name="T71" fmla="*/ 0 h 1204"/>
                  <a:gd name="T72" fmla="*/ 0 w 1141"/>
                  <a:gd name="T73" fmla="*/ 0 h 1204"/>
                  <a:gd name="T74" fmla="*/ 0 w 1141"/>
                  <a:gd name="T75" fmla="*/ 0 h 1204"/>
                  <a:gd name="T76" fmla="*/ 0 w 1141"/>
                  <a:gd name="T77" fmla="*/ 0 h 1204"/>
                  <a:gd name="T78" fmla="*/ 0 w 1141"/>
                  <a:gd name="T79" fmla="*/ 0 h 1204"/>
                  <a:gd name="T80" fmla="*/ 0 w 1141"/>
                  <a:gd name="T81" fmla="*/ 0 h 1204"/>
                  <a:gd name="T82" fmla="*/ 0 w 1141"/>
                  <a:gd name="T83" fmla="*/ 0 h 1204"/>
                  <a:gd name="T84" fmla="*/ 0 w 1141"/>
                  <a:gd name="T85" fmla="*/ 0 h 1204"/>
                  <a:gd name="T86" fmla="*/ 0 w 1141"/>
                  <a:gd name="T87" fmla="*/ 0 h 1204"/>
                  <a:gd name="T88" fmla="*/ 0 w 1141"/>
                  <a:gd name="T89" fmla="*/ 0 h 1204"/>
                  <a:gd name="T90" fmla="*/ 0 w 1141"/>
                  <a:gd name="T91" fmla="*/ 0 h 1204"/>
                  <a:gd name="T92" fmla="*/ 0 w 1141"/>
                  <a:gd name="T93" fmla="*/ 0 h 1204"/>
                  <a:gd name="T94" fmla="*/ 0 w 1141"/>
                  <a:gd name="T95" fmla="*/ 0 h 1204"/>
                  <a:gd name="T96" fmla="*/ 0 w 1141"/>
                  <a:gd name="T97" fmla="*/ 0 h 1204"/>
                  <a:gd name="T98" fmla="*/ 0 w 1141"/>
                  <a:gd name="T99" fmla="*/ 0 h 1204"/>
                  <a:gd name="T100" fmla="*/ 0 w 1141"/>
                  <a:gd name="T101" fmla="*/ 0 h 1204"/>
                  <a:gd name="T102" fmla="*/ 0 w 1141"/>
                  <a:gd name="T103" fmla="*/ 0 h 1204"/>
                  <a:gd name="T104" fmla="*/ 0 w 1141"/>
                  <a:gd name="T105" fmla="*/ 0 h 1204"/>
                  <a:gd name="T106" fmla="*/ 0 w 1141"/>
                  <a:gd name="T107" fmla="*/ 0 h 1204"/>
                  <a:gd name="T108" fmla="*/ 0 w 1141"/>
                  <a:gd name="T109" fmla="*/ 0 h 1204"/>
                  <a:gd name="T110" fmla="*/ 0 w 1141"/>
                  <a:gd name="T111" fmla="*/ 0 h 120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41"/>
                  <a:gd name="T169" fmla="*/ 0 h 1204"/>
                  <a:gd name="T170" fmla="*/ 1141 w 1141"/>
                  <a:gd name="T171" fmla="*/ 1204 h 120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41" h="1204">
                    <a:moveTo>
                      <a:pt x="6" y="98"/>
                    </a:moveTo>
                    <a:lnTo>
                      <a:pt x="4" y="181"/>
                    </a:lnTo>
                    <a:lnTo>
                      <a:pt x="2" y="281"/>
                    </a:lnTo>
                    <a:lnTo>
                      <a:pt x="1" y="394"/>
                    </a:lnTo>
                    <a:lnTo>
                      <a:pt x="0" y="515"/>
                    </a:lnTo>
                    <a:lnTo>
                      <a:pt x="0" y="640"/>
                    </a:lnTo>
                    <a:lnTo>
                      <a:pt x="1" y="764"/>
                    </a:lnTo>
                    <a:lnTo>
                      <a:pt x="3" y="824"/>
                    </a:lnTo>
                    <a:lnTo>
                      <a:pt x="4" y="884"/>
                    </a:lnTo>
                    <a:lnTo>
                      <a:pt x="7" y="940"/>
                    </a:lnTo>
                    <a:lnTo>
                      <a:pt x="10" y="994"/>
                    </a:lnTo>
                    <a:lnTo>
                      <a:pt x="11" y="1016"/>
                    </a:lnTo>
                    <a:lnTo>
                      <a:pt x="12" y="1038"/>
                    </a:lnTo>
                    <a:lnTo>
                      <a:pt x="13" y="1060"/>
                    </a:lnTo>
                    <a:lnTo>
                      <a:pt x="14" y="1081"/>
                    </a:lnTo>
                    <a:lnTo>
                      <a:pt x="14" y="1102"/>
                    </a:lnTo>
                    <a:lnTo>
                      <a:pt x="15" y="1123"/>
                    </a:lnTo>
                    <a:lnTo>
                      <a:pt x="15" y="1144"/>
                    </a:lnTo>
                    <a:lnTo>
                      <a:pt x="16" y="1165"/>
                    </a:lnTo>
                    <a:lnTo>
                      <a:pt x="59" y="1170"/>
                    </a:lnTo>
                    <a:lnTo>
                      <a:pt x="113" y="1176"/>
                    </a:lnTo>
                    <a:lnTo>
                      <a:pt x="179" y="1183"/>
                    </a:lnTo>
                    <a:lnTo>
                      <a:pt x="254" y="1189"/>
                    </a:lnTo>
                    <a:lnTo>
                      <a:pt x="338" y="1195"/>
                    </a:lnTo>
                    <a:lnTo>
                      <a:pt x="432" y="1199"/>
                    </a:lnTo>
                    <a:lnTo>
                      <a:pt x="532" y="1202"/>
                    </a:lnTo>
                    <a:lnTo>
                      <a:pt x="640" y="1204"/>
                    </a:lnTo>
                    <a:lnTo>
                      <a:pt x="687" y="1204"/>
                    </a:lnTo>
                    <a:lnTo>
                      <a:pt x="731" y="1201"/>
                    </a:lnTo>
                    <a:lnTo>
                      <a:pt x="774" y="1199"/>
                    </a:lnTo>
                    <a:lnTo>
                      <a:pt x="816" y="1196"/>
                    </a:lnTo>
                    <a:lnTo>
                      <a:pt x="854" y="1192"/>
                    </a:lnTo>
                    <a:lnTo>
                      <a:pt x="891" y="1187"/>
                    </a:lnTo>
                    <a:lnTo>
                      <a:pt x="926" y="1182"/>
                    </a:lnTo>
                    <a:lnTo>
                      <a:pt x="959" y="1175"/>
                    </a:lnTo>
                    <a:lnTo>
                      <a:pt x="963" y="1158"/>
                    </a:lnTo>
                    <a:lnTo>
                      <a:pt x="966" y="1141"/>
                    </a:lnTo>
                    <a:lnTo>
                      <a:pt x="970" y="1124"/>
                    </a:lnTo>
                    <a:lnTo>
                      <a:pt x="974" y="1107"/>
                    </a:lnTo>
                    <a:lnTo>
                      <a:pt x="977" y="1090"/>
                    </a:lnTo>
                    <a:lnTo>
                      <a:pt x="982" y="1073"/>
                    </a:lnTo>
                    <a:lnTo>
                      <a:pt x="986" y="1057"/>
                    </a:lnTo>
                    <a:lnTo>
                      <a:pt x="990" y="1041"/>
                    </a:lnTo>
                    <a:lnTo>
                      <a:pt x="1002" y="985"/>
                    </a:lnTo>
                    <a:lnTo>
                      <a:pt x="1016" y="925"/>
                    </a:lnTo>
                    <a:lnTo>
                      <a:pt x="1027" y="861"/>
                    </a:lnTo>
                    <a:lnTo>
                      <a:pt x="1040" y="793"/>
                    </a:lnTo>
                    <a:lnTo>
                      <a:pt x="1051" y="723"/>
                    </a:lnTo>
                    <a:lnTo>
                      <a:pt x="1062" y="650"/>
                    </a:lnTo>
                    <a:lnTo>
                      <a:pt x="1073" y="577"/>
                    </a:lnTo>
                    <a:lnTo>
                      <a:pt x="1083" y="504"/>
                    </a:lnTo>
                    <a:lnTo>
                      <a:pt x="1101" y="360"/>
                    </a:lnTo>
                    <a:lnTo>
                      <a:pt x="1117" y="224"/>
                    </a:lnTo>
                    <a:lnTo>
                      <a:pt x="1131" y="102"/>
                    </a:lnTo>
                    <a:lnTo>
                      <a:pt x="1141" y="0"/>
                    </a:lnTo>
                    <a:lnTo>
                      <a:pt x="6" y="98"/>
                    </a:lnTo>
                    <a:close/>
                  </a:path>
                </a:pathLst>
              </a:custGeom>
              <a:solidFill>
                <a:srgbClr val="F7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53" name="Freeform 481"/>
              <p:cNvSpPr>
                <a:spLocks/>
              </p:cNvSpPr>
              <p:nvPr/>
            </p:nvSpPr>
            <p:spPr bwMode="auto">
              <a:xfrm>
                <a:off x="4862" y="2428"/>
                <a:ext cx="16" cy="6"/>
              </a:xfrm>
              <a:custGeom>
                <a:avLst/>
                <a:gdLst>
                  <a:gd name="T0" fmla="*/ 0 w 384"/>
                  <a:gd name="T1" fmla="*/ 0 h 135"/>
                  <a:gd name="T2" fmla="*/ 0 w 384"/>
                  <a:gd name="T3" fmla="*/ 0 h 135"/>
                  <a:gd name="T4" fmla="*/ 0 w 384"/>
                  <a:gd name="T5" fmla="*/ 0 h 135"/>
                  <a:gd name="T6" fmla="*/ 0 w 384"/>
                  <a:gd name="T7" fmla="*/ 0 h 135"/>
                  <a:gd name="T8" fmla="*/ 0 w 384"/>
                  <a:gd name="T9" fmla="*/ 0 h 135"/>
                  <a:gd name="T10" fmla="*/ 0 w 384"/>
                  <a:gd name="T11" fmla="*/ 0 h 135"/>
                  <a:gd name="T12" fmla="*/ 0 w 384"/>
                  <a:gd name="T13" fmla="*/ 0 h 135"/>
                  <a:gd name="T14" fmla="*/ 0 w 384"/>
                  <a:gd name="T15" fmla="*/ 0 h 135"/>
                  <a:gd name="T16" fmla="*/ 0 w 384"/>
                  <a:gd name="T17" fmla="*/ 0 h 135"/>
                  <a:gd name="T18" fmla="*/ 0 w 384"/>
                  <a:gd name="T19" fmla="*/ 0 h 135"/>
                  <a:gd name="T20" fmla="*/ 0 w 384"/>
                  <a:gd name="T21" fmla="*/ 0 h 135"/>
                  <a:gd name="T22" fmla="*/ 0 w 384"/>
                  <a:gd name="T23" fmla="*/ 0 h 135"/>
                  <a:gd name="T24" fmla="*/ 0 w 384"/>
                  <a:gd name="T25" fmla="*/ 0 h 135"/>
                  <a:gd name="T26" fmla="*/ 0 w 384"/>
                  <a:gd name="T27" fmla="*/ 0 h 135"/>
                  <a:gd name="T28" fmla="*/ 0 w 384"/>
                  <a:gd name="T29" fmla="*/ 0 h 135"/>
                  <a:gd name="T30" fmla="*/ 0 w 384"/>
                  <a:gd name="T31" fmla="*/ 0 h 135"/>
                  <a:gd name="T32" fmla="*/ 0 w 384"/>
                  <a:gd name="T33" fmla="*/ 0 h 135"/>
                  <a:gd name="T34" fmla="*/ 0 w 384"/>
                  <a:gd name="T35" fmla="*/ 0 h 135"/>
                  <a:gd name="T36" fmla="*/ 0 w 384"/>
                  <a:gd name="T37" fmla="*/ 0 h 135"/>
                  <a:gd name="T38" fmla="*/ 0 w 384"/>
                  <a:gd name="T39" fmla="*/ 0 h 135"/>
                  <a:gd name="T40" fmla="*/ 0 w 384"/>
                  <a:gd name="T41" fmla="*/ 0 h 135"/>
                  <a:gd name="T42" fmla="*/ 0 w 384"/>
                  <a:gd name="T43" fmla="*/ 0 h 135"/>
                  <a:gd name="T44" fmla="*/ 0 w 384"/>
                  <a:gd name="T45" fmla="*/ 0 h 135"/>
                  <a:gd name="T46" fmla="*/ 0 w 384"/>
                  <a:gd name="T47" fmla="*/ 0 h 135"/>
                  <a:gd name="T48" fmla="*/ 0 w 384"/>
                  <a:gd name="T49" fmla="*/ 0 h 135"/>
                  <a:gd name="T50" fmla="*/ 0 w 384"/>
                  <a:gd name="T51" fmla="*/ 0 h 135"/>
                  <a:gd name="T52" fmla="*/ 0 w 384"/>
                  <a:gd name="T53" fmla="*/ 0 h 135"/>
                  <a:gd name="T54" fmla="*/ 0 w 384"/>
                  <a:gd name="T55" fmla="*/ 0 h 135"/>
                  <a:gd name="T56" fmla="*/ 0 w 384"/>
                  <a:gd name="T57" fmla="*/ 0 h 135"/>
                  <a:gd name="T58" fmla="*/ 0 w 384"/>
                  <a:gd name="T59" fmla="*/ 0 h 135"/>
                  <a:gd name="T60" fmla="*/ 0 w 384"/>
                  <a:gd name="T61" fmla="*/ 0 h 135"/>
                  <a:gd name="T62" fmla="*/ 0 w 384"/>
                  <a:gd name="T63" fmla="*/ 0 h 135"/>
                  <a:gd name="T64" fmla="*/ 0 w 384"/>
                  <a:gd name="T65" fmla="*/ 0 h 135"/>
                  <a:gd name="T66" fmla="*/ 0 w 384"/>
                  <a:gd name="T67" fmla="*/ 0 h 135"/>
                  <a:gd name="T68" fmla="*/ 0 w 384"/>
                  <a:gd name="T69" fmla="*/ 0 h 135"/>
                  <a:gd name="T70" fmla="*/ 0 w 384"/>
                  <a:gd name="T71" fmla="*/ 0 h 135"/>
                  <a:gd name="T72" fmla="*/ 0 w 384"/>
                  <a:gd name="T73" fmla="*/ 0 h 135"/>
                  <a:gd name="T74" fmla="*/ 0 w 384"/>
                  <a:gd name="T75" fmla="*/ 0 h 135"/>
                  <a:gd name="T76" fmla="*/ 0 w 384"/>
                  <a:gd name="T77" fmla="*/ 0 h 135"/>
                  <a:gd name="T78" fmla="*/ 0 w 384"/>
                  <a:gd name="T79" fmla="*/ 0 h 135"/>
                  <a:gd name="T80" fmla="*/ 0 w 384"/>
                  <a:gd name="T81" fmla="*/ 0 h 13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4"/>
                  <a:gd name="T124" fmla="*/ 0 h 135"/>
                  <a:gd name="T125" fmla="*/ 384 w 384"/>
                  <a:gd name="T126" fmla="*/ 135 h 13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4" h="135">
                    <a:moveTo>
                      <a:pt x="0" y="6"/>
                    </a:moveTo>
                    <a:lnTo>
                      <a:pt x="24" y="32"/>
                    </a:lnTo>
                    <a:lnTo>
                      <a:pt x="50" y="56"/>
                    </a:lnTo>
                    <a:lnTo>
                      <a:pt x="64" y="67"/>
                    </a:lnTo>
                    <a:lnTo>
                      <a:pt x="77" y="78"/>
                    </a:lnTo>
                    <a:lnTo>
                      <a:pt x="91" y="88"/>
                    </a:lnTo>
                    <a:lnTo>
                      <a:pt x="105" y="97"/>
                    </a:lnTo>
                    <a:lnTo>
                      <a:pt x="120" y="106"/>
                    </a:lnTo>
                    <a:lnTo>
                      <a:pt x="135" y="113"/>
                    </a:lnTo>
                    <a:lnTo>
                      <a:pt x="149" y="120"/>
                    </a:lnTo>
                    <a:lnTo>
                      <a:pt x="164" y="125"/>
                    </a:lnTo>
                    <a:lnTo>
                      <a:pt x="179" y="130"/>
                    </a:lnTo>
                    <a:lnTo>
                      <a:pt x="195" y="133"/>
                    </a:lnTo>
                    <a:lnTo>
                      <a:pt x="211" y="135"/>
                    </a:lnTo>
                    <a:lnTo>
                      <a:pt x="226" y="135"/>
                    </a:lnTo>
                    <a:lnTo>
                      <a:pt x="246" y="134"/>
                    </a:lnTo>
                    <a:lnTo>
                      <a:pt x="267" y="131"/>
                    </a:lnTo>
                    <a:lnTo>
                      <a:pt x="287" y="126"/>
                    </a:lnTo>
                    <a:lnTo>
                      <a:pt x="307" y="118"/>
                    </a:lnTo>
                    <a:lnTo>
                      <a:pt x="325" y="110"/>
                    </a:lnTo>
                    <a:lnTo>
                      <a:pt x="345" y="100"/>
                    </a:lnTo>
                    <a:lnTo>
                      <a:pt x="365" y="87"/>
                    </a:lnTo>
                    <a:lnTo>
                      <a:pt x="384" y="74"/>
                    </a:lnTo>
                    <a:lnTo>
                      <a:pt x="368" y="67"/>
                    </a:lnTo>
                    <a:lnTo>
                      <a:pt x="351" y="60"/>
                    </a:lnTo>
                    <a:lnTo>
                      <a:pt x="334" y="54"/>
                    </a:lnTo>
                    <a:lnTo>
                      <a:pt x="316" y="47"/>
                    </a:lnTo>
                    <a:lnTo>
                      <a:pt x="297" y="39"/>
                    </a:lnTo>
                    <a:lnTo>
                      <a:pt x="278" y="32"/>
                    </a:lnTo>
                    <a:lnTo>
                      <a:pt x="259" y="26"/>
                    </a:lnTo>
                    <a:lnTo>
                      <a:pt x="239" y="19"/>
                    </a:lnTo>
                    <a:lnTo>
                      <a:pt x="222" y="14"/>
                    </a:lnTo>
                    <a:lnTo>
                      <a:pt x="205" y="10"/>
                    </a:lnTo>
                    <a:lnTo>
                      <a:pt x="189" y="7"/>
                    </a:lnTo>
                    <a:lnTo>
                      <a:pt x="172" y="4"/>
                    </a:lnTo>
                    <a:lnTo>
                      <a:pt x="139" y="1"/>
                    </a:lnTo>
                    <a:lnTo>
                      <a:pt x="106" y="0"/>
                    </a:lnTo>
                    <a:lnTo>
                      <a:pt x="76" y="0"/>
                    </a:lnTo>
                    <a:lnTo>
                      <a:pt x="47" y="1"/>
                    </a:lnTo>
                    <a:lnTo>
                      <a:pt x="2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D0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54" name="Freeform 482"/>
              <p:cNvSpPr>
                <a:spLocks/>
              </p:cNvSpPr>
              <p:nvPr/>
            </p:nvSpPr>
            <p:spPr bwMode="auto">
              <a:xfrm>
                <a:off x="4561" y="2668"/>
                <a:ext cx="7" cy="135"/>
              </a:xfrm>
              <a:custGeom>
                <a:avLst/>
                <a:gdLst>
                  <a:gd name="T0" fmla="*/ 0 w 160"/>
                  <a:gd name="T1" fmla="*/ 0 h 3094"/>
                  <a:gd name="T2" fmla="*/ 0 w 160"/>
                  <a:gd name="T3" fmla="*/ 0 h 3094"/>
                  <a:gd name="T4" fmla="*/ 0 w 160"/>
                  <a:gd name="T5" fmla="*/ 0 h 3094"/>
                  <a:gd name="T6" fmla="*/ 0 w 160"/>
                  <a:gd name="T7" fmla="*/ 0 h 3094"/>
                  <a:gd name="T8" fmla="*/ 0 w 160"/>
                  <a:gd name="T9" fmla="*/ 0 h 3094"/>
                  <a:gd name="T10" fmla="*/ 0 w 160"/>
                  <a:gd name="T11" fmla="*/ 0 h 3094"/>
                  <a:gd name="T12" fmla="*/ 0 w 160"/>
                  <a:gd name="T13" fmla="*/ 0 h 3094"/>
                  <a:gd name="T14" fmla="*/ 0 w 160"/>
                  <a:gd name="T15" fmla="*/ 0 h 3094"/>
                  <a:gd name="T16" fmla="*/ 0 w 160"/>
                  <a:gd name="T17" fmla="*/ 0 h 3094"/>
                  <a:gd name="T18" fmla="*/ 0 w 160"/>
                  <a:gd name="T19" fmla="*/ 0 h 3094"/>
                  <a:gd name="T20" fmla="*/ 0 w 160"/>
                  <a:gd name="T21" fmla="*/ 0 h 3094"/>
                  <a:gd name="T22" fmla="*/ 0 w 160"/>
                  <a:gd name="T23" fmla="*/ 0 h 3094"/>
                  <a:gd name="T24" fmla="*/ 0 w 160"/>
                  <a:gd name="T25" fmla="*/ 0 h 3094"/>
                  <a:gd name="T26" fmla="*/ 0 w 160"/>
                  <a:gd name="T27" fmla="*/ 0 h 3094"/>
                  <a:gd name="T28" fmla="*/ 0 w 160"/>
                  <a:gd name="T29" fmla="*/ 0 h 3094"/>
                  <a:gd name="T30" fmla="*/ 0 w 160"/>
                  <a:gd name="T31" fmla="*/ 0 h 3094"/>
                  <a:gd name="T32" fmla="*/ 0 w 160"/>
                  <a:gd name="T33" fmla="*/ 0 h 3094"/>
                  <a:gd name="T34" fmla="*/ 0 w 160"/>
                  <a:gd name="T35" fmla="*/ 0 h 3094"/>
                  <a:gd name="T36" fmla="*/ 0 w 160"/>
                  <a:gd name="T37" fmla="*/ 0 h 3094"/>
                  <a:gd name="T38" fmla="*/ 0 w 160"/>
                  <a:gd name="T39" fmla="*/ 0 h 3094"/>
                  <a:gd name="T40" fmla="*/ 0 w 160"/>
                  <a:gd name="T41" fmla="*/ 0 h 3094"/>
                  <a:gd name="T42" fmla="*/ 0 w 160"/>
                  <a:gd name="T43" fmla="*/ 0 h 3094"/>
                  <a:gd name="T44" fmla="*/ 0 w 160"/>
                  <a:gd name="T45" fmla="*/ 0 h 3094"/>
                  <a:gd name="T46" fmla="*/ 0 w 160"/>
                  <a:gd name="T47" fmla="*/ 0 h 3094"/>
                  <a:gd name="T48" fmla="*/ 0 w 160"/>
                  <a:gd name="T49" fmla="*/ 0 h 3094"/>
                  <a:gd name="T50" fmla="*/ 0 w 160"/>
                  <a:gd name="T51" fmla="*/ 0 h 3094"/>
                  <a:gd name="T52" fmla="*/ 0 w 160"/>
                  <a:gd name="T53" fmla="*/ 0 h 3094"/>
                  <a:gd name="T54" fmla="*/ 0 w 160"/>
                  <a:gd name="T55" fmla="*/ 0 h 3094"/>
                  <a:gd name="T56" fmla="*/ 0 w 160"/>
                  <a:gd name="T57" fmla="*/ 0 h 3094"/>
                  <a:gd name="T58" fmla="*/ 0 w 160"/>
                  <a:gd name="T59" fmla="*/ 0 h 3094"/>
                  <a:gd name="T60" fmla="*/ 0 w 160"/>
                  <a:gd name="T61" fmla="*/ 0 h 3094"/>
                  <a:gd name="T62" fmla="*/ 0 w 160"/>
                  <a:gd name="T63" fmla="*/ 0 h 3094"/>
                  <a:gd name="T64" fmla="*/ 0 w 160"/>
                  <a:gd name="T65" fmla="*/ 0 h 30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0"/>
                  <a:gd name="T100" fmla="*/ 0 h 3094"/>
                  <a:gd name="T101" fmla="*/ 160 w 160"/>
                  <a:gd name="T102" fmla="*/ 3094 h 30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0" h="3094">
                    <a:moveTo>
                      <a:pt x="80" y="3094"/>
                    </a:moveTo>
                    <a:lnTo>
                      <a:pt x="88" y="3093"/>
                    </a:lnTo>
                    <a:lnTo>
                      <a:pt x="96" y="3091"/>
                    </a:lnTo>
                    <a:lnTo>
                      <a:pt x="103" y="3087"/>
                    </a:lnTo>
                    <a:lnTo>
                      <a:pt x="111" y="3081"/>
                    </a:lnTo>
                    <a:lnTo>
                      <a:pt x="118" y="3073"/>
                    </a:lnTo>
                    <a:lnTo>
                      <a:pt x="124" y="3065"/>
                    </a:lnTo>
                    <a:lnTo>
                      <a:pt x="131" y="3055"/>
                    </a:lnTo>
                    <a:lnTo>
                      <a:pt x="136" y="3044"/>
                    </a:lnTo>
                    <a:lnTo>
                      <a:pt x="141" y="3032"/>
                    </a:lnTo>
                    <a:lnTo>
                      <a:pt x="146" y="3018"/>
                    </a:lnTo>
                    <a:lnTo>
                      <a:pt x="149" y="3005"/>
                    </a:lnTo>
                    <a:lnTo>
                      <a:pt x="154" y="2989"/>
                    </a:lnTo>
                    <a:lnTo>
                      <a:pt x="156" y="2973"/>
                    </a:lnTo>
                    <a:lnTo>
                      <a:pt x="158" y="2957"/>
                    </a:lnTo>
                    <a:lnTo>
                      <a:pt x="159" y="2940"/>
                    </a:lnTo>
                    <a:lnTo>
                      <a:pt x="160" y="2922"/>
                    </a:lnTo>
                    <a:lnTo>
                      <a:pt x="160" y="171"/>
                    </a:lnTo>
                    <a:lnTo>
                      <a:pt x="159" y="154"/>
                    </a:lnTo>
                    <a:lnTo>
                      <a:pt x="158" y="136"/>
                    </a:lnTo>
                    <a:lnTo>
                      <a:pt x="156" y="121"/>
                    </a:lnTo>
                    <a:lnTo>
                      <a:pt x="154" y="104"/>
                    </a:lnTo>
                    <a:lnTo>
                      <a:pt x="149" y="90"/>
                    </a:lnTo>
                    <a:lnTo>
                      <a:pt x="146" y="75"/>
                    </a:lnTo>
                    <a:lnTo>
                      <a:pt x="141" y="62"/>
                    </a:lnTo>
                    <a:lnTo>
                      <a:pt x="136" y="50"/>
                    </a:lnTo>
                    <a:lnTo>
                      <a:pt x="131" y="39"/>
                    </a:lnTo>
                    <a:lnTo>
                      <a:pt x="124" y="29"/>
                    </a:lnTo>
                    <a:lnTo>
                      <a:pt x="118" y="20"/>
                    </a:lnTo>
                    <a:lnTo>
                      <a:pt x="111" y="12"/>
                    </a:lnTo>
                    <a:lnTo>
                      <a:pt x="103" y="7"/>
                    </a:lnTo>
                    <a:lnTo>
                      <a:pt x="96" y="3"/>
                    </a:lnTo>
                    <a:lnTo>
                      <a:pt x="88" y="0"/>
                    </a:lnTo>
                    <a:lnTo>
                      <a:pt x="80" y="0"/>
                    </a:lnTo>
                    <a:lnTo>
                      <a:pt x="72" y="0"/>
                    </a:lnTo>
                    <a:lnTo>
                      <a:pt x="64" y="3"/>
                    </a:lnTo>
                    <a:lnTo>
                      <a:pt x="57" y="7"/>
                    </a:lnTo>
                    <a:lnTo>
                      <a:pt x="49" y="12"/>
                    </a:lnTo>
                    <a:lnTo>
                      <a:pt x="42" y="20"/>
                    </a:lnTo>
                    <a:lnTo>
                      <a:pt x="36" y="29"/>
                    </a:lnTo>
                    <a:lnTo>
                      <a:pt x="29" y="39"/>
                    </a:lnTo>
                    <a:lnTo>
                      <a:pt x="23" y="50"/>
                    </a:lnTo>
                    <a:lnTo>
                      <a:pt x="18" y="62"/>
                    </a:lnTo>
                    <a:lnTo>
                      <a:pt x="14" y="75"/>
                    </a:lnTo>
                    <a:lnTo>
                      <a:pt x="10" y="90"/>
                    </a:lnTo>
                    <a:lnTo>
                      <a:pt x="7" y="104"/>
                    </a:lnTo>
                    <a:lnTo>
                      <a:pt x="3" y="121"/>
                    </a:lnTo>
                    <a:lnTo>
                      <a:pt x="2" y="136"/>
                    </a:lnTo>
                    <a:lnTo>
                      <a:pt x="0" y="154"/>
                    </a:lnTo>
                    <a:lnTo>
                      <a:pt x="0" y="171"/>
                    </a:lnTo>
                    <a:lnTo>
                      <a:pt x="0" y="2922"/>
                    </a:lnTo>
                    <a:lnTo>
                      <a:pt x="0" y="2940"/>
                    </a:lnTo>
                    <a:lnTo>
                      <a:pt x="2" y="2957"/>
                    </a:lnTo>
                    <a:lnTo>
                      <a:pt x="3" y="2973"/>
                    </a:lnTo>
                    <a:lnTo>
                      <a:pt x="7" y="2989"/>
                    </a:lnTo>
                    <a:lnTo>
                      <a:pt x="10" y="3005"/>
                    </a:lnTo>
                    <a:lnTo>
                      <a:pt x="14" y="3018"/>
                    </a:lnTo>
                    <a:lnTo>
                      <a:pt x="18" y="3032"/>
                    </a:lnTo>
                    <a:lnTo>
                      <a:pt x="23" y="3044"/>
                    </a:lnTo>
                    <a:lnTo>
                      <a:pt x="29" y="3055"/>
                    </a:lnTo>
                    <a:lnTo>
                      <a:pt x="36" y="3065"/>
                    </a:lnTo>
                    <a:lnTo>
                      <a:pt x="42" y="3073"/>
                    </a:lnTo>
                    <a:lnTo>
                      <a:pt x="49" y="3081"/>
                    </a:lnTo>
                    <a:lnTo>
                      <a:pt x="57" y="3087"/>
                    </a:lnTo>
                    <a:lnTo>
                      <a:pt x="64" y="3091"/>
                    </a:lnTo>
                    <a:lnTo>
                      <a:pt x="72" y="3093"/>
                    </a:lnTo>
                    <a:lnTo>
                      <a:pt x="80" y="3094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55" name="Freeform 483"/>
              <p:cNvSpPr>
                <a:spLocks/>
              </p:cNvSpPr>
              <p:nvPr/>
            </p:nvSpPr>
            <p:spPr bwMode="auto">
              <a:xfrm>
                <a:off x="4713" y="2656"/>
                <a:ext cx="7" cy="134"/>
              </a:xfrm>
              <a:custGeom>
                <a:avLst/>
                <a:gdLst>
                  <a:gd name="T0" fmla="*/ 0 w 159"/>
                  <a:gd name="T1" fmla="*/ 0 h 3095"/>
                  <a:gd name="T2" fmla="*/ 0 w 159"/>
                  <a:gd name="T3" fmla="*/ 0 h 3095"/>
                  <a:gd name="T4" fmla="*/ 0 w 159"/>
                  <a:gd name="T5" fmla="*/ 0 h 3095"/>
                  <a:gd name="T6" fmla="*/ 0 w 159"/>
                  <a:gd name="T7" fmla="*/ 0 h 3095"/>
                  <a:gd name="T8" fmla="*/ 0 w 159"/>
                  <a:gd name="T9" fmla="*/ 0 h 3095"/>
                  <a:gd name="T10" fmla="*/ 0 w 159"/>
                  <a:gd name="T11" fmla="*/ 0 h 3095"/>
                  <a:gd name="T12" fmla="*/ 0 w 159"/>
                  <a:gd name="T13" fmla="*/ 0 h 3095"/>
                  <a:gd name="T14" fmla="*/ 0 w 159"/>
                  <a:gd name="T15" fmla="*/ 0 h 3095"/>
                  <a:gd name="T16" fmla="*/ 0 w 159"/>
                  <a:gd name="T17" fmla="*/ 0 h 3095"/>
                  <a:gd name="T18" fmla="*/ 0 w 159"/>
                  <a:gd name="T19" fmla="*/ 0 h 3095"/>
                  <a:gd name="T20" fmla="*/ 0 w 159"/>
                  <a:gd name="T21" fmla="*/ 0 h 3095"/>
                  <a:gd name="T22" fmla="*/ 0 w 159"/>
                  <a:gd name="T23" fmla="*/ 0 h 3095"/>
                  <a:gd name="T24" fmla="*/ 0 w 159"/>
                  <a:gd name="T25" fmla="*/ 0 h 3095"/>
                  <a:gd name="T26" fmla="*/ 0 w 159"/>
                  <a:gd name="T27" fmla="*/ 0 h 3095"/>
                  <a:gd name="T28" fmla="*/ 0 w 159"/>
                  <a:gd name="T29" fmla="*/ 0 h 3095"/>
                  <a:gd name="T30" fmla="*/ 0 w 159"/>
                  <a:gd name="T31" fmla="*/ 0 h 3095"/>
                  <a:gd name="T32" fmla="*/ 0 w 159"/>
                  <a:gd name="T33" fmla="*/ 0 h 3095"/>
                  <a:gd name="T34" fmla="*/ 0 w 159"/>
                  <a:gd name="T35" fmla="*/ 0 h 3095"/>
                  <a:gd name="T36" fmla="*/ 0 w 159"/>
                  <a:gd name="T37" fmla="*/ 0 h 3095"/>
                  <a:gd name="T38" fmla="*/ 0 w 159"/>
                  <a:gd name="T39" fmla="*/ 0 h 3095"/>
                  <a:gd name="T40" fmla="*/ 0 w 159"/>
                  <a:gd name="T41" fmla="*/ 0 h 3095"/>
                  <a:gd name="T42" fmla="*/ 0 w 159"/>
                  <a:gd name="T43" fmla="*/ 0 h 3095"/>
                  <a:gd name="T44" fmla="*/ 0 w 159"/>
                  <a:gd name="T45" fmla="*/ 0 h 3095"/>
                  <a:gd name="T46" fmla="*/ 0 w 159"/>
                  <a:gd name="T47" fmla="*/ 0 h 3095"/>
                  <a:gd name="T48" fmla="*/ 0 w 159"/>
                  <a:gd name="T49" fmla="*/ 0 h 3095"/>
                  <a:gd name="T50" fmla="*/ 0 w 159"/>
                  <a:gd name="T51" fmla="*/ 0 h 3095"/>
                  <a:gd name="T52" fmla="*/ 0 w 159"/>
                  <a:gd name="T53" fmla="*/ 0 h 3095"/>
                  <a:gd name="T54" fmla="*/ 0 w 159"/>
                  <a:gd name="T55" fmla="*/ 0 h 3095"/>
                  <a:gd name="T56" fmla="*/ 0 w 159"/>
                  <a:gd name="T57" fmla="*/ 0 h 3095"/>
                  <a:gd name="T58" fmla="*/ 0 w 159"/>
                  <a:gd name="T59" fmla="*/ 0 h 3095"/>
                  <a:gd name="T60" fmla="*/ 0 w 159"/>
                  <a:gd name="T61" fmla="*/ 0 h 3095"/>
                  <a:gd name="T62" fmla="*/ 0 w 159"/>
                  <a:gd name="T63" fmla="*/ 0 h 3095"/>
                  <a:gd name="T64" fmla="*/ 0 w 159"/>
                  <a:gd name="T65" fmla="*/ 0 h 30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9"/>
                  <a:gd name="T100" fmla="*/ 0 h 3095"/>
                  <a:gd name="T101" fmla="*/ 159 w 159"/>
                  <a:gd name="T102" fmla="*/ 3095 h 30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9" h="3095">
                    <a:moveTo>
                      <a:pt x="79" y="3095"/>
                    </a:moveTo>
                    <a:lnTo>
                      <a:pt x="87" y="3094"/>
                    </a:lnTo>
                    <a:lnTo>
                      <a:pt x="96" y="3091"/>
                    </a:lnTo>
                    <a:lnTo>
                      <a:pt x="103" y="3087"/>
                    </a:lnTo>
                    <a:lnTo>
                      <a:pt x="110" y="3081"/>
                    </a:lnTo>
                    <a:lnTo>
                      <a:pt x="117" y="3074"/>
                    </a:lnTo>
                    <a:lnTo>
                      <a:pt x="124" y="3065"/>
                    </a:lnTo>
                    <a:lnTo>
                      <a:pt x="130" y="3056"/>
                    </a:lnTo>
                    <a:lnTo>
                      <a:pt x="135" y="3045"/>
                    </a:lnTo>
                    <a:lnTo>
                      <a:pt x="140" y="3032"/>
                    </a:lnTo>
                    <a:lnTo>
                      <a:pt x="146" y="3020"/>
                    </a:lnTo>
                    <a:lnTo>
                      <a:pt x="150" y="3005"/>
                    </a:lnTo>
                    <a:lnTo>
                      <a:pt x="153" y="2990"/>
                    </a:lnTo>
                    <a:lnTo>
                      <a:pt x="155" y="2974"/>
                    </a:lnTo>
                    <a:lnTo>
                      <a:pt x="157" y="2958"/>
                    </a:lnTo>
                    <a:lnTo>
                      <a:pt x="158" y="2940"/>
                    </a:lnTo>
                    <a:lnTo>
                      <a:pt x="159" y="2923"/>
                    </a:lnTo>
                    <a:lnTo>
                      <a:pt x="159" y="172"/>
                    </a:lnTo>
                    <a:lnTo>
                      <a:pt x="158" y="155"/>
                    </a:lnTo>
                    <a:lnTo>
                      <a:pt x="157" y="138"/>
                    </a:lnTo>
                    <a:lnTo>
                      <a:pt x="155" y="121"/>
                    </a:lnTo>
                    <a:lnTo>
                      <a:pt x="153" y="106"/>
                    </a:lnTo>
                    <a:lnTo>
                      <a:pt x="150" y="90"/>
                    </a:lnTo>
                    <a:lnTo>
                      <a:pt x="146" y="76"/>
                    </a:lnTo>
                    <a:lnTo>
                      <a:pt x="140" y="63"/>
                    </a:lnTo>
                    <a:lnTo>
                      <a:pt x="135" y="50"/>
                    </a:lnTo>
                    <a:lnTo>
                      <a:pt x="130" y="40"/>
                    </a:lnTo>
                    <a:lnTo>
                      <a:pt x="124" y="29"/>
                    </a:lnTo>
                    <a:lnTo>
                      <a:pt x="117" y="21"/>
                    </a:lnTo>
                    <a:lnTo>
                      <a:pt x="110" y="14"/>
                    </a:lnTo>
                    <a:lnTo>
                      <a:pt x="103" y="8"/>
                    </a:lnTo>
                    <a:lnTo>
                      <a:pt x="96" y="3"/>
                    </a:lnTo>
                    <a:lnTo>
                      <a:pt x="87" y="1"/>
                    </a:lnTo>
                    <a:lnTo>
                      <a:pt x="79" y="0"/>
                    </a:lnTo>
                    <a:lnTo>
                      <a:pt x="72" y="1"/>
                    </a:lnTo>
                    <a:lnTo>
                      <a:pt x="63" y="3"/>
                    </a:lnTo>
                    <a:lnTo>
                      <a:pt x="56" y="8"/>
                    </a:lnTo>
                    <a:lnTo>
                      <a:pt x="49" y="14"/>
                    </a:lnTo>
                    <a:lnTo>
                      <a:pt x="41" y="21"/>
                    </a:lnTo>
                    <a:lnTo>
                      <a:pt x="35" y="29"/>
                    </a:lnTo>
                    <a:lnTo>
                      <a:pt x="29" y="40"/>
                    </a:lnTo>
                    <a:lnTo>
                      <a:pt x="23" y="50"/>
                    </a:lnTo>
                    <a:lnTo>
                      <a:pt x="17" y="63"/>
                    </a:lnTo>
                    <a:lnTo>
                      <a:pt x="13" y="76"/>
                    </a:lnTo>
                    <a:lnTo>
                      <a:pt x="9" y="90"/>
                    </a:lnTo>
                    <a:lnTo>
                      <a:pt x="6" y="106"/>
                    </a:lnTo>
                    <a:lnTo>
                      <a:pt x="3" y="121"/>
                    </a:lnTo>
                    <a:lnTo>
                      <a:pt x="2" y="138"/>
                    </a:lnTo>
                    <a:lnTo>
                      <a:pt x="0" y="155"/>
                    </a:lnTo>
                    <a:lnTo>
                      <a:pt x="0" y="172"/>
                    </a:lnTo>
                    <a:lnTo>
                      <a:pt x="0" y="2923"/>
                    </a:lnTo>
                    <a:lnTo>
                      <a:pt x="0" y="2940"/>
                    </a:lnTo>
                    <a:lnTo>
                      <a:pt x="2" y="2958"/>
                    </a:lnTo>
                    <a:lnTo>
                      <a:pt x="3" y="2974"/>
                    </a:lnTo>
                    <a:lnTo>
                      <a:pt x="6" y="2990"/>
                    </a:lnTo>
                    <a:lnTo>
                      <a:pt x="9" y="3005"/>
                    </a:lnTo>
                    <a:lnTo>
                      <a:pt x="13" y="3020"/>
                    </a:lnTo>
                    <a:lnTo>
                      <a:pt x="17" y="3032"/>
                    </a:lnTo>
                    <a:lnTo>
                      <a:pt x="23" y="3045"/>
                    </a:lnTo>
                    <a:lnTo>
                      <a:pt x="29" y="3056"/>
                    </a:lnTo>
                    <a:lnTo>
                      <a:pt x="35" y="3065"/>
                    </a:lnTo>
                    <a:lnTo>
                      <a:pt x="41" y="3074"/>
                    </a:lnTo>
                    <a:lnTo>
                      <a:pt x="49" y="3081"/>
                    </a:lnTo>
                    <a:lnTo>
                      <a:pt x="56" y="3087"/>
                    </a:lnTo>
                    <a:lnTo>
                      <a:pt x="63" y="3091"/>
                    </a:lnTo>
                    <a:lnTo>
                      <a:pt x="72" y="3094"/>
                    </a:lnTo>
                    <a:lnTo>
                      <a:pt x="79" y="3095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56" name="Freeform 484"/>
              <p:cNvSpPr>
                <a:spLocks/>
              </p:cNvSpPr>
              <p:nvPr/>
            </p:nvSpPr>
            <p:spPr bwMode="auto">
              <a:xfrm>
                <a:off x="4837" y="2645"/>
                <a:ext cx="6" cy="135"/>
              </a:xfrm>
              <a:custGeom>
                <a:avLst/>
                <a:gdLst>
                  <a:gd name="T0" fmla="*/ 0 w 158"/>
                  <a:gd name="T1" fmla="*/ 0 h 3094"/>
                  <a:gd name="T2" fmla="*/ 0 w 158"/>
                  <a:gd name="T3" fmla="*/ 0 h 3094"/>
                  <a:gd name="T4" fmla="*/ 0 w 158"/>
                  <a:gd name="T5" fmla="*/ 0 h 3094"/>
                  <a:gd name="T6" fmla="*/ 0 w 158"/>
                  <a:gd name="T7" fmla="*/ 0 h 3094"/>
                  <a:gd name="T8" fmla="*/ 0 w 158"/>
                  <a:gd name="T9" fmla="*/ 0 h 3094"/>
                  <a:gd name="T10" fmla="*/ 0 w 158"/>
                  <a:gd name="T11" fmla="*/ 0 h 3094"/>
                  <a:gd name="T12" fmla="*/ 0 w 158"/>
                  <a:gd name="T13" fmla="*/ 0 h 3094"/>
                  <a:gd name="T14" fmla="*/ 0 w 158"/>
                  <a:gd name="T15" fmla="*/ 0 h 3094"/>
                  <a:gd name="T16" fmla="*/ 0 w 158"/>
                  <a:gd name="T17" fmla="*/ 0 h 3094"/>
                  <a:gd name="T18" fmla="*/ 0 w 158"/>
                  <a:gd name="T19" fmla="*/ 0 h 3094"/>
                  <a:gd name="T20" fmla="*/ 0 w 158"/>
                  <a:gd name="T21" fmla="*/ 0 h 3094"/>
                  <a:gd name="T22" fmla="*/ 0 w 158"/>
                  <a:gd name="T23" fmla="*/ 0 h 3094"/>
                  <a:gd name="T24" fmla="*/ 0 w 158"/>
                  <a:gd name="T25" fmla="*/ 0 h 3094"/>
                  <a:gd name="T26" fmla="*/ 0 w 158"/>
                  <a:gd name="T27" fmla="*/ 0 h 3094"/>
                  <a:gd name="T28" fmla="*/ 0 w 158"/>
                  <a:gd name="T29" fmla="*/ 0 h 3094"/>
                  <a:gd name="T30" fmla="*/ 0 w 158"/>
                  <a:gd name="T31" fmla="*/ 0 h 3094"/>
                  <a:gd name="T32" fmla="*/ 0 w 158"/>
                  <a:gd name="T33" fmla="*/ 0 h 3094"/>
                  <a:gd name="T34" fmla="*/ 0 w 158"/>
                  <a:gd name="T35" fmla="*/ 0 h 3094"/>
                  <a:gd name="T36" fmla="*/ 0 w 158"/>
                  <a:gd name="T37" fmla="*/ 0 h 3094"/>
                  <a:gd name="T38" fmla="*/ 0 w 158"/>
                  <a:gd name="T39" fmla="*/ 0 h 3094"/>
                  <a:gd name="T40" fmla="*/ 0 w 158"/>
                  <a:gd name="T41" fmla="*/ 0 h 3094"/>
                  <a:gd name="T42" fmla="*/ 0 w 158"/>
                  <a:gd name="T43" fmla="*/ 0 h 3094"/>
                  <a:gd name="T44" fmla="*/ 0 w 158"/>
                  <a:gd name="T45" fmla="*/ 0 h 3094"/>
                  <a:gd name="T46" fmla="*/ 0 w 158"/>
                  <a:gd name="T47" fmla="*/ 0 h 3094"/>
                  <a:gd name="T48" fmla="*/ 0 w 158"/>
                  <a:gd name="T49" fmla="*/ 0 h 3094"/>
                  <a:gd name="T50" fmla="*/ 0 w 158"/>
                  <a:gd name="T51" fmla="*/ 0 h 3094"/>
                  <a:gd name="T52" fmla="*/ 0 w 158"/>
                  <a:gd name="T53" fmla="*/ 0 h 3094"/>
                  <a:gd name="T54" fmla="*/ 0 w 158"/>
                  <a:gd name="T55" fmla="*/ 0 h 3094"/>
                  <a:gd name="T56" fmla="*/ 0 w 158"/>
                  <a:gd name="T57" fmla="*/ 0 h 3094"/>
                  <a:gd name="T58" fmla="*/ 0 w 158"/>
                  <a:gd name="T59" fmla="*/ 0 h 3094"/>
                  <a:gd name="T60" fmla="*/ 0 w 158"/>
                  <a:gd name="T61" fmla="*/ 0 h 3094"/>
                  <a:gd name="T62" fmla="*/ 0 w 158"/>
                  <a:gd name="T63" fmla="*/ 0 h 3094"/>
                  <a:gd name="T64" fmla="*/ 0 w 158"/>
                  <a:gd name="T65" fmla="*/ 0 h 30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8"/>
                  <a:gd name="T100" fmla="*/ 0 h 3094"/>
                  <a:gd name="T101" fmla="*/ 158 w 158"/>
                  <a:gd name="T102" fmla="*/ 3094 h 30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8" h="3094">
                    <a:moveTo>
                      <a:pt x="79" y="3094"/>
                    </a:moveTo>
                    <a:lnTo>
                      <a:pt x="87" y="3093"/>
                    </a:lnTo>
                    <a:lnTo>
                      <a:pt x="94" y="3091"/>
                    </a:lnTo>
                    <a:lnTo>
                      <a:pt x="103" y="3087"/>
                    </a:lnTo>
                    <a:lnTo>
                      <a:pt x="110" y="3080"/>
                    </a:lnTo>
                    <a:lnTo>
                      <a:pt x="116" y="3073"/>
                    </a:lnTo>
                    <a:lnTo>
                      <a:pt x="124" y="3065"/>
                    </a:lnTo>
                    <a:lnTo>
                      <a:pt x="130" y="3055"/>
                    </a:lnTo>
                    <a:lnTo>
                      <a:pt x="135" y="3044"/>
                    </a:lnTo>
                    <a:lnTo>
                      <a:pt x="140" y="3031"/>
                    </a:lnTo>
                    <a:lnTo>
                      <a:pt x="144" y="3018"/>
                    </a:lnTo>
                    <a:lnTo>
                      <a:pt x="149" y="3004"/>
                    </a:lnTo>
                    <a:lnTo>
                      <a:pt x="152" y="2989"/>
                    </a:lnTo>
                    <a:lnTo>
                      <a:pt x="155" y="2973"/>
                    </a:lnTo>
                    <a:lnTo>
                      <a:pt x="157" y="2956"/>
                    </a:lnTo>
                    <a:lnTo>
                      <a:pt x="158" y="2940"/>
                    </a:lnTo>
                    <a:lnTo>
                      <a:pt x="158" y="2922"/>
                    </a:lnTo>
                    <a:lnTo>
                      <a:pt x="158" y="172"/>
                    </a:lnTo>
                    <a:lnTo>
                      <a:pt x="158" y="154"/>
                    </a:lnTo>
                    <a:lnTo>
                      <a:pt x="157" y="137"/>
                    </a:lnTo>
                    <a:lnTo>
                      <a:pt x="155" y="121"/>
                    </a:lnTo>
                    <a:lnTo>
                      <a:pt x="152" y="105"/>
                    </a:lnTo>
                    <a:lnTo>
                      <a:pt x="149" y="89"/>
                    </a:lnTo>
                    <a:lnTo>
                      <a:pt x="144" y="76"/>
                    </a:lnTo>
                    <a:lnTo>
                      <a:pt x="140" y="62"/>
                    </a:lnTo>
                    <a:lnTo>
                      <a:pt x="135" y="50"/>
                    </a:lnTo>
                    <a:lnTo>
                      <a:pt x="130" y="39"/>
                    </a:lnTo>
                    <a:lnTo>
                      <a:pt x="124" y="29"/>
                    </a:lnTo>
                    <a:lnTo>
                      <a:pt x="116" y="21"/>
                    </a:lnTo>
                    <a:lnTo>
                      <a:pt x="110" y="13"/>
                    </a:lnTo>
                    <a:lnTo>
                      <a:pt x="103" y="7"/>
                    </a:lnTo>
                    <a:lnTo>
                      <a:pt x="94" y="3"/>
                    </a:lnTo>
                    <a:lnTo>
                      <a:pt x="87" y="1"/>
                    </a:lnTo>
                    <a:lnTo>
                      <a:pt x="79" y="0"/>
                    </a:lnTo>
                    <a:lnTo>
                      <a:pt x="70" y="1"/>
                    </a:lnTo>
                    <a:lnTo>
                      <a:pt x="63" y="3"/>
                    </a:lnTo>
                    <a:lnTo>
                      <a:pt x="55" y="7"/>
                    </a:lnTo>
                    <a:lnTo>
                      <a:pt x="48" y="13"/>
                    </a:lnTo>
                    <a:lnTo>
                      <a:pt x="41" y="21"/>
                    </a:lnTo>
                    <a:lnTo>
                      <a:pt x="34" y="29"/>
                    </a:lnTo>
                    <a:lnTo>
                      <a:pt x="29" y="39"/>
                    </a:lnTo>
                    <a:lnTo>
                      <a:pt x="23" y="50"/>
                    </a:lnTo>
                    <a:lnTo>
                      <a:pt x="17" y="62"/>
                    </a:lnTo>
                    <a:lnTo>
                      <a:pt x="13" y="76"/>
                    </a:lnTo>
                    <a:lnTo>
                      <a:pt x="9" y="89"/>
                    </a:lnTo>
                    <a:lnTo>
                      <a:pt x="6" y="105"/>
                    </a:lnTo>
                    <a:lnTo>
                      <a:pt x="3" y="121"/>
                    </a:lnTo>
                    <a:lnTo>
                      <a:pt x="1" y="137"/>
                    </a:lnTo>
                    <a:lnTo>
                      <a:pt x="0" y="154"/>
                    </a:lnTo>
                    <a:lnTo>
                      <a:pt x="0" y="172"/>
                    </a:lnTo>
                    <a:lnTo>
                      <a:pt x="0" y="2922"/>
                    </a:lnTo>
                    <a:lnTo>
                      <a:pt x="0" y="2940"/>
                    </a:lnTo>
                    <a:lnTo>
                      <a:pt x="1" y="2956"/>
                    </a:lnTo>
                    <a:lnTo>
                      <a:pt x="3" y="2973"/>
                    </a:lnTo>
                    <a:lnTo>
                      <a:pt x="6" y="2989"/>
                    </a:lnTo>
                    <a:lnTo>
                      <a:pt x="9" y="3004"/>
                    </a:lnTo>
                    <a:lnTo>
                      <a:pt x="13" y="3018"/>
                    </a:lnTo>
                    <a:lnTo>
                      <a:pt x="17" y="3031"/>
                    </a:lnTo>
                    <a:lnTo>
                      <a:pt x="23" y="3044"/>
                    </a:lnTo>
                    <a:lnTo>
                      <a:pt x="29" y="3055"/>
                    </a:lnTo>
                    <a:lnTo>
                      <a:pt x="34" y="3065"/>
                    </a:lnTo>
                    <a:lnTo>
                      <a:pt x="41" y="3073"/>
                    </a:lnTo>
                    <a:lnTo>
                      <a:pt x="48" y="3080"/>
                    </a:lnTo>
                    <a:lnTo>
                      <a:pt x="55" y="3087"/>
                    </a:lnTo>
                    <a:lnTo>
                      <a:pt x="63" y="3091"/>
                    </a:lnTo>
                    <a:lnTo>
                      <a:pt x="70" y="3093"/>
                    </a:lnTo>
                    <a:lnTo>
                      <a:pt x="79" y="3094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57" name="Freeform 485"/>
              <p:cNvSpPr>
                <a:spLocks/>
              </p:cNvSpPr>
              <p:nvPr/>
            </p:nvSpPr>
            <p:spPr bwMode="auto">
              <a:xfrm>
                <a:off x="4985" y="2631"/>
                <a:ext cx="7" cy="134"/>
              </a:xfrm>
              <a:custGeom>
                <a:avLst/>
                <a:gdLst>
                  <a:gd name="T0" fmla="*/ 0 w 158"/>
                  <a:gd name="T1" fmla="*/ 0 h 3095"/>
                  <a:gd name="T2" fmla="*/ 0 w 158"/>
                  <a:gd name="T3" fmla="*/ 0 h 3095"/>
                  <a:gd name="T4" fmla="*/ 0 w 158"/>
                  <a:gd name="T5" fmla="*/ 0 h 3095"/>
                  <a:gd name="T6" fmla="*/ 0 w 158"/>
                  <a:gd name="T7" fmla="*/ 0 h 3095"/>
                  <a:gd name="T8" fmla="*/ 0 w 158"/>
                  <a:gd name="T9" fmla="*/ 0 h 3095"/>
                  <a:gd name="T10" fmla="*/ 0 w 158"/>
                  <a:gd name="T11" fmla="*/ 0 h 3095"/>
                  <a:gd name="T12" fmla="*/ 0 w 158"/>
                  <a:gd name="T13" fmla="*/ 0 h 3095"/>
                  <a:gd name="T14" fmla="*/ 0 w 158"/>
                  <a:gd name="T15" fmla="*/ 0 h 3095"/>
                  <a:gd name="T16" fmla="*/ 0 w 158"/>
                  <a:gd name="T17" fmla="*/ 0 h 3095"/>
                  <a:gd name="T18" fmla="*/ 0 w 158"/>
                  <a:gd name="T19" fmla="*/ 0 h 3095"/>
                  <a:gd name="T20" fmla="*/ 0 w 158"/>
                  <a:gd name="T21" fmla="*/ 0 h 3095"/>
                  <a:gd name="T22" fmla="*/ 0 w 158"/>
                  <a:gd name="T23" fmla="*/ 0 h 3095"/>
                  <a:gd name="T24" fmla="*/ 0 w 158"/>
                  <a:gd name="T25" fmla="*/ 0 h 3095"/>
                  <a:gd name="T26" fmla="*/ 0 w 158"/>
                  <a:gd name="T27" fmla="*/ 0 h 3095"/>
                  <a:gd name="T28" fmla="*/ 0 w 158"/>
                  <a:gd name="T29" fmla="*/ 0 h 3095"/>
                  <a:gd name="T30" fmla="*/ 0 w 158"/>
                  <a:gd name="T31" fmla="*/ 0 h 3095"/>
                  <a:gd name="T32" fmla="*/ 0 w 158"/>
                  <a:gd name="T33" fmla="*/ 0 h 3095"/>
                  <a:gd name="T34" fmla="*/ 0 w 158"/>
                  <a:gd name="T35" fmla="*/ 0 h 3095"/>
                  <a:gd name="T36" fmla="*/ 0 w 158"/>
                  <a:gd name="T37" fmla="*/ 0 h 3095"/>
                  <a:gd name="T38" fmla="*/ 0 w 158"/>
                  <a:gd name="T39" fmla="*/ 0 h 3095"/>
                  <a:gd name="T40" fmla="*/ 0 w 158"/>
                  <a:gd name="T41" fmla="*/ 0 h 3095"/>
                  <a:gd name="T42" fmla="*/ 0 w 158"/>
                  <a:gd name="T43" fmla="*/ 0 h 3095"/>
                  <a:gd name="T44" fmla="*/ 0 w 158"/>
                  <a:gd name="T45" fmla="*/ 0 h 3095"/>
                  <a:gd name="T46" fmla="*/ 0 w 158"/>
                  <a:gd name="T47" fmla="*/ 0 h 3095"/>
                  <a:gd name="T48" fmla="*/ 0 w 158"/>
                  <a:gd name="T49" fmla="*/ 0 h 3095"/>
                  <a:gd name="T50" fmla="*/ 0 w 158"/>
                  <a:gd name="T51" fmla="*/ 0 h 3095"/>
                  <a:gd name="T52" fmla="*/ 0 w 158"/>
                  <a:gd name="T53" fmla="*/ 0 h 3095"/>
                  <a:gd name="T54" fmla="*/ 0 w 158"/>
                  <a:gd name="T55" fmla="*/ 0 h 3095"/>
                  <a:gd name="T56" fmla="*/ 0 w 158"/>
                  <a:gd name="T57" fmla="*/ 0 h 3095"/>
                  <a:gd name="T58" fmla="*/ 0 w 158"/>
                  <a:gd name="T59" fmla="*/ 0 h 3095"/>
                  <a:gd name="T60" fmla="*/ 0 w 158"/>
                  <a:gd name="T61" fmla="*/ 0 h 3095"/>
                  <a:gd name="T62" fmla="*/ 0 w 158"/>
                  <a:gd name="T63" fmla="*/ 0 h 3095"/>
                  <a:gd name="T64" fmla="*/ 0 w 158"/>
                  <a:gd name="T65" fmla="*/ 0 h 30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8"/>
                  <a:gd name="T100" fmla="*/ 0 h 3095"/>
                  <a:gd name="T101" fmla="*/ 158 w 158"/>
                  <a:gd name="T102" fmla="*/ 3095 h 30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8" h="3095">
                    <a:moveTo>
                      <a:pt x="79" y="3095"/>
                    </a:moveTo>
                    <a:lnTo>
                      <a:pt x="88" y="3094"/>
                    </a:lnTo>
                    <a:lnTo>
                      <a:pt x="95" y="3091"/>
                    </a:lnTo>
                    <a:lnTo>
                      <a:pt x="103" y="3087"/>
                    </a:lnTo>
                    <a:lnTo>
                      <a:pt x="110" y="3082"/>
                    </a:lnTo>
                    <a:lnTo>
                      <a:pt x="117" y="3074"/>
                    </a:lnTo>
                    <a:lnTo>
                      <a:pt x="124" y="3065"/>
                    </a:lnTo>
                    <a:lnTo>
                      <a:pt x="129" y="3056"/>
                    </a:lnTo>
                    <a:lnTo>
                      <a:pt x="136" y="3044"/>
                    </a:lnTo>
                    <a:lnTo>
                      <a:pt x="141" y="3033"/>
                    </a:lnTo>
                    <a:lnTo>
                      <a:pt x="145" y="3019"/>
                    </a:lnTo>
                    <a:lnTo>
                      <a:pt x="149" y="3005"/>
                    </a:lnTo>
                    <a:lnTo>
                      <a:pt x="152" y="2990"/>
                    </a:lnTo>
                    <a:lnTo>
                      <a:pt x="155" y="2974"/>
                    </a:lnTo>
                    <a:lnTo>
                      <a:pt x="157" y="2958"/>
                    </a:lnTo>
                    <a:lnTo>
                      <a:pt x="158" y="2940"/>
                    </a:lnTo>
                    <a:lnTo>
                      <a:pt x="158" y="2923"/>
                    </a:lnTo>
                    <a:lnTo>
                      <a:pt x="158" y="172"/>
                    </a:lnTo>
                    <a:lnTo>
                      <a:pt x="158" y="154"/>
                    </a:lnTo>
                    <a:lnTo>
                      <a:pt x="157" y="138"/>
                    </a:lnTo>
                    <a:lnTo>
                      <a:pt x="155" y="121"/>
                    </a:lnTo>
                    <a:lnTo>
                      <a:pt x="152" y="105"/>
                    </a:lnTo>
                    <a:lnTo>
                      <a:pt x="149" y="91"/>
                    </a:lnTo>
                    <a:lnTo>
                      <a:pt x="145" y="76"/>
                    </a:lnTo>
                    <a:lnTo>
                      <a:pt x="141" y="62"/>
                    </a:lnTo>
                    <a:lnTo>
                      <a:pt x="136" y="51"/>
                    </a:lnTo>
                    <a:lnTo>
                      <a:pt x="129" y="40"/>
                    </a:lnTo>
                    <a:lnTo>
                      <a:pt x="124" y="29"/>
                    </a:lnTo>
                    <a:lnTo>
                      <a:pt x="117" y="21"/>
                    </a:lnTo>
                    <a:lnTo>
                      <a:pt x="110" y="14"/>
                    </a:lnTo>
                    <a:lnTo>
                      <a:pt x="103" y="8"/>
                    </a:lnTo>
                    <a:lnTo>
                      <a:pt x="95" y="4"/>
                    </a:lnTo>
                    <a:lnTo>
                      <a:pt x="88" y="1"/>
                    </a:lnTo>
                    <a:lnTo>
                      <a:pt x="79" y="0"/>
                    </a:lnTo>
                    <a:lnTo>
                      <a:pt x="71" y="1"/>
                    </a:lnTo>
                    <a:lnTo>
                      <a:pt x="63" y="4"/>
                    </a:lnTo>
                    <a:lnTo>
                      <a:pt x="55" y="8"/>
                    </a:lnTo>
                    <a:lnTo>
                      <a:pt x="48" y="14"/>
                    </a:lnTo>
                    <a:lnTo>
                      <a:pt x="41" y="21"/>
                    </a:lnTo>
                    <a:lnTo>
                      <a:pt x="34" y="29"/>
                    </a:lnTo>
                    <a:lnTo>
                      <a:pt x="28" y="40"/>
                    </a:lnTo>
                    <a:lnTo>
                      <a:pt x="23" y="51"/>
                    </a:lnTo>
                    <a:lnTo>
                      <a:pt x="18" y="62"/>
                    </a:lnTo>
                    <a:lnTo>
                      <a:pt x="14" y="76"/>
                    </a:lnTo>
                    <a:lnTo>
                      <a:pt x="9" y="91"/>
                    </a:lnTo>
                    <a:lnTo>
                      <a:pt x="6" y="105"/>
                    </a:lnTo>
                    <a:lnTo>
                      <a:pt x="3" y="121"/>
                    </a:lnTo>
                    <a:lnTo>
                      <a:pt x="1" y="138"/>
                    </a:lnTo>
                    <a:lnTo>
                      <a:pt x="0" y="154"/>
                    </a:lnTo>
                    <a:lnTo>
                      <a:pt x="0" y="172"/>
                    </a:lnTo>
                    <a:lnTo>
                      <a:pt x="0" y="2923"/>
                    </a:lnTo>
                    <a:lnTo>
                      <a:pt x="0" y="2940"/>
                    </a:lnTo>
                    <a:lnTo>
                      <a:pt x="1" y="2958"/>
                    </a:lnTo>
                    <a:lnTo>
                      <a:pt x="3" y="2974"/>
                    </a:lnTo>
                    <a:lnTo>
                      <a:pt x="6" y="2990"/>
                    </a:lnTo>
                    <a:lnTo>
                      <a:pt x="9" y="3005"/>
                    </a:lnTo>
                    <a:lnTo>
                      <a:pt x="14" y="3019"/>
                    </a:lnTo>
                    <a:lnTo>
                      <a:pt x="18" y="3033"/>
                    </a:lnTo>
                    <a:lnTo>
                      <a:pt x="23" y="3044"/>
                    </a:lnTo>
                    <a:lnTo>
                      <a:pt x="28" y="3056"/>
                    </a:lnTo>
                    <a:lnTo>
                      <a:pt x="34" y="3065"/>
                    </a:lnTo>
                    <a:lnTo>
                      <a:pt x="41" y="3074"/>
                    </a:lnTo>
                    <a:lnTo>
                      <a:pt x="48" y="3082"/>
                    </a:lnTo>
                    <a:lnTo>
                      <a:pt x="55" y="3087"/>
                    </a:lnTo>
                    <a:lnTo>
                      <a:pt x="63" y="3091"/>
                    </a:lnTo>
                    <a:lnTo>
                      <a:pt x="71" y="3094"/>
                    </a:lnTo>
                    <a:lnTo>
                      <a:pt x="79" y="3095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58" name="Freeform 486"/>
              <p:cNvSpPr>
                <a:spLocks/>
              </p:cNvSpPr>
              <p:nvPr/>
            </p:nvSpPr>
            <p:spPr bwMode="auto">
              <a:xfrm>
                <a:off x="4807" y="2663"/>
                <a:ext cx="14" cy="154"/>
              </a:xfrm>
              <a:custGeom>
                <a:avLst/>
                <a:gdLst>
                  <a:gd name="T0" fmla="*/ 0 w 304"/>
                  <a:gd name="T1" fmla="*/ 0 h 3546"/>
                  <a:gd name="T2" fmla="*/ 0 w 304"/>
                  <a:gd name="T3" fmla="*/ 0 h 3546"/>
                  <a:gd name="T4" fmla="*/ 0 w 304"/>
                  <a:gd name="T5" fmla="*/ 0 h 3546"/>
                  <a:gd name="T6" fmla="*/ 0 w 304"/>
                  <a:gd name="T7" fmla="*/ 0 h 3546"/>
                  <a:gd name="T8" fmla="*/ 0 w 304"/>
                  <a:gd name="T9" fmla="*/ 0 h 3546"/>
                  <a:gd name="T10" fmla="*/ 0 w 304"/>
                  <a:gd name="T11" fmla="*/ 0 h 3546"/>
                  <a:gd name="T12" fmla="*/ 0 w 304"/>
                  <a:gd name="T13" fmla="*/ 0 h 3546"/>
                  <a:gd name="T14" fmla="*/ 0 w 304"/>
                  <a:gd name="T15" fmla="*/ 0 h 3546"/>
                  <a:gd name="T16" fmla="*/ 0 w 304"/>
                  <a:gd name="T17" fmla="*/ 0 h 3546"/>
                  <a:gd name="T18" fmla="*/ 0 w 304"/>
                  <a:gd name="T19" fmla="*/ 0 h 3546"/>
                  <a:gd name="T20" fmla="*/ 0 w 304"/>
                  <a:gd name="T21" fmla="*/ 0 h 3546"/>
                  <a:gd name="T22" fmla="*/ 0 w 304"/>
                  <a:gd name="T23" fmla="*/ 0 h 3546"/>
                  <a:gd name="T24" fmla="*/ 0 w 304"/>
                  <a:gd name="T25" fmla="*/ 0 h 3546"/>
                  <a:gd name="T26" fmla="*/ 0 w 304"/>
                  <a:gd name="T27" fmla="*/ 0 h 3546"/>
                  <a:gd name="T28" fmla="*/ 0 w 304"/>
                  <a:gd name="T29" fmla="*/ 0 h 3546"/>
                  <a:gd name="T30" fmla="*/ 0 w 304"/>
                  <a:gd name="T31" fmla="*/ 0 h 3546"/>
                  <a:gd name="T32" fmla="*/ 0 w 304"/>
                  <a:gd name="T33" fmla="*/ 0 h 3546"/>
                  <a:gd name="T34" fmla="*/ 0 w 304"/>
                  <a:gd name="T35" fmla="*/ 0 h 3546"/>
                  <a:gd name="T36" fmla="*/ 0 w 304"/>
                  <a:gd name="T37" fmla="*/ 0 h 3546"/>
                  <a:gd name="T38" fmla="*/ 0 w 304"/>
                  <a:gd name="T39" fmla="*/ 0 h 3546"/>
                  <a:gd name="T40" fmla="*/ 0 w 304"/>
                  <a:gd name="T41" fmla="*/ 0 h 3546"/>
                  <a:gd name="T42" fmla="*/ 0 w 304"/>
                  <a:gd name="T43" fmla="*/ 0 h 3546"/>
                  <a:gd name="T44" fmla="*/ 0 w 304"/>
                  <a:gd name="T45" fmla="*/ 0 h 3546"/>
                  <a:gd name="T46" fmla="*/ 0 w 304"/>
                  <a:gd name="T47" fmla="*/ 0 h 3546"/>
                  <a:gd name="T48" fmla="*/ 0 w 304"/>
                  <a:gd name="T49" fmla="*/ 0 h 3546"/>
                  <a:gd name="T50" fmla="*/ 0 w 304"/>
                  <a:gd name="T51" fmla="*/ 0 h 3546"/>
                  <a:gd name="T52" fmla="*/ 0 w 304"/>
                  <a:gd name="T53" fmla="*/ 0 h 3546"/>
                  <a:gd name="T54" fmla="*/ 0 w 304"/>
                  <a:gd name="T55" fmla="*/ 0 h 3546"/>
                  <a:gd name="T56" fmla="*/ 0 w 304"/>
                  <a:gd name="T57" fmla="*/ 0 h 3546"/>
                  <a:gd name="T58" fmla="*/ 0 w 304"/>
                  <a:gd name="T59" fmla="*/ 0 h 3546"/>
                  <a:gd name="T60" fmla="*/ 0 w 304"/>
                  <a:gd name="T61" fmla="*/ 0 h 3546"/>
                  <a:gd name="T62" fmla="*/ 0 w 304"/>
                  <a:gd name="T63" fmla="*/ 0 h 3546"/>
                  <a:gd name="T64" fmla="*/ 0 w 304"/>
                  <a:gd name="T65" fmla="*/ 0 h 3546"/>
                  <a:gd name="T66" fmla="*/ 0 w 304"/>
                  <a:gd name="T67" fmla="*/ 0 h 35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4"/>
                  <a:gd name="T103" fmla="*/ 0 h 3546"/>
                  <a:gd name="T104" fmla="*/ 304 w 304"/>
                  <a:gd name="T105" fmla="*/ 3546 h 35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4" h="3546">
                    <a:moveTo>
                      <a:pt x="204" y="3546"/>
                    </a:moveTo>
                    <a:lnTo>
                      <a:pt x="214" y="3546"/>
                    </a:lnTo>
                    <a:lnTo>
                      <a:pt x="224" y="3545"/>
                    </a:lnTo>
                    <a:lnTo>
                      <a:pt x="234" y="3542"/>
                    </a:lnTo>
                    <a:lnTo>
                      <a:pt x="243" y="3539"/>
                    </a:lnTo>
                    <a:lnTo>
                      <a:pt x="251" y="3535"/>
                    </a:lnTo>
                    <a:lnTo>
                      <a:pt x="260" y="3530"/>
                    </a:lnTo>
                    <a:lnTo>
                      <a:pt x="267" y="3524"/>
                    </a:lnTo>
                    <a:lnTo>
                      <a:pt x="274" y="3518"/>
                    </a:lnTo>
                    <a:lnTo>
                      <a:pt x="281" y="3511"/>
                    </a:lnTo>
                    <a:lnTo>
                      <a:pt x="287" y="3504"/>
                    </a:lnTo>
                    <a:lnTo>
                      <a:pt x="291" y="3495"/>
                    </a:lnTo>
                    <a:lnTo>
                      <a:pt x="295" y="3486"/>
                    </a:lnTo>
                    <a:lnTo>
                      <a:pt x="299" y="3478"/>
                    </a:lnTo>
                    <a:lnTo>
                      <a:pt x="301" y="3467"/>
                    </a:lnTo>
                    <a:lnTo>
                      <a:pt x="302" y="3458"/>
                    </a:lnTo>
                    <a:lnTo>
                      <a:pt x="304" y="3447"/>
                    </a:lnTo>
                    <a:lnTo>
                      <a:pt x="304" y="100"/>
                    </a:lnTo>
                    <a:lnTo>
                      <a:pt x="302" y="89"/>
                    </a:lnTo>
                    <a:lnTo>
                      <a:pt x="301" y="79"/>
                    </a:lnTo>
                    <a:lnTo>
                      <a:pt x="299" y="70"/>
                    </a:lnTo>
                    <a:lnTo>
                      <a:pt x="295" y="61"/>
                    </a:lnTo>
                    <a:lnTo>
                      <a:pt x="291" y="52"/>
                    </a:lnTo>
                    <a:lnTo>
                      <a:pt x="287" y="44"/>
                    </a:lnTo>
                    <a:lnTo>
                      <a:pt x="281" y="36"/>
                    </a:lnTo>
                    <a:lnTo>
                      <a:pt x="274" y="29"/>
                    </a:lnTo>
                    <a:lnTo>
                      <a:pt x="267" y="23"/>
                    </a:lnTo>
                    <a:lnTo>
                      <a:pt x="260" y="17"/>
                    </a:lnTo>
                    <a:lnTo>
                      <a:pt x="251" y="12"/>
                    </a:lnTo>
                    <a:lnTo>
                      <a:pt x="243" y="8"/>
                    </a:lnTo>
                    <a:lnTo>
                      <a:pt x="234" y="5"/>
                    </a:lnTo>
                    <a:lnTo>
                      <a:pt x="224" y="2"/>
                    </a:lnTo>
                    <a:lnTo>
                      <a:pt x="214" y="1"/>
                    </a:lnTo>
                    <a:lnTo>
                      <a:pt x="204" y="0"/>
                    </a:lnTo>
                    <a:lnTo>
                      <a:pt x="99" y="0"/>
                    </a:lnTo>
                    <a:lnTo>
                      <a:pt x="89" y="1"/>
                    </a:lnTo>
                    <a:lnTo>
                      <a:pt x="79" y="2"/>
                    </a:lnTo>
                    <a:lnTo>
                      <a:pt x="70" y="5"/>
                    </a:lnTo>
                    <a:lnTo>
                      <a:pt x="61" y="8"/>
                    </a:lnTo>
                    <a:lnTo>
                      <a:pt x="52" y="12"/>
                    </a:lnTo>
                    <a:lnTo>
                      <a:pt x="44" y="17"/>
                    </a:lnTo>
                    <a:lnTo>
                      <a:pt x="36" y="23"/>
                    </a:lnTo>
                    <a:lnTo>
                      <a:pt x="29" y="29"/>
                    </a:lnTo>
                    <a:lnTo>
                      <a:pt x="23" y="36"/>
                    </a:lnTo>
                    <a:lnTo>
                      <a:pt x="17" y="44"/>
                    </a:lnTo>
                    <a:lnTo>
                      <a:pt x="12" y="52"/>
                    </a:lnTo>
                    <a:lnTo>
                      <a:pt x="7" y="61"/>
                    </a:lnTo>
                    <a:lnTo>
                      <a:pt x="4" y="70"/>
                    </a:lnTo>
                    <a:lnTo>
                      <a:pt x="2" y="79"/>
                    </a:lnTo>
                    <a:lnTo>
                      <a:pt x="0" y="89"/>
                    </a:lnTo>
                    <a:lnTo>
                      <a:pt x="0" y="100"/>
                    </a:lnTo>
                    <a:lnTo>
                      <a:pt x="0" y="3447"/>
                    </a:lnTo>
                    <a:lnTo>
                      <a:pt x="0" y="3458"/>
                    </a:lnTo>
                    <a:lnTo>
                      <a:pt x="2" y="3467"/>
                    </a:lnTo>
                    <a:lnTo>
                      <a:pt x="4" y="3478"/>
                    </a:lnTo>
                    <a:lnTo>
                      <a:pt x="7" y="3486"/>
                    </a:lnTo>
                    <a:lnTo>
                      <a:pt x="12" y="3495"/>
                    </a:lnTo>
                    <a:lnTo>
                      <a:pt x="17" y="3504"/>
                    </a:lnTo>
                    <a:lnTo>
                      <a:pt x="23" y="3511"/>
                    </a:lnTo>
                    <a:lnTo>
                      <a:pt x="29" y="3518"/>
                    </a:lnTo>
                    <a:lnTo>
                      <a:pt x="36" y="3524"/>
                    </a:lnTo>
                    <a:lnTo>
                      <a:pt x="44" y="3530"/>
                    </a:lnTo>
                    <a:lnTo>
                      <a:pt x="52" y="3535"/>
                    </a:lnTo>
                    <a:lnTo>
                      <a:pt x="61" y="3539"/>
                    </a:lnTo>
                    <a:lnTo>
                      <a:pt x="70" y="3542"/>
                    </a:lnTo>
                    <a:lnTo>
                      <a:pt x="79" y="3545"/>
                    </a:lnTo>
                    <a:lnTo>
                      <a:pt x="89" y="3546"/>
                    </a:lnTo>
                    <a:lnTo>
                      <a:pt x="99" y="3546"/>
                    </a:lnTo>
                    <a:lnTo>
                      <a:pt x="204" y="3546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59" name="Freeform 487"/>
              <p:cNvSpPr>
                <a:spLocks/>
              </p:cNvSpPr>
              <p:nvPr/>
            </p:nvSpPr>
            <p:spPr bwMode="auto">
              <a:xfrm>
                <a:off x="4746" y="2585"/>
                <a:ext cx="13" cy="154"/>
              </a:xfrm>
              <a:custGeom>
                <a:avLst/>
                <a:gdLst>
                  <a:gd name="T0" fmla="*/ 0 w 303"/>
                  <a:gd name="T1" fmla="*/ 0 h 3547"/>
                  <a:gd name="T2" fmla="*/ 0 w 303"/>
                  <a:gd name="T3" fmla="*/ 0 h 3547"/>
                  <a:gd name="T4" fmla="*/ 0 w 303"/>
                  <a:gd name="T5" fmla="*/ 0 h 3547"/>
                  <a:gd name="T6" fmla="*/ 0 w 303"/>
                  <a:gd name="T7" fmla="*/ 0 h 3547"/>
                  <a:gd name="T8" fmla="*/ 0 w 303"/>
                  <a:gd name="T9" fmla="*/ 0 h 3547"/>
                  <a:gd name="T10" fmla="*/ 0 w 303"/>
                  <a:gd name="T11" fmla="*/ 0 h 3547"/>
                  <a:gd name="T12" fmla="*/ 0 w 303"/>
                  <a:gd name="T13" fmla="*/ 0 h 3547"/>
                  <a:gd name="T14" fmla="*/ 0 w 303"/>
                  <a:gd name="T15" fmla="*/ 0 h 3547"/>
                  <a:gd name="T16" fmla="*/ 0 w 303"/>
                  <a:gd name="T17" fmla="*/ 0 h 3547"/>
                  <a:gd name="T18" fmla="*/ 0 w 303"/>
                  <a:gd name="T19" fmla="*/ 0 h 3547"/>
                  <a:gd name="T20" fmla="*/ 0 w 303"/>
                  <a:gd name="T21" fmla="*/ 0 h 3547"/>
                  <a:gd name="T22" fmla="*/ 0 w 303"/>
                  <a:gd name="T23" fmla="*/ 0 h 3547"/>
                  <a:gd name="T24" fmla="*/ 0 w 303"/>
                  <a:gd name="T25" fmla="*/ 0 h 3547"/>
                  <a:gd name="T26" fmla="*/ 0 w 303"/>
                  <a:gd name="T27" fmla="*/ 0 h 3547"/>
                  <a:gd name="T28" fmla="*/ 0 w 303"/>
                  <a:gd name="T29" fmla="*/ 0 h 3547"/>
                  <a:gd name="T30" fmla="*/ 0 w 303"/>
                  <a:gd name="T31" fmla="*/ 0 h 3547"/>
                  <a:gd name="T32" fmla="*/ 0 w 303"/>
                  <a:gd name="T33" fmla="*/ 0 h 3547"/>
                  <a:gd name="T34" fmla="*/ 0 w 303"/>
                  <a:gd name="T35" fmla="*/ 0 h 3547"/>
                  <a:gd name="T36" fmla="*/ 0 w 303"/>
                  <a:gd name="T37" fmla="*/ 0 h 3547"/>
                  <a:gd name="T38" fmla="*/ 0 w 303"/>
                  <a:gd name="T39" fmla="*/ 0 h 3547"/>
                  <a:gd name="T40" fmla="*/ 0 w 303"/>
                  <a:gd name="T41" fmla="*/ 0 h 3547"/>
                  <a:gd name="T42" fmla="*/ 0 w 303"/>
                  <a:gd name="T43" fmla="*/ 0 h 3547"/>
                  <a:gd name="T44" fmla="*/ 0 w 303"/>
                  <a:gd name="T45" fmla="*/ 0 h 3547"/>
                  <a:gd name="T46" fmla="*/ 0 w 303"/>
                  <a:gd name="T47" fmla="*/ 0 h 3547"/>
                  <a:gd name="T48" fmla="*/ 0 w 303"/>
                  <a:gd name="T49" fmla="*/ 0 h 3547"/>
                  <a:gd name="T50" fmla="*/ 0 w 303"/>
                  <a:gd name="T51" fmla="*/ 0 h 3547"/>
                  <a:gd name="T52" fmla="*/ 0 w 303"/>
                  <a:gd name="T53" fmla="*/ 0 h 3547"/>
                  <a:gd name="T54" fmla="*/ 0 w 303"/>
                  <a:gd name="T55" fmla="*/ 0 h 3547"/>
                  <a:gd name="T56" fmla="*/ 0 w 303"/>
                  <a:gd name="T57" fmla="*/ 0 h 3547"/>
                  <a:gd name="T58" fmla="*/ 0 w 303"/>
                  <a:gd name="T59" fmla="*/ 0 h 3547"/>
                  <a:gd name="T60" fmla="*/ 0 w 303"/>
                  <a:gd name="T61" fmla="*/ 0 h 3547"/>
                  <a:gd name="T62" fmla="*/ 0 w 303"/>
                  <a:gd name="T63" fmla="*/ 0 h 3547"/>
                  <a:gd name="T64" fmla="*/ 0 w 303"/>
                  <a:gd name="T65" fmla="*/ 0 h 3547"/>
                  <a:gd name="T66" fmla="*/ 0 w 303"/>
                  <a:gd name="T67" fmla="*/ 0 h 35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3"/>
                  <a:gd name="T103" fmla="*/ 0 h 3547"/>
                  <a:gd name="T104" fmla="*/ 303 w 303"/>
                  <a:gd name="T105" fmla="*/ 3547 h 35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3" h="3547">
                    <a:moveTo>
                      <a:pt x="204" y="3547"/>
                    </a:moveTo>
                    <a:lnTo>
                      <a:pt x="214" y="3547"/>
                    </a:lnTo>
                    <a:lnTo>
                      <a:pt x="224" y="3545"/>
                    </a:lnTo>
                    <a:lnTo>
                      <a:pt x="234" y="3543"/>
                    </a:lnTo>
                    <a:lnTo>
                      <a:pt x="243" y="3539"/>
                    </a:lnTo>
                    <a:lnTo>
                      <a:pt x="251" y="3535"/>
                    </a:lnTo>
                    <a:lnTo>
                      <a:pt x="260" y="3530"/>
                    </a:lnTo>
                    <a:lnTo>
                      <a:pt x="267" y="3525"/>
                    </a:lnTo>
                    <a:lnTo>
                      <a:pt x="274" y="3518"/>
                    </a:lnTo>
                    <a:lnTo>
                      <a:pt x="280" y="3511"/>
                    </a:lnTo>
                    <a:lnTo>
                      <a:pt x="287" y="3503"/>
                    </a:lnTo>
                    <a:lnTo>
                      <a:pt x="291" y="3496"/>
                    </a:lnTo>
                    <a:lnTo>
                      <a:pt x="295" y="3486"/>
                    </a:lnTo>
                    <a:lnTo>
                      <a:pt x="299" y="3478"/>
                    </a:lnTo>
                    <a:lnTo>
                      <a:pt x="301" y="3468"/>
                    </a:lnTo>
                    <a:lnTo>
                      <a:pt x="302" y="3458"/>
                    </a:lnTo>
                    <a:lnTo>
                      <a:pt x="303" y="3448"/>
                    </a:lnTo>
                    <a:lnTo>
                      <a:pt x="303" y="99"/>
                    </a:lnTo>
                    <a:lnTo>
                      <a:pt x="302" y="90"/>
                    </a:lnTo>
                    <a:lnTo>
                      <a:pt x="301" y="79"/>
                    </a:lnTo>
                    <a:lnTo>
                      <a:pt x="299" y="70"/>
                    </a:lnTo>
                    <a:lnTo>
                      <a:pt x="295" y="61"/>
                    </a:lnTo>
                    <a:lnTo>
                      <a:pt x="291" y="52"/>
                    </a:lnTo>
                    <a:lnTo>
                      <a:pt x="287" y="44"/>
                    </a:lnTo>
                    <a:lnTo>
                      <a:pt x="280" y="37"/>
                    </a:lnTo>
                    <a:lnTo>
                      <a:pt x="274" y="29"/>
                    </a:lnTo>
                    <a:lnTo>
                      <a:pt x="267" y="23"/>
                    </a:lnTo>
                    <a:lnTo>
                      <a:pt x="260" y="18"/>
                    </a:lnTo>
                    <a:lnTo>
                      <a:pt x="251" y="13"/>
                    </a:lnTo>
                    <a:lnTo>
                      <a:pt x="243" y="8"/>
                    </a:lnTo>
                    <a:lnTo>
                      <a:pt x="234" y="5"/>
                    </a:lnTo>
                    <a:lnTo>
                      <a:pt x="224" y="2"/>
                    </a:lnTo>
                    <a:lnTo>
                      <a:pt x="214" y="1"/>
                    </a:lnTo>
                    <a:lnTo>
                      <a:pt x="204" y="0"/>
                    </a:lnTo>
                    <a:lnTo>
                      <a:pt x="99" y="0"/>
                    </a:lnTo>
                    <a:lnTo>
                      <a:pt x="89" y="1"/>
                    </a:lnTo>
                    <a:lnTo>
                      <a:pt x="79" y="2"/>
                    </a:lnTo>
                    <a:lnTo>
                      <a:pt x="70" y="5"/>
                    </a:lnTo>
                    <a:lnTo>
                      <a:pt x="60" y="8"/>
                    </a:lnTo>
                    <a:lnTo>
                      <a:pt x="52" y="13"/>
                    </a:lnTo>
                    <a:lnTo>
                      <a:pt x="44" y="18"/>
                    </a:lnTo>
                    <a:lnTo>
                      <a:pt x="35" y="23"/>
                    </a:lnTo>
                    <a:lnTo>
                      <a:pt x="29" y="29"/>
                    </a:lnTo>
                    <a:lnTo>
                      <a:pt x="22" y="37"/>
                    </a:lnTo>
                    <a:lnTo>
                      <a:pt x="17" y="44"/>
                    </a:lnTo>
                    <a:lnTo>
                      <a:pt x="11" y="52"/>
                    </a:lnTo>
                    <a:lnTo>
                      <a:pt x="7" y="61"/>
                    </a:lnTo>
                    <a:lnTo>
                      <a:pt x="4" y="70"/>
                    </a:lnTo>
                    <a:lnTo>
                      <a:pt x="2" y="79"/>
                    </a:lnTo>
                    <a:lnTo>
                      <a:pt x="0" y="90"/>
                    </a:lnTo>
                    <a:lnTo>
                      <a:pt x="0" y="99"/>
                    </a:lnTo>
                    <a:lnTo>
                      <a:pt x="0" y="3448"/>
                    </a:lnTo>
                    <a:lnTo>
                      <a:pt x="0" y="3458"/>
                    </a:lnTo>
                    <a:lnTo>
                      <a:pt x="2" y="3468"/>
                    </a:lnTo>
                    <a:lnTo>
                      <a:pt x="4" y="3478"/>
                    </a:lnTo>
                    <a:lnTo>
                      <a:pt x="7" y="3486"/>
                    </a:lnTo>
                    <a:lnTo>
                      <a:pt x="11" y="3496"/>
                    </a:lnTo>
                    <a:lnTo>
                      <a:pt x="17" y="3503"/>
                    </a:lnTo>
                    <a:lnTo>
                      <a:pt x="22" y="3511"/>
                    </a:lnTo>
                    <a:lnTo>
                      <a:pt x="29" y="3518"/>
                    </a:lnTo>
                    <a:lnTo>
                      <a:pt x="35" y="3525"/>
                    </a:lnTo>
                    <a:lnTo>
                      <a:pt x="44" y="3530"/>
                    </a:lnTo>
                    <a:lnTo>
                      <a:pt x="52" y="3535"/>
                    </a:lnTo>
                    <a:lnTo>
                      <a:pt x="60" y="3539"/>
                    </a:lnTo>
                    <a:lnTo>
                      <a:pt x="70" y="3543"/>
                    </a:lnTo>
                    <a:lnTo>
                      <a:pt x="79" y="3545"/>
                    </a:lnTo>
                    <a:lnTo>
                      <a:pt x="89" y="3547"/>
                    </a:lnTo>
                    <a:lnTo>
                      <a:pt x="99" y="3547"/>
                    </a:lnTo>
                    <a:lnTo>
                      <a:pt x="204" y="3547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60" name="Freeform 488"/>
              <p:cNvSpPr>
                <a:spLocks/>
              </p:cNvSpPr>
              <p:nvPr/>
            </p:nvSpPr>
            <p:spPr bwMode="auto">
              <a:xfrm>
                <a:off x="4981" y="2563"/>
                <a:ext cx="13" cy="155"/>
              </a:xfrm>
              <a:custGeom>
                <a:avLst/>
                <a:gdLst>
                  <a:gd name="T0" fmla="*/ 0 w 303"/>
                  <a:gd name="T1" fmla="*/ 0 h 3548"/>
                  <a:gd name="T2" fmla="*/ 0 w 303"/>
                  <a:gd name="T3" fmla="*/ 0 h 3548"/>
                  <a:gd name="T4" fmla="*/ 0 w 303"/>
                  <a:gd name="T5" fmla="*/ 0 h 3548"/>
                  <a:gd name="T6" fmla="*/ 0 w 303"/>
                  <a:gd name="T7" fmla="*/ 0 h 3548"/>
                  <a:gd name="T8" fmla="*/ 0 w 303"/>
                  <a:gd name="T9" fmla="*/ 0 h 3548"/>
                  <a:gd name="T10" fmla="*/ 0 w 303"/>
                  <a:gd name="T11" fmla="*/ 0 h 3548"/>
                  <a:gd name="T12" fmla="*/ 0 w 303"/>
                  <a:gd name="T13" fmla="*/ 0 h 3548"/>
                  <a:gd name="T14" fmla="*/ 0 w 303"/>
                  <a:gd name="T15" fmla="*/ 0 h 3548"/>
                  <a:gd name="T16" fmla="*/ 0 w 303"/>
                  <a:gd name="T17" fmla="*/ 0 h 3548"/>
                  <a:gd name="T18" fmla="*/ 0 w 303"/>
                  <a:gd name="T19" fmla="*/ 0 h 3548"/>
                  <a:gd name="T20" fmla="*/ 0 w 303"/>
                  <a:gd name="T21" fmla="*/ 0 h 3548"/>
                  <a:gd name="T22" fmla="*/ 0 w 303"/>
                  <a:gd name="T23" fmla="*/ 0 h 3548"/>
                  <a:gd name="T24" fmla="*/ 0 w 303"/>
                  <a:gd name="T25" fmla="*/ 0 h 3548"/>
                  <a:gd name="T26" fmla="*/ 0 w 303"/>
                  <a:gd name="T27" fmla="*/ 0 h 3548"/>
                  <a:gd name="T28" fmla="*/ 0 w 303"/>
                  <a:gd name="T29" fmla="*/ 0 h 3548"/>
                  <a:gd name="T30" fmla="*/ 0 w 303"/>
                  <a:gd name="T31" fmla="*/ 0 h 3548"/>
                  <a:gd name="T32" fmla="*/ 0 w 303"/>
                  <a:gd name="T33" fmla="*/ 0 h 3548"/>
                  <a:gd name="T34" fmla="*/ 0 w 303"/>
                  <a:gd name="T35" fmla="*/ 0 h 3548"/>
                  <a:gd name="T36" fmla="*/ 0 w 303"/>
                  <a:gd name="T37" fmla="*/ 0 h 3548"/>
                  <a:gd name="T38" fmla="*/ 0 w 303"/>
                  <a:gd name="T39" fmla="*/ 0 h 3548"/>
                  <a:gd name="T40" fmla="*/ 0 w 303"/>
                  <a:gd name="T41" fmla="*/ 0 h 3548"/>
                  <a:gd name="T42" fmla="*/ 0 w 303"/>
                  <a:gd name="T43" fmla="*/ 0 h 3548"/>
                  <a:gd name="T44" fmla="*/ 0 w 303"/>
                  <a:gd name="T45" fmla="*/ 0 h 3548"/>
                  <a:gd name="T46" fmla="*/ 0 w 303"/>
                  <a:gd name="T47" fmla="*/ 0 h 3548"/>
                  <a:gd name="T48" fmla="*/ 0 w 303"/>
                  <a:gd name="T49" fmla="*/ 0 h 3548"/>
                  <a:gd name="T50" fmla="*/ 0 w 303"/>
                  <a:gd name="T51" fmla="*/ 0 h 3548"/>
                  <a:gd name="T52" fmla="*/ 0 w 303"/>
                  <a:gd name="T53" fmla="*/ 0 h 3548"/>
                  <a:gd name="T54" fmla="*/ 0 w 303"/>
                  <a:gd name="T55" fmla="*/ 0 h 3548"/>
                  <a:gd name="T56" fmla="*/ 0 w 303"/>
                  <a:gd name="T57" fmla="*/ 0 h 3548"/>
                  <a:gd name="T58" fmla="*/ 0 w 303"/>
                  <a:gd name="T59" fmla="*/ 0 h 3548"/>
                  <a:gd name="T60" fmla="*/ 0 w 303"/>
                  <a:gd name="T61" fmla="*/ 0 h 3548"/>
                  <a:gd name="T62" fmla="*/ 0 w 303"/>
                  <a:gd name="T63" fmla="*/ 0 h 3548"/>
                  <a:gd name="T64" fmla="*/ 0 w 303"/>
                  <a:gd name="T65" fmla="*/ 0 h 3548"/>
                  <a:gd name="T66" fmla="*/ 0 w 303"/>
                  <a:gd name="T67" fmla="*/ 0 h 354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3"/>
                  <a:gd name="T103" fmla="*/ 0 h 3548"/>
                  <a:gd name="T104" fmla="*/ 303 w 303"/>
                  <a:gd name="T105" fmla="*/ 3548 h 354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3" h="3548">
                    <a:moveTo>
                      <a:pt x="204" y="3548"/>
                    </a:moveTo>
                    <a:lnTo>
                      <a:pt x="213" y="3547"/>
                    </a:lnTo>
                    <a:lnTo>
                      <a:pt x="224" y="3546"/>
                    </a:lnTo>
                    <a:lnTo>
                      <a:pt x="233" y="3543"/>
                    </a:lnTo>
                    <a:lnTo>
                      <a:pt x="243" y="3540"/>
                    </a:lnTo>
                    <a:lnTo>
                      <a:pt x="251" y="3535"/>
                    </a:lnTo>
                    <a:lnTo>
                      <a:pt x="259" y="3530"/>
                    </a:lnTo>
                    <a:lnTo>
                      <a:pt x="266" y="3525"/>
                    </a:lnTo>
                    <a:lnTo>
                      <a:pt x="274" y="3519"/>
                    </a:lnTo>
                    <a:lnTo>
                      <a:pt x="280" y="3511"/>
                    </a:lnTo>
                    <a:lnTo>
                      <a:pt x="285" y="3504"/>
                    </a:lnTo>
                    <a:lnTo>
                      <a:pt x="290" y="3496"/>
                    </a:lnTo>
                    <a:lnTo>
                      <a:pt x="295" y="3486"/>
                    </a:lnTo>
                    <a:lnTo>
                      <a:pt x="298" y="3478"/>
                    </a:lnTo>
                    <a:lnTo>
                      <a:pt x="301" y="3469"/>
                    </a:lnTo>
                    <a:lnTo>
                      <a:pt x="302" y="3458"/>
                    </a:lnTo>
                    <a:lnTo>
                      <a:pt x="303" y="3448"/>
                    </a:lnTo>
                    <a:lnTo>
                      <a:pt x="303" y="100"/>
                    </a:lnTo>
                    <a:lnTo>
                      <a:pt x="302" y="90"/>
                    </a:lnTo>
                    <a:lnTo>
                      <a:pt x="301" y="81"/>
                    </a:lnTo>
                    <a:lnTo>
                      <a:pt x="298" y="70"/>
                    </a:lnTo>
                    <a:lnTo>
                      <a:pt x="295" y="62"/>
                    </a:lnTo>
                    <a:lnTo>
                      <a:pt x="290" y="52"/>
                    </a:lnTo>
                    <a:lnTo>
                      <a:pt x="285" y="44"/>
                    </a:lnTo>
                    <a:lnTo>
                      <a:pt x="280" y="37"/>
                    </a:lnTo>
                    <a:lnTo>
                      <a:pt x="274" y="30"/>
                    </a:lnTo>
                    <a:lnTo>
                      <a:pt x="266" y="23"/>
                    </a:lnTo>
                    <a:lnTo>
                      <a:pt x="259" y="18"/>
                    </a:lnTo>
                    <a:lnTo>
                      <a:pt x="251" y="13"/>
                    </a:lnTo>
                    <a:lnTo>
                      <a:pt x="243" y="9"/>
                    </a:lnTo>
                    <a:lnTo>
                      <a:pt x="233" y="6"/>
                    </a:lnTo>
                    <a:lnTo>
                      <a:pt x="224" y="2"/>
                    </a:lnTo>
                    <a:lnTo>
                      <a:pt x="213" y="1"/>
                    </a:lnTo>
                    <a:lnTo>
                      <a:pt x="204" y="0"/>
                    </a:lnTo>
                    <a:lnTo>
                      <a:pt x="99" y="0"/>
                    </a:lnTo>
                    <a:lnTo>
                      <a:pt x="88" y="1"/>
                    </a:lnTo>
                    <a:lnTo>
                      <a:pt x="79" y="2"/>
                    </a:lnTo>
                    <a:lnTo>
                      <a:pt x="68" y="6"/>
                    </a:lnTo>
                    <a:lnTo>
                      <a:pt x="60" y="9"/>
                    </a:lnTo>
                    <a:lnTo>
                      <a:pt x="51" y="13"/>
                    </a:lnTo>
                    <a:lnTo>
                      <a:pt x="43" y="18"/>
                    </a:lnTo>
                    <a:lnTo>
                      <a:pt x="35" y="23"/>
                    </a:lnTo>
                    <a:lnTo>
                      <a:pt x="28" y="30"/>
                    </a:lnTo>
                    <a:lnTo>
                      <a:pt x="22" y="37"/>
                    </a:lnTo>
                    <a:lnTo>
                      <a:pt x="16" y="44"/>
                    </a:lnTo>
                    <a:lnTo>
                      <a:pt x="11" y="52"/>
                    </a:lnTo>
                    <a:lnTo>
                      <a:pt x="7" y="62"/>
                    </a:lnTo>
                    <a:lnTo>
                      <a:pt x="4" y="70"/>
                    </a:lnTo>
                    <a:lnTo>
                      <a:pt x="2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0" y="3448"/>
                    </a:lnTo>
                    <a:lnTo>
                      <a:pt x="0" y="3458"/>
                    </a:lnTo>
                    <a:lnTo>
                      <a:pt x="2" y="3469"/>
                    </a:lnTo>
                    <a:lnTo>
                      <a:pt x="4" y="3478"/>
                    </a:lnTo>
                    <a:lnTo>
                      <a:pt x="7" y="3486"/>
                    </a:lnTo>
                    <a:lnTo>
                      <a:pt x="11" y="3496"/>
                    </a:lnTo>
                    <a:lnTo>
                      <a:pt x="16" y="3504"/>
                    </a:lnTo>
                    <a:lnTo>
                      <a:pt x="22" y="3511"/>
                    </a:lnTo>
                    <a:lnTo>
                      <a:pt x="28" y="3519"/>
                    </a:lnTo>
                    <a:lnTo>
                      <a:pt x="35" y="3525"/>
                    </a:lnTo>
                    <a:lnTo>
                      <a:pt x="43" y="3530"/>
                    </a:lnTo>
                    <a:lnTo>
                      <a:pt x="51" y="3535"/>
                    </a:lnTo>
                    <a:lnTo>
                      <a:pt x="60" y="3540"/>
                    </a:lnTo>
                    <a:lnTo>
                      <a:pt x="68" y="3543"/>
                    </a:lnTo>
                    <a:lnTo>
                      <a:pt x="79" y="3546"/>
                    </a:lnTo>
                    <a:lnTo>
                      <a:pt x="88" y="3547"/>
                    </a:lnTo>
                    <a:lnTo>
                      <a:pt x="99" y="3548"/>
                    </a:lnTo>
                    <a:lnTo>
                      <a:pt x="204" y="3548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61" name="Freeform 489"/>
              <p:cNvSpPr>
                <a:spLocks/>
              </p:cNvSpPr>
              <p:nvPr/>
            </p:nvSpPr>
            <p:spPr bwMode="auto">
              <a:xfrm>
                <a:off x="5046" y="2643"/>
                <a:ext cx="13" cy="154"/>
              </a:xfrm>
              <a:custGeom>
                <a:avLst/>
                <a:gdLst>
                  <a:gd name="T0" fmla="*/ 0 w 303"/>
                  <a:gd name="T1" fmla="*/ 0 h 3546"/>
                  <a:gd name="T2" fmla="*/ 0 w 303"/>
                  <a:gd name="T3" fmla="*/ 0 h 3546"/>
                  <a:gd name="T4" fmla="*/ 0 w 303"/>
                  <a:gd name="T5" fmla="*/ 0 h 3546"/>
                  <a:gd name="T6" fmla="*/ 0 w 303"/>
                  <a:gd name="T7" fmla="*/ 0 h 3546"/>
                  <a:gd name="T8" fmla="*/ 0 w 303"/>
                  <a:gd name="T9" fmla="*/ 0 h 3546"/>
                  <a:gd name="T10" fmla="*/ 0 w 303"/>
                  <a:gd name="T11" fmla="*/ 0 h 3546"/>
                  <a:gd name="T12" fmla="*/ 0 w 303"/>
                  <a:gd name="T13" fmla="*/ 0 h 3546"/>
                  <a:gd name="T14" fmla="*/ 0 w 303"/>
                  <a:gd name="T15" fmla="*/ 0 h 3546"/>
                  <a:gd name="T16" fmla="*/ 0 w 303"/>
                  <a:gd name="T17" fmla="*/ 0 h 3546"/>
                  <a:gd name="T18" fmla="*/ 0 w 303"/>
                  <a:gd name="T19" fmla="*/ 0 h 3546"/>
                  <a:gd name="T20" fmla="*/ 0 w 303"/>
                  <a:gd name="T21" fmla="*/ 0 h 3546"/>
                  <a:gd name="T22" fmla="*/ 0 w 303"/>
                  <a:gd name="T23" fmla="*/ 0 h 3546"/>
                  <a:gd name="T24" fmla="*/ 0 w 303"/>
                  <a:gd name="T25" fmla="*/ 0 h 3546"/>
                  <a:gd name="T26" fmla="*/ 0 w 303"/>
                  <a:gd name="T27" fmla="*/ 0 h 3546"/>
                  <a:gd name="T28" fmla="*/ 0 w 303"/>
                  <a:gd name="T29" fmla="*/ 0 h 3546"/>
                  <a:gd name="T30" fmla="*/ 0 w 303"/>
                  <a:gd name="T31" fmla="*/ 0 h 3546"/>
                  <a:gd name="T32" fmla="*/ 0 w 303"/>
                  <a:gd name="T33" fmla="*/ 0 h 3546"/>
                  <a:gd name="T34" fmla="*/ 0 w 303"/>
                  <a:gd name="T35" fmla="*/ 0 h 3546"/>
                  <a:gd name="T36" fmla="*/ 0 w 303"/>
                  <a:gd name="T37" fmla="*/ 0 h 3546"/>
                  <a:gd name="T38" fmla="*/ 0 w 303"/>
                  <a:gd name="T39" fmla="*/ 0 h 3546"/>
                  <a:gd name="T40" fmla="*/ 0 w 303"/>
                  <a:gd name="T41" fmla="*/ 0 h 3546"/>
                  <a:gd name="T42" fmla="*/ 0 w 303"/>
                  <a:gd name="T43" fmla="*/ 0 h 3546"/>
                  <a:gd name="T44" fmla="*/ 0 w 303"/>
                  <a:gd name="T45" fmla="*/ 0 h 3546"/>
                  <a:gd name="T46" fmla="*/ 0 w 303"/>
                  <a:gd name="T47" fmla="*/ 0 h 3546"/>
                  <a:gd name="T48" fmla="*/ 0 w 303"/>
                  <a:gd name="T49" fmla="*/ 0 h 3546"/>
                  <a:gd name="T50" fmla="*/ 0 w 303"/>
                  <a:gd name="T51" fmla="*/ 0 h 3546"/>
                  <a:gd name="T52" fmla="*/ 0 w 303"/>
                  <a:gd name="T53" fmla="*/ 0 h 3546"/>
                  <a:gd name="T54" fmla="*/ 0 w 303"/>
                  <a:gd name="T55" fmla="*/ 0 h 3546"/>
                  <a:gd name="T56" fmla="*/ 0 w 303"/>
                  <a:gd name="T57" fmla="*/ 0 h 3546"/>
                  <a:gd name="T58" fmla="*/ 0 w 303"/>
                  <a:gd name="T59" fmla="*/ 0 h 3546"/>
                  <a:gd name="T60" fmla="*/ 0 w 303"/>
                  <a:gd name="T61" fmla="*/ 0 h 3546"/>
                  <a:gd name="T62" fmla="*/ 0 w 303"/>
                  <a:gd name="T63" fmla="*/ 0 h 3546"/>
                  <a:gd name="T64" fmla="*/ 0 w 303"/>
                  <a:gd name="T65" fmla="*/ 0 h 3546"/>
                  <a:gd name="T66" fmla="*/ 0 w 303"/>
                  <a:gd name="T67" fmla="*/ 0 h 35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3"/>
                  <a:gd name="T103" fmla="*/ 0 h 3546"/>
                  <a:gd name="T104" fmla="*/ 303 w 303"/>
                  <a:gd name="T105" fmla="*/ 3546 h 35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3" h="3546">
                    <a:moveTo>
                      <a:pt x="204" y="3546"/>
                    </a:moveTo>
                    <a:lnTo>
                      <a:pt x="213" y="3546"/>
                    </a:lnTo>
                    <a:lnTo>
                      <a:pt x="224" y="3545"/>
                    </a:lnTo>
                    <a:lnTo>
                      <a:pt x="233" y="3542"/>
                    </a:lnTo>
                    <a:lnTo>
                      <a:pt x="242" y="3539"/>
                    </a:lnTo>
                    <a:lnTo>
                      <a:pt x="251" y="3535"/>
                    </a:lnTo>
                    <a:lnTo>
                      <a:pt x="259" y="3530"/>
                    </a:lnTo>
                    <a:lnTo>
                      <a:pt x="266" y="3525"/>
                    </a:lnTo>
                    <a:lnTo>
                      <a:pt x="274" y="3518"/>
                    </a:lnTo>
                    <a:lnTo>
                      <a:pt x="280" y="3511"/>
                    </a:lnTo>
                    <a:lnTo>
                      <a:pt x="286" y="3504"/>
                    </a:lnTo>
                    <a:lnTo>
                      <a:pt x="290" y="3495"/>
                    </a:lnTo>
                    <a:lnTo>
                      <a:pt x="295" y="3486"/>
                    </a:lnTo>
                    <a:lnTo>
                      <a:pt x="299" y="3478"/>
                    </a:lnTo>
                    <a:lnTo>
                      <a:pt x="301" y="3467"/>
                    </a:lnTo>
                    <a:lnTo>
                      <a:pt x="302" y="3458"/>
                    </a:lnTo>
                    <a:lnTo>
                      <a:pt x="303" y="3447"/>
                    </a:lnTo>
                    <a:lnTo>
                      <a:pt x="303" y="100"/>
                    </a:lnTo>
                    <a:lnTo>
                      <a:pt x="302" y="89"/>
                    </a:lnTo>
                    <a:lnTo>
                      <a:pt x="301" y="79"/>
                    </a:lnTo>
                    <a:lnTo>
                      <a:pt x="299" y="70"/>
                    </a:lnTo>
                    <a:lnTo>
                      <a:pt x="295" y="61"/>
                    </a:lnTo>
                    <a:lnTo>
                      <a:pt x="290" y="52"/>
                    </a:lnTo>
                    <a:lnTo>
                      <a:pt x="286" y="44"/>
                    </a:lnTo>
                    <a:lnTo>
                      <a:pt x="280" y="36"/>
                    </a:lnTo>
                    <a:lnTo>
                      <a:pt x="274" y="29"/>
                    </a:lnTo>
                    <a:lnTo>
                      <a:pt x="266" y="23"/>
                    </a:lnTo>
                    <a:lnTo>
                      <a:pt x="259" y="18"/>
                    </a:lnTo>
                    <a:lnTo>
                      <a:pt x="251" y="12"/>
                    </a:lnTo>
                    <a:lnTo>
                      <a:pt x="242" y="8"/>
                    </a:lnTo>
                    <a:lnTo>
                      <a:pt x="233" y="5"/>
                    </a:lnTo>
                    <a:lnTo>
                      <a:pt x="224" y="2"/>
                    </a:lnTo>
                    <a:lnTo>
                      <a:pt x="213" y="1"/>
                    </a:lnTo>
                    <a:lnTo>
                      <a:pt x="204" y="0"/>
                    </a:lnTo>
                    <a:lnTo>
                      <a:pt x="99" y="0"/>
                    </a:lnTo>
                    <a:lnTo>
                      <a:pt x="88" y="1"/>
                    </a:lnTo>
                    <a:lnTo>
                      <a:pt x="79" y="2"/>
                    </a:lnTo>
                    <a:lnTo>
                      <a:pt x="69" y="5"/>
                    </a:lnTo>
                    <a:lnTo>
                      <a:pt x="60" y="8"/>
                    </a:lnTo>
                    <a:lnTo>
                      <a:pt x="52" y="12"/>
                    </a:lnTo>
                    <a:lnTo>
                      <a:pt x="43" y="18"/>
                    </a:lnTo>
                    <a:lnTo>
                      <a:pt x="35" y="23"/>
                    </a:lnTo>
                    <a:lnTo>
                      <a:pt x="29" y="29"/>
                    </a:lnTo>
                    <a:lnTo>
                      <a:pt x="22" y="36"/>
                    </a:lnTo>
                    <a:lnTo>
                      <a:pt x="16" y="44"/>
                    </a:lnTo>
                    <a:lnTo>
                      <a:pt x="11" y="52"/>
                    </a:lnTo>
                    <a:lnTo>
                      <a:pt x="7" y="61"/>
                    </a:lnTo>
                    <a:lnTo>
                      <a:pt x="4" y="70"/>
                    </a:lnTo>
                    <a:lnTo>
                      <a:pt x="2" y="79"/>
                    </a:lnTo>
                    <a:lnTo>
                      <a:pt x="0" y="89"/>
                    </a:lnTo>
                    <a:lnTo>
                      <a:pt x="0" y="100"/>
                    </a:lnTo>
                    <a:lnTo>
                      <a:pt x="0" y="3447"/>
                    </a:lnTo>
                    <a:lnTo>
                      <a:pt x="0" y="3458"/>
                    </a:lnTo>
                    <a:lnTo>
                      <a:pt x="2" y="3467"/>
                    </a:lnTo>
                    <a:lnTo>
                      <a:pt x="4" y="3478"/>
                    </a:lnTo>
                    <a:lnTo>
                      <a:pt x="7" y="3486"/>
                    </a:lnTo>
                    <a:lnTo>
                      <a:pt x="11" y="3495"/>
                    </a:lnTo>
                    <a:lnTo>
                      <a:pt x="16" y="3504"/>
                    </a:lnTo>
                    <a:lnTo>
                      <a:pt x="22" y="3511"/>
                    </a:lnTo>
                    <a:lnTo>
                      <a:pt x="29" y="3518"/>
                    </a:lnTo>
                    <a:lnTo>
                      <a:pt x="35" y="3525"/>
                    </a:lnTo>
                    <a:lnTo>
                      <a:pt x="43" y="3530"/>
                    </a:lnTo>
                    <a:lnTo>
                      <a:pt x="52" y="3535"/>
                    </a:lnTo>
                    <a:lnTo>
                      <a:pt x="60" y="3539"/>
                    </a:lnTo>
                    <a:lnTo>
                      <a:pt x="69" y="3542"/>
                    </a:lnTo>
                    <a:lnTo>
                      <a:pt x="79" y="3545"/>
                    </a:lnTo>
                    <a:lnTo>
                      <a:pt x="88" y="3546"/>
                    </a:lnTo>
                    <a:lnTo>
                      <a:pt x="99" y="3546"/>
                    </a:lnTo>
                    <a:lnTo>
                      <a:pt x="204" y="3546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62" name="Freeform 490"/>
              <p:cNvSpPr>
                <a:spLocks/>
              </p:cNvSpPr>
              <p:nvPr/>
            </p:nvSpPr>
            <p:spPr bwMode="auto">
              <a:xfrm>
                <a:off x="4493" y="2608"/>
                <a:ext cx="13" cy="154"/>
              </a:xfrm>
              <a:custGeom>
                <a:avLst/>
                <a:gdLst>
                  <a:gd name="T0" fmla="*/ 0 w 304"/>
                  <a:gd name="T1" fmla="*/ 0 h 3546"/>
                  <a:gd name="T2" fmla="*/ 0 w 304"/>
                  <a:gd name="T3" fmla="*/ 0 h 3546"/>
                  <a:gd name="T4" fmla="*/ 0 w 304"/>
                  <a:gd name="T5" fmla="*/ 0 h 3546"/>
                  <a:gd name="T6" fmla="*/ 0 w 304"/>
                  <a:gd name="T7" fmla="*/ 0 h 3546"/>
                  <a:gd name="T8" fmla="*/ 0 w 304"/>
                  <a:gd name="T9" fmla="*/ 0 h 3546"/>
                  <a:gd name="T10" fmla="*/ 0 w 304"/>
                  <a:gd name="T11" fmla="*/ 0 h 3546"/>
                  <a:gd name="T12" fmla="*/ 0 w 304"/>
                  <a:gd name="T13" fmla="*/ 0 h 3546"/>
                  <a:gd name="T14" fmla="*/ 0 w 304"/>
                  <a:gd name="T15" fmla="*/ 0 h 3546"/>
                  <a:gd name="T16" fmla="*/ 0 w 304"/>
                  <a:gd name="T17" fmla="*/ 0 h 3546"/>
                  <a:gd name="T18" fmla="*/ 0 w 304"/>
                  <a:gd name="T19" fmla="*/ 0 h 3546"/>
                  <a:gd name="T20" fmla="*/ 0 w 304"/>
                  <a:gd name="T21" fmla="*/ 0 h 3546"/>
                  <a:gd name="T22" fmla="*/ 0 w 304"/>
                  <a:gd name="T23" fmla="*/ 0 h 3546"/>
                  <a:gd name="T24" fmla="*/ 0 w 304"/>
                  <a:gd name="T25" fmla="*/ 0 h 3546"/>
                  <a:gd name="T26" fmla="*/ 0 w 304"/>
                  <a:gd name="T27" fmla="*/ 0 h 3546"/>
                  <a:gd name="T28" fmla="*/ 0 w 304"/>
                  <a:gd name="T29" fmla="*/ 0 h 3546"/>
                  <a:gd name="T30" fmla="*/ 0 w 304"/>
                  <a:gd name="T31" fmla="*/ 0 h 3546"/>
                  <a:gd name="T32" fmla="*/ 0 w 304"/>
                  <a:gd name="T33" fmla="*/ 0 h 3546"/>
                  <a:gd name="T34" fmla="*/ 0 w 304"/>
                  <a:gd name="T35" fmla="*/ 0 h 3546"/>
                  <a:gd name="T36" fmla="*/ 0 w 304"/>
                  <a:gd name="T37" fmla="*/ 0 h 3546"/>
                  <a:gd name="T38" fmla="*/ 0 w 304"/>
                  <a:gd name="T39" fmla="*/ 0 h 3546"/>
                  <a:gd name="T40" fmla="*/ 0 w 304"/>
                  <a:gd name="T41" fmla="*/ 0 h 3546"/>
                  <a:gd name="T42" fmla="*/ 0 w 304"/>
                  <a:gd name="T43" fmla="*/ 0 h 3546"/>
                  <a:gd name="T44" fmla="*/ 0 w 304"/>
                  <a:gd name="T45" fmla="*/ 0 h 3546"/>
                  <a:gd name="T46" fmla="*/ 0 w 304"/>
                  <a:gd name="T47" fmla="*/ 0 h 3546"/>
                  <a:gd name="T48" fmla="*/ 0 w 304"/>
                  <a:gd name="T49" fmla="*/ 0 h 3546"/>
                  <a:gd name="T50" fmla="*/ 0 w 304"/>
                  <a:gd name="T51" fmla="*/ 0 h 3546"/>
                  <a:gd name="T52" fmla="*/ 0 w 304"/>
                  <a:gd name="T53" fmla="*/ 0 h 3546"/>
                  <a:gd name="T54" fmla="*/ 0 w 304"/>
                  <a:gd name="T55" fmla="*/ 0 h 3546"/>
                  <a:gd name="T56" fmla="*/ 0 w 304"/>
                  <a:gd name="T57" fmla="*/ 0 h 3546"/>
                  <a:gd name="T58" fmla="*/ 0 w 304"/>
                  <a:gd name="T59" fmla="*/ 0 h 3546"/>
                  <a:gd name="T60" fmla="*/ 0 w 304"/>
                  <a:gd name="T61" fmla="*/ 0 h 3546"/>
                  <a:gd name="T62" fmla="*/ 0 w 304"/>
                  <a:gd name="T63" fmla="*/ 0 h 3546"/>
                  <a:gd name="T64" fmla="*/ 0 w 304"/>
                  <a:gd name="T65" fmla="*/ 0 h 3546"/>
                  <a:gd name="T66" fmla="*/ 0 w 304"/>
                  <a:gd name="T67" fmla="*/ 0 h 35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4"/>
                  <a:gd name="T103" fmla="*/ 0 h 3546"/>
                  <a:gd name="T104" fmla="*/ 304 w 304"/>
                  <a:gd name="T105" fmla="*/ 3546 h 35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4" h="3546">
                    <a:moveTo>
                      <a:pt x="204" y="3546"/>
                    </a:moveTo>
                    <a:lnTo>
                      <a:pt x="214" y="3545"/>
                    </a:lnTo>
                    <a:lnTo>
                      <a:pt x="224" y="3544"/>
                    </a:lnTo>
                    <a:lnTo>
                      <a:pt x="234" y="3542"/>
                    </a:lnTo>
                    <a:lnTo>
                      <a:pt x="242" y="3538"/>
                    </a:lnTo>
                    <a:lnTo>
                      <a:pt x="252" y="3534"/>
                    </a:lnTo>
                    <a:lnTo>
                      <a:pt x="260" y="3530"/>
                    </a:lnTo>
                    <a:lnTo>
                      <a:pt x="267" y="3523"/>
                    </a:lnTo>
                    <a:lnTo>
                      <a:pt x="274" y="3517"/>
                    </a:lnTo>
                    <a:lnTo>
                      <a:pt x="281" y="3510"/>
                    </a:lnTo>
                    <a:lnTo>
                      <a:pt x="286" y="3503"/>
                    </a:lnTo>
                    <a:lnTo>
                      <a:pt x="291" y="3494"/>
                    </a:lnTo>
                    <a:lnTo>
                      <a:pt x="295" y="3486"/>
                    </a:lnTo>
                    <a:lnTo>
                      <a:pt x="298" y="3477"/>
                    </a:lnTo>
                    <a:lnTo>
                      <a:pt x="302" y="3467"/>
                    </a:lnTo>
                    <a:lnTo>
                      <a:pt x="303" y="3457"/>
                    </a:lnTo>
                    <a:lnTo>
                      <a:pt x="304" y="3447"/>
                    </a:lnTo>
                    <a:lnTo>
                      <a:pt x="304" y="99"/>
                    </a:lnTo>
                    <a:lnTo>
                      <a:pt x="303" y="88"/>
                    </a:lnTo>
                    <a:lnTo>
                      <a:pt x="302" y="79"/>
                    </a:lnTo>
                    <a:lnTo>
                      <a:pt x="298" y="70"/>
                    </a:lnTo>
                    <a:lnTo>
                      <a:pt x="295" y="60"/>
                    </a:lnTo>
                    <a:lnTo>
                      <a:pt x="291" y="52"/>
                    </a:lnTo>
                    <a:lnTo>
                      <a:pt x="286" y="44"/>
                    </a:lnTo>
                    <a:lnTo>
                      <a:pt x="281" y="35"/>
                    </a:lnTo>
                    <a:lnTo>
                      <a:pt x="274" y="29"/>
                    </a:lnTo>
                    <a:lnTo>
                      <a:pt x="267" y="23"/>
                    </a:lnTo>
                    <a:lnTo>
                      <a:pt x="260" y="17"/>
                    </a:lnTo>
                    <a:lnTo>
                      <a:pt x="252" y="11"/>
                    </a:lnTo>
                    <a:lnTo>
                      <a:pt x="242" y="7"/>
                    </a:lnTo>
                    <a:lnTo>
                      <a:pt x="234" y="4"/>
                    </a:lnTo>
                    <a:lnTo>
                      <a:pt x="224" y="2"/>
                    </a:lnTo>
                    <a:lnTo>
                      <a:pt x="214" y="0"/>
                    </a:lnTo>
                    <a:lnTo>
                      <a:pt x="204" y="0"/>
                    </a:lnTo>
                    <a:lnTo>
                      <a:pt x="99" y="0"/>
                    </a:lnTo>
                    <a:lnTo>
                      <a:pt x="89" y="0"/>
                    </a:lnTo>
                    <a:lnTo>
                      <a:pt x="80" y="2"/>
                    </a:lnTo>
                    <a:lnTo>
                      <a:pt x="69" y="4"/>
                    </a:lnTo>
                    <a:lnTo>
                      <a:pt x="61" y="7"/>
                    </a:lnTo>
                    <a:lnTo>
                      <a:pt x="51" y="11"/>
                    </a:lnTo>
                    <a:lnTo>
                      <a:pt x="44" y="17"/>
                    </a:lnTo>
                    <a:lnTo>
                      <a:pt x="36" y="23"/>
                    </a:lnTo>
                    <a:lnTo>
                      <a:pt x="28" y="29"/>
                    </a:lnTo>
                    <a:lnTo>
                      <a:pt x="22" y="35"/>
                    </a:lnTo>
                    <a:lnTo>
                      <a:pt x="17" y="44"/>
                    </a:lnTo>
                    <a:lnTo>
                      <a:pt x="12" y="52"/>
                    </a:lnTo>
                    <a:lnTo>
                      <a:pt x="8" y="60"/>
                    </a:lnTo>
                    <a:lnTo>
                      <a:pt x="4" y="70"/>
                    </a:lnTo>
                    <a:lnTo>
                      <a:pt x="2" y="79"/>
                    </a:lnTo>
                    <a:lnTo>
                      <a:pt x="0" y="88"/>
                    </a:lnTo>
                    <a:lnTo>
                      <a:pt x="0" y="99"/>
                    </a:lnTo>
                    <a:lnTo>
                      <a:pt x="0" y="3447"/>
                    </a:lnTo>
                    <a:lnTo>
                      <a:pt x="0" y="3457"/>
                    </a:lnTo>
                    <a:lnTo>
                      <a:pt x="2" y="3467"/>
                    </a:lnTo>
                    <a:lnTo>
                      <a:pt x="4" y="3477"/>
                    </a:lnTo>
                    <a:lnTo>
                      <a:pt x="8" y="3486"/>
                    </a:lnTo>
                    <a:lnTo>
                      <a:pt x="12" y="3494"/>
                    </a:lnTo>
                    <a:lnTo>
                      <a:pt x="17" y="3503"/>
                    </a:lnTo>
                    <a:lnTo>
                      <a:pt x="22" y="3510"/>
                    </a:lnTo>
                    <a:lnTo>
                      <a:pt x="28" y="3517"/>
                    </a:lnTo>
                    <a:lnTo>
                      <a:pt x="36" y="3523"/>
                    </a:lnTo>
                    <a:lnTo>
                      <a:pt x="44" y="3530"/>
                    </a:lnTo>
                    <a:lnTo>
                      <a:pt x="51" y="3534"/>
                    </a:lnTo>
                    <a:lnTo>
                      <a:pt x="61" y="3538"/>
                    </a:lnTo>
                    <a:lnTo>
                      <a:pt x="69" y="3542"/>
                    </a:lnTo>
                    <a:lnTo>
                      <a:pt x="80" y="3544"/>
                    </a:lnTo>
                    <a:lnTo>
                      <a:pt x="89" y="3545"/>
                    </a:lnTo>
                    <a:lnTo>
                      <a:pt x="99" y="3546"/>
                    </a:lnTo>
                    <a:lnTo>
                      <a:pt x="204" y="3546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63" name="Freeform 491"/>
              <p:cNvSpPr>
                <a:spLocks/>
              </p:cNvSpPr>
              <p:nvPr/>
            </p:nvSpPr>
            <p:spPr bwMode="auto">
              <a:xfrm>
                <a:off x="4711" y="2587"/>
                <a:ext cx="13" cy="154"/>
              </a:xfrm>
              <a:custGeom>
                <a:avLst/>
                <a:gdLst>
                  <a:gd name="T0" fmla="*/ 0 w 303"/>
                  <a:gd name="T1" fmla="*/ 0 h 3547"/>
                  <a:gd name="T2" fmla="*/ 0 w 303"/>
                  <a:gd name="T3" fmla="*/ 0 h 3547"/>
                  <a:gd name="T4" fmla="*/ 0 w 303"/>
                  <a:gd name="T5" fmla="*/ 0 h 3547"/>
                  <a:gd name="T6" fmla="*/ 0 w 303"/>
                  <a:gd name="T7" fmla="*/ 0 h 3547"/>
                  <a:gd name="T8" fmla="*/ 0 w 303"/>
                  <a:gd name="T9" fmla="*/ 0 h 3547"/>
                  <a:gd name="T10" fmla="*/ 0 w 303"/>
                  <a:gd name="T11" fmla="*/ 0 h 3547"/>
                  <a:gd name="T12" fmla="*/ 0 w 303"/>
                  <a:gd name="T13" fmla="*/ 0 h 3547"/>
                  <a:gd name="T14" fmla="*/ 0 w 303"/>
                  <a:gd name="T15" fmla="*/ 0 h 3547"/>
                  <a:gd name="T16" fmla="*/ 0 w 303"/>
                  <a:gd name="T17" fmla="*/ 0 h 3547"/>
                  <a:gd name="T18" fmla="*/ 0 w 303"/>
                  <a:gd name="T19" fmla="*/ 0 h 3547"/>
                  <a:gd name="T20" fmla="*/ 0 w 303"/>
                  <a:gd name="T21" fmla="*/ 0 h 3547"/>
                  <a:gd name="T22" fmla="*/ 0 w 303"/>
                  <a:gd name="T23" fmla="*/ 0 h 3547"/>
                  <a:gd name="T24" fmla="*/ 0 w 303"/>
                  <a:gd name="T25" fmla="*/ 0 h 3547"/>
                  <a:gd name="T26" fmla="*/ 0 w 303"/>
                  <a:gd name="T27" fmla="*/ 0 h 3547"/>
                  <a:gd name="T28" fmla="*/ 0 w 303"/>
                  <a:gd name="T29" fmla="*/ 0 h 3547"/>
                  <a:gd name="T30" fmla="*/ 0 w 303"/>
                  <a:gd name="T31" fmla="*/ 0 h 3547"/>
                  <a:gd name="T32" fmla="*/ 0 w 303"/>
                  <a:gd name="T33" fmla="*/ 0 h 3547"/>
                  <a:gd name="T34" fmla="*/ 0 w 303"/>
                  <a:gd name="T35" fmla="*/ 0 h 3547"/>
                  <a:gd name="T36" fmla="*/ 0 w 303"/>
                  <a:gd name="T37" fmla="*/ 0 h 3547"/>
                  <a:gd name="T38" fmla="*/ 0 w 303"/>
                  <a:gd name="T39" fmla="*/ 0 h 3547"/>
                  <a:gd name="T40" fmla="*/ 0 w 303"/>
                  <a:gd name="T41" fmla="*/ 0 h 3547"/>
                  <a:gd name="T42" fmla="*/ 0 w 303"/>
                  <a:gd name="T43" fmla="*/ 0 h 3547"/>
                  <a:gd name="T44" fmla="*/ 0 w 303"/>
                  <a:gd name="T45" fmla="*/ 0 h 3547"/>
                  <a:gd name="T46" fmla="*/ 0 w 303"/>
                  <a:gd name="T47" fmla="*/ 0 h 3547"/>
                  <a:gd name="T48" fmla="*/ 0 w 303"/>
                  <a:gd name="T49" fmla="*/ 0 h 3547"/>
                  <a:gd name="T50" fmla="*/ 0 w 303"/>
                  <a:gd name="T51" fmla="*/ 0 h 3547"/>
                  <a:gd name="T52" fmla="*/ 0 w 303"/>
                  <a:gd name="T53" fmla="*/ 0 h 3547"/>
                  <a:gd name="T54" fmla="*/ 0 w 303"/>
                  <a:gd name="T55" fmla="*/ 0 h 3547"/>
                  <a:gd name="T56" fmla="*/ 0 w 303"/>
                  <a:gd name="T57" fmla="*/ 0 h 3547"/>
                  <a:gd name="T58" fmla="*/ 0 w 303"/>
                  <a:gd name="T59" fmla="*/ 0 h 3547"/>
                  <a:gd name="T60" fmla="*/ 0 w 303"/>
                  <a:gd name="T61" fmla="*/ 0 h 3547"/>
                  <a:gd name="T62" fmla="*/ 0 w 303"/>
                  <a:gd name="T63" fmla="*/ 0 h 3547"/>
                  <a:gd name="T64" fmla="*/ 0 w 303"/>
                  <a:gd name="T65" fmla="*/ 0 h 3547"/>
                  <a:gd name="T66" fmla="*/ 0 w 303"/>
                  <a:gd name="T67" fmla="*/ 0 h 35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3"/>
                  <a:gd name="T103" fmla="*/ 0 h 3547"/>
                  <a:gd name="T104" fmla="*/ 303 w 303"/>
                  <a:gd name="T105" fmla="*/ 3547 h 35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3" h="3547">
                    <a:moveTo>
                      <a:pt x="203" y="3547"/>
                    </a:moveTo>
                    <a:lnTo>
                      <a:pt x="213" y="3547"/>
                    </a:lnTo>
                    <a:lnTo>
                      <a:pt x="224" y="3545"/>
                    </a:lnTo>
                    <a:lnTo>
                      <a:pt x="233" y="3542"/>
                    </a:lnTo>
                    <a:lnTo>
                      <a:pt x="242" y="3539"/>
                    </a:lnTo>
                    <a:lnTo>
                      <a:pt x="251" y="3535"/>
                    </a:lnTo>
                    <a:lnTo>
                      <a:pt x="259" y="3530"/>
                    </a:lnTo>
                    <a:lnTo>
                      <a:pt x="267" y="3524"/>
                    </a:lnTo>
                    <a:lnTo>
                      <a:pt x="274" y="3517"/>
                    </a:lnTo>
                    <a:lnTo>
                      <a:pt x="280" y="3511"/>
                    </a:lnTo>
                    <a:lnTo>
                      <a:pt x="285" y="3503"/>
                    </a:lnTo>
                    <a:lnTo>
                      <a:pt x="291" y="3495"/>
                    </a:lnTo>
                    <a:lnTo>
                      <a:pt x="295" y="3486"/>
                    </a:lnTo>
                    <a:lnTo>
                      <a:pt x="298" y="3477"/>
                    </a:lnTo>
                    <a:lnTo>
                      <a:pt x="301" y="3467"/>
                    </a:lnTo>
                    <a:lnTo>
                      <a:pt x="302" y="3458"/>
                    </a:lnTo>
                    <a:lnTo>
                      <a:pt x="303" y="3448"/>
                    </a:lnTo>
                    <a:lnTo>
                      <a:pt x="303" y="99"/>
                    </a:lnTo>
                    <a:lnTo>
                      <a:pt x="302" y="90"/>
                    </a:lnTo>
                    <a:lnTo>
                      <a:pt x="301" y="79"/>
                    </a:lnTo>
                    <a:lnTo>
                      <a:pt x="298" y="70"/>
                    </a:lnTo>
                    <a:lnTo>
                      <a:pt x="295" y="60"/>
                    </a:lnTo>
                    <a:lnTo>
                      <a:pt x="291" y="52"/>
                    </a:lnTo>
                    <a:lnTo>
                      <a:pt x="285" y="44"/>
                    </a:lnTo>
                    <a:lnTo>
                      <a:pt x="280" y="37"/>
                    </a:lnTo>
                    <a:lnTo>
                      <a:pt x="274" y="29"/>
                    </a:lnTo>
                    <a:lnTo>
                      <a:pt x="267" y="23"/>
                    </a:lnTo>
                    <a:lnTo>
                      <a:pt x="259" y="17"/>
                    </a:lnTo>
                    <a:lnTo>
                      <a:pt x="251" y="13"/>
                    </a:lnTo>
                    <a:lnTo>
                      <a:pt x="242" y="8"/>
                    </a:lnTo>
                    <a:lnTo>
                      <a:pt x="233" y="4"/>
                    </a:lnTo>
                    <a:lnTo>
                      <a:pt x="224" y="2"/>
                    </a:lnTo>
                    <a:lnTo>
                      <a:pt x="213" y="1"/>
                    </a:lnTo>
                    <a:lnTo>
                      <a:pt x="203" y="0"/>
                    </a:lnTo>
                    <a:lnTo>
                      <a:pt x="99" y="0"/>
                    </a:lnTo>
                    <a:lnTo>
                      <a:pt x="88" y="1"/>
                    </a:lnTo>
                    <a:lnTo>
                      <a:pt x="79" y="2"/>
                    </a:lnTo>
                    <a:lnTo>
                      <a:pt x="69" y="4"/>
                    </a:lnTo>
                    <a:lnTo>
                      <a:pt x="60" y="8"/>
                    </a:lnTo>
                    <a:lnTo>
                      <a:pt x="51" y="13"/>
                    </a:lnTo>
                    <a:lnTo>
                      <a:pt x="44" y="17"/>
                    </a:lnTo>
                    <a:lnTo>
                      <a:pt x="35" y="23"/>
                    </a:lnTo>
                    <a:lnTo>
                      <a:pt x="28" y="29"/>
                    </a:lnTo>
                    <a:lnTo>
                      <a:pt x="22" y="37"/>
                    </a:lnTo>
                    <a:lnTo>
                      <a:pt x="16" y="44"/>
                    </a:lnTo>
                    <a:lnTo>
                      <a:pt x="11" y="52"/>
                    </a:lnTo>
                    <a:lnTo>
                      <a:pt x="7" y="60"/>
                    </a:lnTo>
                    <a:lnTo>
                      <a:pt x="4" y="70"/>
                    </a:lnTo>
                    <a:lnTo>
                      <a:pt x="2" y="79"/>
                    </a:lnTo>
                    <a:lnTo>
                      <a:pt x="0" y="90"/>
                    </a:lnTo>
                    <a:lnTo>
                      <a:pt x="0" y="99"/>
                    </a:lnTo>
                    <a:lnTo>
                      <a:pt x="0" y="3448"/>
                    </a:lnTo>
                    <a:lnTo>
                      <a:pt x="0" y="3458"/>
                    </a:lnTo>
                    <a:lnTo>
                      <a:pt x="2" y="3467"/>
                    </a:lnTo>
                    <a:lnTo>
                      <a:pt x="4" y="3477"/>
                    </a:lnTo>
                    <a:lnTo>
                      <a:pt x="7" y="3486"/>
                    </a:lnTo>
                    <a:lnTo>
                      <a:pt x="11" y="3495"/>
                    </a:lnTo>
                    <a:lnTo>
                      <a:pt x="16" y="3503"/>
                    </a:lnTo>
                    <a:lnTo>
                      <a:pt x="22" y="3511"/>
                    </a:lnTo>
                    <a:lnTo>
                      <a:pt x="28" y="3517"/>
                    </a:lnTo>
                    <a:lnTo>
                      <a:pt x="35" y="3524"/>
                    </a:lnTo>
                    <a:lnTo>
                      <a:pt x="44" y="3530"/>
                    </a:lnTo>
                    <a:lnTo>
                      <a:pt x="51" y="3535"/>
                    </a:lnTo>
                    <a:lnTo>
                      <a:pt x="60" y="3539"/>
                    </a:lnTo>
                    <a:lnTo>
                      <a:pt x="69" y="3542"/>
                    </a:lnTo>
                    <a:lnTo>
                      <a:pt x="79" y="3545"/>
                    </a:lnTo>
                    <a:lnTo>
                      <a:pt x="88" y="3547"/>
                    </a:lnTo>
                    <a:lnTo>
                      <a:pt x="99" y="3547"/>
                    </a:lnTo>
                    <a:lnTo>
                      <a:pt x="203" y="3547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64" name="Freeform 492"/>
              <p:cNvSpPr>
                <a:spLocks/>
              </p:cNvSpPr>
              <p:nvPr/>
            </p:nvSpPr>
            <p:spPr bwMode="auto">
              <a:xfrm>
                <a:off x="4776" y="2667"/>
                <a:ext cx="13" cy="154"/>
              </a:xfrm>
              <a:custGeom>
                <a:avLst/>
                <a:gdLst>
                  <a:gd name="T0" fmla="*/ 0 w 303"/>
                  <a:gd name="T1" fmla="*/ 0 h 3546"/>
                  <a:gd name="T2" fmla="*/ 0 w 303"/>
                  <a:gd name="T3" fmla="*/ 0 h 3546"/>
                  <a:gd name="T4" fmla="*/ 0 w 303"/>
                  <a:gd name="T5" fmla="*/ 0 h 3546"/>
                  <a:gd name="T6" fmla="*/ 0 w 303"/>
                  <a:gd name="T7" fmla="*/ 0 h 3546"/>
                  <a:gd name="T8" fmla="*/ 0 w 303"/>
                  <a:gd name="T9" fmla="*/ 0 h 3546"/>
                  <a:gd name="T10" fmla="*/ 0 w 303"/>
                  <a:gd name="T11" fmla="*/ 0 h 3546"/>
                  <a:gd name="T12" fmla="*/ 0 w 303"/>
                  <a:gd name="T13" fmla="*/ 0 h 3546"/>
                  <a:gd name="T14" fmla="*/ 0 w 303"/>
                  <a:gd name="T15" fmla="*/ 0 h 3546"/>
                  <a:gd name="T16" fmla="*/ 0 w 303"/>
                  <a:gd name="T17" fmla="*/ 0 h 3546"/>
                  <a:gd name="T18" fmla="*/ 0 w 303"/>
                  <a:gd name="T19" fmla="*/ 0 h 3546"/>
                  <a:gd name="T20" fmla="*/ 0 w 303"/>
                  <a:gd name="T21" fmla="*/ 0 h 3546"/>
                  <a:gd name="T22" fmla="*/ 0 w 303"/>
                  <a:gd name="T23" fmla="*/ 0 h 3546"/>
                  <a:gd name="T24" fmla="*/ 0 w 303"/>
                  <a:gd name="T25" fmla="*/ 0 h 3546"/>
                  <a:gd name="T26" fmla="*/ 0 w 303"/>
                  <a:gd name="T27" fmla="*/ 0 h 3546"/>
                  <a:gd name="T28" fmla="*/ 0 w 303"/>
                  <a:gd name="T29" fmla="*/ 0 h 3546"/>
                  <a:gd name="T30" fmla="*/ 0 w 303"/>
                  <a:gd name="T31" fmla="*/ 0 h 3546"/>
                  <a:gd name="T32" fmla="*/ 0 w 303"/>
                  <a:gd name="T33" fmla="*/ 0 h 3546"/>
                  <a:gd name="T34" fmla="*/ 0 w 303"/>
                  <a:gd name="T35" fmla="*/ 0 h 3546"/>
                  <a:gd name="T36" fmla="*/ 0 w 303"/>
                  <a:gd name="T37" fmla="*/ 0 h 3546"/>
                  <a:gd name="T38" fmla="*/ 0 w 303"/>
                  <a:gd name="T39" fmla="*/ 0 h 3546"/>
                  <a:gd name="T40" fmla="*/ 0 w 303"/>
                  <a:gd name="T41" fmla="*/ 0 h 3546"/>
                  <a:gd name="T42" fmla="*/ 0 w 303"/>
                  <a:gd name="T43" fmla="*/ 0 h 3546"/>
                  <a:gd name="T44" fmla="*/ 0 w 303"/>
                  <a:gd name="T45" fmla="*/ 0 h 3546"/>
                  <a:gd name="T46" fmla="*/ 0 w 303"/>
                  <a:gd name="T47" fmla="*/ 0 h 3546"/>
                  <a:gd name="T48" fmla="*/ 0 w 303"/>
                  <a:gd name="T49" fmla="*/ 0 h 3546"/>
                  <a:gd name="T50" fmla="*/ 0 w 303"/>
                  <a:gd name="T51" fmla="*/ 0 h 3546"/>
                  <a:gd name="T52" fmla="*/ 0 w 303"/>
                  <a:gd name="T53" fmla="*/ 0 h 3546"/>
                  <a:gd name="T54" fmla="*/ 0 w 303"/>
                  <a:gd name="T55" fmla="*/ 0 h 3546"/>
                  <a:gd name="T56" fmla="*/ 0 w 303"/>
                  <a:gd name="T57" fmla="*/ 0 h 3546"/>
                  <a:gd name="T58" fmla="*/ 0 w 303"/>
                  <a:gd name="T59" fmla="*/ 0 h 3546"/>
                  <a:gd name="T60" fmla="*/ 0 w 303"/>
                  <a:gd name="T61" fmla="*/ 0 h 3546"/>
                  <a:gd name="T62" fmla="*/ 0 w 303"/>
                  <a:gd name="T63" fmla="*/ 0 h 3546"/>
                  <a:gd name="T64" fmla="*/ 0 w 303"/>
                  <a:gd name="T65" fmla="*/ 0 h 3546"/>
                  <a:gd name="T66" fmla="*/ 0 w 303"/>
                  <a:gd name="T67" fmla="*/ 0 h 35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3"/>
                  <a:gd name="T103" fmla="*/ 0 h 3546"/>
                  <a:gd name="T104" fmla="*/ 303 w 303"/>
                  <a:gd name="T105" fmla="*/ 3546 h 35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3" h="3546">
                    <a:moveTo>
                      <a:pt x="204" y="3546"/>
                    </a:moveTo>
                    <a:lnTo>
                      <a:pt x="213" y="3546"/>
                    </a:lnTo>
                    <a:lnTo>
                      <a:pt x="224" y="3544"/>
                    </a:lnTo>
                    <a:lnTo>
                      <a:pt x="233" y="3542"/>
                    </a:lnTo>
                    <a:lnTo>
                      <a:pt x="243" y="3539"/>
                    </a:lnTo>
                    <a:lnTo>
                      <a:pt x="251" y="3535"/>
                    </a:lnTo>
                    <a:lnTo>
                      <a:pt x="259" y="3529"/>
                    </a:lnTo>
                    <a:lnTo>
                      <a:pt x="267" y="3523"/>
                    </a:lnTo>
                    <a:lnTo>
                      <a:pt x="274" y="3517"/>
                    </a:lnTo>
                    <a:lnTo>
                      <a:pt x="280" y="3510"/>
                    </a:lnTo>
                    <a:lnTo>
                      <a:pt x="286" y="3502"/>
                    </a:lnTo>
                    <a:lnTo>
                      <a:pt x="291" y="3494"/>
                    </a:lnTo>
                    <a:lnTo>
                      <a:pt x="295" y="3486"/>
                    </a:lnTo>
                    <a:lnTo>
                      <a:pt x="299" y="3476"/>
                    </a:lnTo>
                    <a:lnTo>
                      <a:pt x="301" y="3467"/>
                    </a:lnTo>
                    <a:lnTo>
                      <a:pt x="302" y="3458"/>
                    </a:lnTo>
                    <a:lnTo>
                      <a:pt x="303" y="3447"/>
                    </a:lnTo>
                    <a:lnTo>
                      <a:pt x="303" y="99"/>
                    </a:lnTo>
                    <a:lnTo>
                      <a:pt x="302" y="88"/>
                    </a:lnTo>
                    <a:lnTo>
                      <a:pt x="301" y="79"/>
                    </a:lnTo>
                    <a:lnTo>
                      <a:pt x="299" y="69"/>
                    </a:lnTo>
                    <a:lnTo>
                      <a:pt x="295" y="60"/>
                    </a:lnTo>
                    <a:lnTo>
                      <a:pt x="291" y="52"/>
                    </a:lnTo>
                    <a:lnTo>
                      <a:pt x="286" y="43"/>
                    </a:lnTo>
                    <a:lnTo>
                      <a:pt x="280" y="36"/>
                    </a:lnTo>
                    <a:lnTo>
                      <a:pt x="274" y="29"/>
                    </a:lnTo>
                    <a:lnTo>
                      <a:pt x="267" y="22"/>
                    </a:lnTo>
                    <a:lnTo>
                      <a:pt x="259" y="16"/>
                    </a:lnTo>
                    <a:lnTo>
                      <a:pt x="251" y="11"/>
                    </a:lnTo>
                    <a:lnTo>
                      <a:pt x="243" y="7"/>
                    </a:lnTo>
                    <a:lnTo>
                      <a:pt x="233" y="4"/>
                    </a:lnTo>
                    <a:lnTo>
                      <a:pt x="224" y="2"/>
                    </a:lnTo>
                    <a:lnTo>
                      <a:pt x="213" y="0"/>
                    </a:lnTo>
                    <a:lnTo>
                      <a:pt x="204" y="0"/>
                    </a:lnTo>
                    <a:lnTo>
                      <a:pt x="99" y="0"/>
                    </a:lnTo>
                    <a:lnTo>
                      <a:pt x="88" y="0"/>
                    </a:lnTo>
                    <a:lnTo>
                      <a:pt x="79" y="2"/>
                    </a:lnTo>
                    <a:lnTo>
                      <a:pt x="70" y="4"/>
                    </a:lnTo>
                    <a:lnTo>
                      <a:pt x="60" y="7"/>
                    </a:lnTo>
                    <a:lnTo>
                      <a:pt x="52" y="11"/>
                    </a:lnTo>
                    <a:lnTo>
                      <a:pt x="43" y="16"/>
                    </a:lnTo>
                    <a:lnTo>
                      <a:pt x="35" y="22"/>
                    </a:lnTo>
                    <a:lnTo>
                      <a:pt x="29" y="29"/>
                    </a:lnTo>
                    <a:lnTo>
                      <a:pt x="23" y="36"/>
                    </a:lnTo>
                    <a:lnTo>
                      <a:pt x="16" y="43"/>
                    </a:lnTo>
                    <a:lnTo>
                      <a:pt x="11" y="52"/>
                    </a:lnTo>
                    <a:lnTo>
                      <a:pt x="7" y="60"/>
                    </a:lnTo>
                    <a:lnTo>
                      <a:pt x="4" y="69"/>
                    </a:lnTo>
                    <a:lnTo>
                      <a:pt x="2" y="79"/>
                    </a:lnTo>
                    <a:lnTo>
                      <a:pt x="0" y="88"/>
                    </a:lnTo>
                    <a:lnTo>
                      <a:pt x="0" y="99"/>
                    </a:lnTo>
                    <a:lnTo>
                      <a:pt x="0" y="3447"/>
                    </a:lnTo>
                    <a:lnTo>
                      <a:pt x="0" y="3458"/>
                    </a:lnTo>
                    <a:lnTo>
                      <a:pt x="2" y="3467"/>
                    </a:lnTo>
                    <a:lnTo>
                      <a:pt x="4" y="3476"/>
                    </a:lnTo>
                    <a:lnTo>
                      <a:pt x="7" y="3486"/>
                    </a:lnTo>
                    <a:lnTo>
                      <a:pt x="11" y="3494"/>
                    </a:lnTo>
                    <a:lnTo>
                      <a:pt x="16" y="3502"/>
                    </a:lnTo>
                    <a:lnTo>
                      <a:pt x="23" y="3510"/>
                    </a:lnTo>
                    <a:lnTo>
                      <a:pt x="29" y="3517"/>
                    </a:lnTo>
                    <a:lnTo>
                      <a:pt x="35" y="3523"/>
                    </a:lnTo>
                    <a:lnTo>
                      <a:pt x="43" y="3529"/>
                    </a:lnTo>
                    <a:lnTo>
                      <a:pt x="52" y="3535"/>
                    </a:lnTo>
                    <a:lnTo>
                      <a:pt x="60" y="3539"/>
                    </a:lnTo>
                    <a:lnTo>
                      <a:pt x="70" y="3542"/>
                    </a:lnTo>
                    <a:lnTo>
                      <a:pt x="79" y="3544"/>
                    </a:lnTo>
                    <a:lnTo>
                      <a:pt x="88" y="3546"/>
                    </a:lnTo>
                    <a:lnTo>
                      <a:pt x="99" y="3546"/>
                    </a:lnTo>
                    <a:lnTo>
                      <a:pt x="204" y="3546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65" name="Freeform 493"/>
              <p:cNvSpPr>
                <a:spLocks/>
              </p:cNvSpPr>
              <p:nvPr/>
            </p:nvSpPr>
            <p:spPr bwMode="auto">
              <a:xfrm>
                <a:off x="4533" y="2686"/>
                <a:ext cx="13" cy="154"/>
              </a:xfrm>
              <a:custGeom>
                <a:avLst/>
                <a:gdLst>
                  <a:gd name="T0" fmla="*/ 0 w 303"/>
                  <a:gd name="T1" fmla="*/ 0 h 3547"/>
                  <a:gd name="T2" fmla="*/ 0 w 303"/>
                  <a:gd name="T3" fmla="*/ 0 h 3547"/>
                  <a:gd name="T4" fmla="*/ 0 w 303"/>
                  <a:gd name="T5" fmla="*/ 0 h 3547"/>
                  <a:gd name="T6" fmla="*/ 0 w 303"/>
                  <a:gd name="T7" fmla="*/ 0 h 3547"/>
                  <a:gd name="T8" fmla="*/ 0 w 303"/>
                  <a:gd name="T9" fmla="*/ 0 h 3547"/>
                  <a:gd name="T10" fmla="*/ 0 w 303"/>
                  <a:gd name="T11" fmla="*/ 0 h 3547"/>
                  <a:gd name="T12" fmla="*/ 0 w 303"/>
                  <a:gd name="T13" fmla="*/ 0 h 3547"/>
                  <a:gd name="T14" fmla="*/ 0 w 303"/>
                  <a:gd name="T15" fmla="*/ 0 h 3547"/>
                  <a:gd name="T16" fmla="*/ 0 w 303"/>
                  <a:gd name="T17" fmla="*/ 0 h 3547"/>
                  <a:gd name="T18" fmla="*/ 0 w 303"/>
                  <a:gd name="T19" fmla="*/ 0 h 3547"/>
                  <a:gd name="T20" fmla="*/ 0 w 303"/>
                  <a:gd name="T21" fmla="*/ 0 h 3547"/>
                  <a:gd name="T22" fmla="*/ 0 w 303"/>
                  <a:gd name="T23" fmla="*/ 0 h 3547"/>
                  <a:gd name="T24" fmla="*/ 0 w 303"/>
                  <a:gd name="T25" fmla="*/ 0 h 3547"/>
                  <a:gd name="T26" fmla="*/ 0 w 303"/>
                  <a:gd name="T27" fmla="*/ 0 h 3547"/>
                  <a:gd name="T28" fmla="*/ 0 w 303"/>
                  <a:gd name="T29" fmla="*/ 0 h 3547"/>
                  <a:gd name="T30" fmla="*/ 0 w 303"/>
                  <a:gd name="T31" fmla="*/ 0 h 3547"/>
                  <a:gd name="T32" fmla="*/ 0 w 303"/>
                  <a:gd name="T33" fmla="*/ 0 h 3547"/>
                  <a:gd name="T34" fmla="*/ 0 w 303"/>
                  <a:gd name="T35" fmla="*/ 0 h 3547"/>
                  <a:gd name="T36" fmla="*/ 0 w 303"/>
                  <a:gd name="T37" fmla="*/ 0 h 3547"/>
                  <a:gd name="T38" fmla="*/ 0 w 303"/>
                  <a:gd name="T39" fmla="*/ 0 h 3547"/>
                  <a:gd name="T40" fmla="*/ 0 w 303"/>
                  <a:gd name="T41" fmla="*/ 0 h 3547"/>
                  <a:gd name="T42" fmla="*/ 0 w 303"/>
                  <a:gd name="T43" fmla="*/ 0 h 3547"/>
                  <a:gd name="T44" fmla="*/ 0 w 303"/>
                  <a:gd name="T45" fmla="*/ 0 h 3547"/>
                  <a:gd name="T46" fmla="*/ 0 w 303"/>
                  <a:gd name="T47" fmla="*/ 0 h 3547"/>
                  <a:gd name="T48" fmla="*/ 0 w 303"/>
                  <a:gd name="T49" fmla="*/ 0 h 3547"/>
                  <a:gd name="T50" fmla="*/ 0 w 303"/>
                  <a:gd name="T51" fmla="*/ 0 h 3547"/>
                  <a:gd name="T52" fmla="*/ 0 w 303"/>
                  <a:gd name="T53" fmla="*/ 0 h 3547"/>
                  <a:gd name="T54" fmla="*/ 0 w 303"/>
                  <a:gd name="T55" fmla="*/ 0 h 3547"/>
                  <a:gd name="T56" fmla="*/ 0 w 303"/>
                  <a:gd name="T57" fmla="*/ 0 h 3547"/>
                  <a:gd name="T58" fmla="*/ 0 w 303"/>
                  <a:gd name="T59" fmla="*/ 0 h 3547"/>
                  <a:gd name="T60" fmla="*/ 0 w 303"/>
                  <a:gd name="T61" fmla="*/ 0 h 3547"/>
                  <a:gd name="T62" fmla="*/ 0 w 303"/>
                  <a:gd name="T63" fmla="*/ 0 h 3547"/>
                  <a:gd name="T64" fmla="*/ 0 w 303"/>
                  <a:gd name="T65" fmla="*/ 0 h 3547"/>
                  <a:gd name="T66" fmla="*/ 0 w 303"/>
                  <a:gd name="T67" fmla="*/ 0 h 35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3"/>
                  <a:gd name="T103" fmla="*/ 0 h 3547"/>
                  <a:gd name="T104" fmla="*/ 303 w 303"/>
                  <a:gd name="T105" fmla="*/ 3547 h 35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3" h="3547">
                    <a:moveTo>
                      <a:pt x="204" y="3547"/>
                    </a:moveTo>
                    <a:lnTo>
                      <a:pt x="215" y="3547"/>
                    </a:lnTo>
                    <a:lnTo>
                      <a:pt x="224" y="3545"/>
                    </a:lnTo>
                    <a:lnTo>
                      <a:pt x="233" y="3543"/>
                    </a:lnTo>
                    <a:lnTo>
                      <a:pt x="243" y="3540"/>
                    </a:lnTo>
                    <a:lnTo>
                      <a:pt x="251" y="3536"/>
                    </a:lnTo>
                    <a:lnTo>
                      <a:pt x="259" y="3530"/>
                    </a:lnTo>
                    <a:lnTo>
                      <a:pt x="267" y="3524"/>
                    </a:lnTo>
                    <a:lnTo>
                      <a:pt x="274" y="3518"/>
                    </a:lnTo>
                    <a:lnTo>
                      <a:pt x="280" y="3511"/>
                    </a:lnTo>
                    <a:lnTo>
                      <a:pt x="287" y="3503"/>
                    </a:lnTo>
                    <a:lnTo>
                      <a:pt x="291" y="3495"/>
                    </a:lnTo>
                    <a:lnTo>
                      <a:pt x="296" y="3487"/>
                    </a:lnTo>
                    <a:lnTo>
                      <a:pt x="299" y="3477"/>
                    </a:lnTo>
                    <a:lnTo>
                      <a:pt x="301" y="3468"/>
                    </a:lnTo>
                    <a:lnTo>
                      <a:pt x="303" y="3458"/>
                    </a:lnTo>
                    <a:lnTo>
                      <a:pt x="303" y="3448"/>
                    </a:lnTo>
                    <a:lnTo>
                      <a:pt x="303" y="99"/>
                    </a:lnTo>
                    <a:lnTo>
                      <a:pt x="303" y="89"/>
                    </a:lnTo>
                    <a:lnTo>
                      <a:pt x="301" y="80"/>
                    </a:lnTo>
                    <a:lnTo>
                      <a:pt x="299" y="70"/>
                    </a:lnTo>
                    <a:lnTo>
                      <a:pt x="296" y="61"/>
                    </a:lnTo>
                    <a:lnTo>
                      <a:pt x="291" y="53"/>
                    </a:lnTo>
                    <a:lnTo>
                      <a:pt x="287" y="44"/>
                    </a:lnTo>
                    <a:lnTo>
                      <a:pt x="280" y="37"/>
                    </a:lnTo>
                    <a:lnTo>
                      <a:pt x="274" y="30"/>
                    </a:lnTo>
                    <a:lnTo>
                      <a:pt x="267" y="23"/>
                    </a:lnTo>
                    <a:lnTo>
                      <a:pt x="259" y="17"/>
                    </a:lnTo>
                    <a:lnTo>
                      <a:pt x="251" y="12"/>
                    </a:lnTo>
                    <a:lnTo>
                      <a:pt x="243" y="8"/>
                    </a:lnTo>
                    <a:lnTo>
                      <a:pt x="233" y="5"/>
                    </a:lnTo>
                    <a:lnTo>
                      <a:pt x="224" y="3"/>
                    </a:lnTo>
                    <a:lnTo>
                      <a:pt x="215" y="0"/>
                    </a:lnTo>
                    <a:lnTo>
                      <a:pt x="204" y="0"/>
                    </a:lnTo>
                    <a:lnTo>
                      <a:pt x="99" y="0"/>
                    </a:lnTo>
                    <a:lnTo>
                      <a:pt x="88" y="0"/>
                    </a:lnTo>
                    <a:lnTo>
                      <a:pt x="79" y="3"/>
                    </a:lnTo>
                    <a:lnTo>
                      <a:pt x="70" y="5"/>
                    </a:lnTo>
                    <a:lnTo>
                      <a:pt x="60" y="8"/>
                    </a:lnTo>
                    <a:lnTo>
                      <a:pt x="52" y="12"/>
                    </a:lnTo>
                    <a:lnTo>
                      <a:pt x="44" y="17"/>
                    </a:lnTo>
                    <a:lnTo>
                      <a:pt x="36" y="23"/>
                    </a:lnTo>
                    <a:lnTo>
                      <a:pt x="29" y="30"/>
                    </a:lnTo>
                    <a:lnTo>
                      <a:pt x="23" y="37"/>
                    </a:lnTo>
                    <a:lnTo>
                      <a:pt x="17" y="44"/>
                    </a:lnTo>
                    <a:lnTo>
                      <a:pt x="11" y="53"/>
                    </a:lnTo>
                    <a:lnTo>
                      <a:pt x="7" y="61"/>
                    </a:lnTo>
                    <a:lnTo>
                      <a:pt x="4" y="70"/>
                    </a:lnTo>
                    <a:lnTo>
                      <a:pt x="2" y="80"/>
                    </a:lnTo>
                    <a:lnTo>
                      <a:pt x="0" y="89"/>
                    </a:lnTo>
                    <a:lnTo>
                      <a:pt x="0" y="99"/>
                    </a:lnTo>
                    <a:lnTo>
                      <a:pt x="0" y="3448"/>
                    </a:lnTo>
                    <a:lnTo>
                      <a:pt x="0" y="3458"/>
                    </a:lnTo>
                    <a:lnTo>
                      <a:pt x="2" y="3468"/>
                    </a:lnTo>
                    <a:lnTo>
                      <a:pt x="4" y="3477"/>
                    </a:lnTo>
                    <a:lnTo>
                      <a:pt x="7" y="3487"/>
                    </a:lnTo>
                    <a:lnTo>
                      <a:pt x="11" y="3495"/>
                    </a:lnTo>
                    <a:lnTo>
                      <a:pt x="17" y="3503"/>
                    </a:lnTo>
                    <a:lnTo>
                      <a:pt x="23" y="3511"/>
                    </a:lnTo>
                    <a:lnTo>
                      <a:pt x="29" y="3518"/>
                    </a:lnTo>
                    <a:lnTo>
                      <a:pt x="36" y="3524"/>
                    </a:lnTo>
                    <a:lnTo>
                      <a:pt x="44" y="3530"/>
                    </a:lnTo>
                    <a:lnTo>
                      <a:pt x="52" y="3536"/>
                    </a:lnTo>
                    <a:lnTo>
                      <a:pt x="60" y="3540"/>
                    </a:lnTo>
                    <a:lnTo>
                      <a:pt x="70" y="3543"/>
                    </a:lnTo>
                    <a:lnTo>
                      <a:pt x="79" y="3545"/>
                    </a:lnTo>
                    <a:lnTo>
                      <a:pt x="88" y="3547"/>
                    </a:lnTo>
                    <a:lnTo>
                      <a:pt x="99" y="3547"/>
                    </a:lnTo>
                    <a:lnTo>
                      <a:pt x="204" y="3547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66" name="Freeform 494"/>
              <p:cNvSpPr>
                <a:spLocks/>
              </p:cNvSpPr>
              <p:nvPr/>
            </p:nvSpPr>
            <p:spPr bwMode="auto">
              <a:xfrm>
                <a:off x="4805" y="2611"/>
                <a:ext cx="269" cy="33"/>
              </a:xfrm>
              <a:custGeom>
                <a:avLst/>
                <a:gdLst>
                  <a:gd name="T0" fmla="*/ 0 w 6198"/>
                  <a:gd name="T1" fmla="*/ 0 h 752"/>
                  <a:gd name="T2" fmla="*/ 0 w 6198"/>
                  <a:gd name="T3" fmla="*/ 0 h 752"/>
                  <a:gd name="T4" fmla="*/ 0 w 6198"/>
                  <a:gd name="T5" fmla="*/ 0 h 752"/>
                  <a:gd name="T6" fmla="*/ 0 w 6198"/>
                  <a:gd name="T7" fmla="*/ 0 h 752"/>
                  <a:gd name="T8" fmla="*/ 0 w 6198"/>
                  <a:gd name="T9" fmla="*/ 0 h 7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8"/>
                  <a:gd name="T16" fmla="*/ 0 h 752"/>
                  <a:gd name="T17" fmla="*/ 6198 w 6198"/>
                  <a:gd name="T18" fmla="*/ 752 h 7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8" h="752">
                    <a:moveTo>
                      <a:pt x="6198" y="219"/>
                    </a:moveTo>
                    <a:lnTo>
                      <a:pt x="6198" y="0"/>
                    </a:lnTo>
                    <a:lnTo>
                      <a:pt x="0" y="533"/>
                    </a:lnTo>
                    <a:lnTo>
                      <a:pt x="0" y="752"/>
                    </a:lnTo>
                    <a:lnTo>
                      <a:pt x="6198" y="219"/>
                    </a:lnTo>
                    <a:close/>
                  </a:path>
                </a:pathLst>
              </a:custGeom>
              <a:solidFill>
                <a:srgbClr val="EED7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67" name="Freeform 495"/>
              <p:cNvSpPr>
                <a:spLocks/>
              </p:cNvSpPr>
              <p:nvPr/>
            </p:nvSpPr>
            <p:spPr bwMode="auto">
              <a:xfrm>
                <a:off x="4739" y="2524"/>
                <a:ext cx="335" cy="111"/>
              </a:xfrm>
              <a:custGeom>
                <a:avLst/>
                <a:gdLst>
                  <a:gd name="T0" fmla="*/ 0 w 7710"/>
                  <a:gd name="T1" fmla="*/ 0 h 2556"/>
                  <a:gd name="T2" fmla="*/ 0 w 7710"/>
                  <a:gd name="T3" fmla="*/ 0 h 2556"/>
                  <a:gd name="T4" fmla="*/ 0 w 7710"/>
                  <a:gd name="T5" fmla="*/ 0 h 2556"/>
                  <a:gd name="T6" fmla="*/ 0 w 7710"/>
                  <a:gd name="T7" fmla="*/ 0 h 2556"/>
                  <a:gd name="T8" fmla="*/ 0 w 7710"/>
                  <a:gd name="T9" fmla="*/ 0 h 25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10"/>
                  <a:gd name="T16" fmla="*/ 0 h 2556"/>
                  <a:gd name="T17" fmla="*/ 7710 w 7710"/>
                  <a:gd name="T18" fmla="*/ 2556 h 25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10" h="2556">
                    <a:moveTo>
                      <a:pt x="7710" y="2019"/>
                    </a:moveTo>
                    <a:lnTo>
                      <a:pt x="6135" y="0"/>
                    </a:lnTo>
                    <a:lnTo>
                      <a:pt x="0" y="511"/>
                    </a:lnTo>
                    <a:lnTo>
                      <a:pt x="1593" y="2556"/>
                    </a:lnTo>
                    <a:lnTo>
                      <a:pt x="7710" y="2019"/>
                    </a:lnTo>
                    <a:close/>
                  </a:path>
                </a:pathLst>
              </a:custGeom>
              <a:solidFill>
                <a:srgbClr val="D9A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68" name="Freeform 496"/>
              <p:cNvSpPr>
                <a:spLocks/>
              </p:cNvSpPr>
              <p:nvPr/>
            </p:nvSpPr>
            <p:spPr bwMode="auto">
              <a:xfrm>
                <a:off x="4738" y="2545"/>
                <a:ext cx="69" cy="99"/>
              </a:xfrm>
              <a:custGeom>
                <a:avLst/>
                <a:gdLst>
                  <a:gd name="T0" fmla="*/ 0 w 1595"/>
                  <a:gd name="T1" fmla="*/ 0 h 2270"/>
                  <a:gd name="T2" fmla="*/ 0 w 1595"/>
                  <a:gd name="T3" fmla="*/ 0 h 2270"/>
                  <a:gd name="T4" fmla="*/ 0 w 1595"/>
                  <a:gd name="T5" fmla="*/ 0 h 2270"/>
                  <a:gd name="T6" fmla="*/ 0 w 1595"/>
                  <a:gd name="T7" fmla="*/ 0 h 2270"/>
                  <a:gd name="T8" fmla="*/ 0 w 1595"/>
                  <a:gd name="T9" fmla="*/ 0 h 22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5"/>
                  <a:gd name="T16" fmla="*/ 0 h 2270"/>
                  <a:gd name="T17" fmla="*/ 1595 w 1595"/>
                  <a:gd name="T18" fmla="*/ 2270 h 22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5" h="2270">
                    <a:moveTo>
                      <a:pt x="1587" y="2270"/>
                    </a:moveTo>
                    <a:lnTo>
                      <a:pt x="1595" y="2044"/>
                    </a:lnTo>
                    <a:lnTo>
                      <a:pt x="6" y="0"/>
                    </a:lnTo>
                    <a:lnTo>
                      <a:pt x="0" y="257"/>
                    </a:lnTo>
                    <a:lnTo>
                      <a:pt x="1587" y="2270"/>
                    </a:lnTo>
                    <a:close/>
                  </a:path>
                </a:pathLst>
              </a:custGeom>
              <a:solidFill>
                <a:srgbClr val="9E6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69" name="Freeform 497"/>
              <p:cNvSpPr>
                <a:spLocks/>
              </p:cNvSpPr>
              <p:nvPr/>
            </p:nvSpPr>
            <p:spPr bwMode="auto">
              <a:xfrm>
                <a:off x="4739" y="2562"/>
                <a:ext cx="68" cy="110"/>
              </a:xfrm>
              <a:custGeom>
                <a:avLst/>
                <a:gdLst>
                  <a:gd name="T0" fmla="*/ 0 w 1577"/>
                  <a:gd name="T1" fmla="*/ 0 h 2540"/>
                  <a:gd name="T2" fmla="*/ 0 w 1577"/>
                  <a:gd name="T3" fmla="*/ 0 h 2540"/>
                  <a:gd name="T4" fmla="*/ 0 w 1577"/>
                  <a:gd name="T5" fmla="*/ 0 h 2540"/>
                  <a:gd name="T6" fmla="*/ 0 w 1577"/>
                  <a:gd name="T7" fmla="*/ 0 h 2540"/>
                  <a:gd name="T8" fmla="*/ 0 w 1577"/>
                  <a:gd name="T9" fmla="*/ 0 h 2540"/>
                  <a:gd name="T10" fmla="*/ 0 w 1577"/>
                  <a:gd name="T11" fmla="*/ 0 h 2540"/>
                  <a:gd name="T12" fmla="*/ 0 w 1577"/>
                  <a:gd name="T13" fmla="*/ 0 h 2540"/>
                  <a:gd name="T14" fmla="*/ 0 w 1577"/>
                  <a:gd name="T15" fmla="*/ 0 h 2540"/>
                  <a:gd name="T16" fmla="*/ 0 w 1577"/>
                  <a:gd name="T17" fmla="*/ 0 h 2540"/>
                  <a:gd name="T18" fmla="*/ 0 w 1577"/>
                  <a:gd name="T19" fmla="*/ 0 h 2540"/>
                  <a:gd name="T20" fmla="*/ 0 w 1577"/>
                  <a:gd name="T21" fmla="*/ 0 h 2540"/>
                  <a:gd name="T22" fmla="*/ 0 w 1577"/>
                  <a:gd name="T23" fmla="*/ 0 h 2540"/>
                  <a:gd name="T24" fmla="*/ 0 w 1577"/>
                  <a:gd name="T25" fmla="*/ 0 h 2540"/>
                  <a:gd name="T26" fmla="*/ 0 w 1577"/>
                  <a:gd name="T27" fmla="*/ 0 h 2540"/>
                  <a:gd name="T28" fmla="*/ 0 w 1577"/>
                  <a:gd name="T29" fmla="*/ 0 h 2540"/>
                  <a:gd name="T30" fmla="*/ 0 w 1577"/>
                  <a:gd name="T31" fmla="*/ 0 h 2540"/>
                  <a:gd name="T32" fmla="*/ 0 w 1577"/>
                  <a:gd name="T33" fmla="*/ 0 h 2540"/>
                  <a:gd name="T34" fmla="*/ 0 w 1577"/>
                  <a:gd name="T35" fmla="*/ 0 h 2540"/>
                  <a:gd name="T36" fmla="*/ 0 w 1577"/>
                  <a:gd name="T37" fmla="*/ 0 h 2540"/>
                  <a:gd name="T38" fmla="*/ 0 w 1577"/>
                  <a:gd name="T39" fmla="*/ 0 h 2540"/>
                  <a:gd name="T40" fmla="*/ 0 w 1577"/>
                  <a:gd name="T41" fmla="*/ 0 h 2540"/>
                  <a:gd name="T42" fmla="*/ 0 w 1577"/>
                  <a:gd name="T43" fmla="*/ 0 h 2540"/>
                  <a:gd name="T44" fmla="*/ 0 w 1577"/>
                  <a:gd name="T45" fmla="*/ 0 h 2540"/>
                  <a:gd name="T46" fmla="*/ 0 w 1577"/>
                  <a:gd name="T47" fmla="*/ 0 h 2540"/>
                  <a:gd name="T48" fmla="*/ 0 w 1577"/>
                  <a:gd name="T49" fmla="*/ 0 h 2540"/>
                  <a:gd name="T50" fmla="*/ 0 w 1577"/>
                  <a:gd name="T51" fmla="*/ 0 h 2540"/>
                  <a:gd name="T52" fmla="*/ 0 w 1577"/>
                  <a:gd name="T53" fmla="*/ 0 h 2540"/>
                  <a:gd name="T54" fmla="*/ 0 w 1577"/>
                  <a:gd name="T55" fmla="*/ 0 h 2540"/>
                  <a:gd name="T56" fmla="*/ 0 w 1577"/>
                  <a:gd name="T57" fmla="*/ 0 h 2540"/>
                  <a:gd name="T58" fmla="*/ 0 w 1577"/>
                  <a:gd name="T59" fmla="*/ 0 h 2540"/>
                  <a:gd name="T60" fmla="*/ 0 w 1577"/>
                  <a:gd name="T61" fmla="*/ 0 h 2540"/>
                  <a:gd name="T62" fmla="*/ 0 w 1577"/>
                  <a:gd name="T63" fmla="*/ 0 h 2540"/>
                  <a:gd name="T64" fmla="*/ 0 w 1577"/>
                  <a:gd name="T65" fmla="*/ 0 h 2540"/>
                  <a:gd name="T66" fmla="*/ 0 w 1577"/>
                  <a:gd name="T67" fmla="*/ 0 h 2540"/>
                  <a:gd name="T68" fmla="*/ 0 w 1577"/>
                  <a:gd name="T69" fmla="*/ 0 h 2540"/>
                  <a:gd name="T70" fmla="*/ 0 w 1577"/>
                  <a:gd name="T71" fmla="*/ 0 h 2540"/>
                  <a:gd name="T72" fmla="*/ 0 w 1577"/>
                  <a:gd name="T73" fmla="*/ 0 h 2540"/>
                  <a:gd name="T74" fmla="*/ 0 w 1577"/>
                  <a:gd name="T75" fmla="*/ 0 h 2540"/>
                  <a:gd name="T76" fmla="*/ 0 w 1577"/>
                  <a:gd name="T77" fmla="*/ 0 h 2540"/>
                  <a:gd name="T78" fmla="*/ 0 w 1577"/>
                  <a:gd name="T79" fmla="*/ 0 h 254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577"/>
                  <a:gd name="T121" fmla="*/ 0 h 2540"/>
                  <a:gd name="T122" fmla="*/ 1577 w 1577"/>
                  <a:gd name="T123" fmla="*/ 2540 h 254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577" h="2540">
                    <a:moveTo>
                      <a:pt x="1501" y="1897"/>
                    </a:moveTo>
                    <a:lnTo>
                      <a:pt x="1451" y="1833"/>
                    </a:lnTo>
                    <a:lnTo>
                      <a:pt x="1389" y="1756"/>
                    </a:lnTo>
                    <a:lnTo>
                      <a:pt x="1225" y="1549"/>
                    </a:lnTo>
                    <a:lnTo>
                      <a:pt x="993" y="1255"/>
                    </a:lnTo>
                    <a:lnTo>
                      <a:pt x="729" y="918"/>
                    </a:lnTo>
                    <a:lnTo>
                      <a:pt x="464" y="581"/>
                    </a:lnTo>
                    <a:lnTo>
                      <a:pt x="232" y="286"/>
                    </a:lnTo>
                    <a:lnTo>
                      <a:pt x="69" y="79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0" y="579"/>
                    </a:lnTo>
                    <a:lnTo>
                      <a:pt x="1" y="590"/>
                    </a:lnTo>
                    <a:lnTo>
                      <a:pt x="2" y="602"/>
                    </a:lnTo>
                    <a:lnTo>
                      <a:pt x="4" y="616"/>
                    </a:lnTo>
                    <a:lnTo>
                      <a:pt x="8" y="629"/>
                    </a:lnTo>
                    <a:lnTo>
                      <a:pt x="18" y="661"/>
                    </a:lnTo>
                    <a:lnTo>
                      <a:pt x="29" y="695"/>
                    </a:lnTo>
                    <a:lnTo>
                      <a:pt x="44" y="732"/>
                    </a:lnTo>
                    <a:lnTo>
                      <a:pt x="60" y="770"/>
                    </a:lnTo>
                    <a:lnTo>
                      <a:pt x="79" y="809"/>
                    </a:lnTo>
                    <a:lnTo>
                      <a:pt x="99" y="847"/>
                    </a:lnTo>
                    <a:lnTo>
                      <a:pt x="1472" y="2540"/>
                    </a:lnTo>
                    <a:lnTo>
                      <a:pt x="1488" y="2539"/>
                    </a:lnTo>
                    <a:lnTo>
                      <a:pt x="1505" y="2539"/>
                    </a:lnTo>
                    <a:lnTo>
                      <a:pt x="1523" y="2538"/>
                    </a:lnTo>
                    <a:lnTo>
                      <a:pt x="1539" y="2537"/>
                    </a:lnTo>
                    <a:lnTo>
                      <a:pt x="1553" y="2536"/>
                    </a:lnTo>
                    <a:lnTo>
                      <a:pt x="1565" y="2534"/>
                    </a:lnTo>
                    <a:lnTo>
                      <a:pt x="1573" y="2533"/>
                    </a:lnTo>
                    <a:lnTo>
                      <a:pt x="1575" y="2533"/>
                    </a:lnTo>
                    <a:lnTo>
                      <a:pt x="1577" y="1887"/>
                    </a:lnTo>
                    <a:lnTo>
                      <a:pt x="1501" y="1897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70" name="Freeform 498"/>
              <p:cNvSpPr>
                <a:spLocks/>
              </p:cNvSpPr>
              <p:nvPr/>
            </p:nvSpPr>
            <p:spPr bwMode="auto">
              <a:xfrm>
                <a:off x="4803" y="2672"/>
                <a:ext cx="7" cy="3"/>
              </a:xfrm>
              <a:custGeom>
                <a:avLst/>
                <a:gdLst>
                  <a:gd name="T0" fmla="*/ 0 w 168"/>
                  <a:gd name="T1" fmla="*/ 0 h 70"/>
                  <a:gd name="T2" fmla="*/ 0 w 168"/>
                  <a:gd name="T3" fmla="*/ 0 h 70"/>
                  <a:gd name="T4" fmla="*/ 0 w 168"/>
                  <a:gd name="T5" fmla="*/ 0 h 70"/>
                  <a:gd name="T6" fmla="*/ 0 w 168"/>
                  <a:gd name="T7" fmla="*/ 0 h 70"/>
                  <a:gd name="T8" fmla="*/ 0 w 168"/>
                  <a:gd name="T9" fmla="*/ 0 h 70"/>
                  <a:gd name="T10" fmla="*/ 0 w 168"/>
                  <a:gd name="T11" fmla="*/ 0 h 70"/>
                  <a:gd name="T12" fmla="*/ 0 w 168"/>
                  <a:gd name="T13" fmla="*/ 0 h 70"/>
                  <a:gd name="T14" fmla="*/ 0 w 168"/>
                  <a:gd name="T15" fmla="*/ 0 h 70"/>
                  <a:gd name="T16" fmla="*/ 0 w 168"/>
                  <a:gd name="T17" fmla="*/ 0 h 70"/>
                  <a:gd name="T18" fmla="*/ 0 w 168"/>
                  <a:gd name="T19" fmla="*/ 0 h 70"/>
                  <a:gd name="T20" fmla="*/ 0 w 168"/>
                  <a:gd name="T21" fmla="*/ 0 h 70"/>
                  <a:gd name="T22" fmla="*/ 0 w 168"/>
                  <a:gd name="T23" fmla="*/ 0 h 70"/>
                  <a:gd name="T24" fmla="*/ 0 w 168"/>
                  <a:gd name="T25" fmla="*/ 0 h 70"/>
                  <a:gd name="T26" fmla="*/ 0 w 168"/>
                  <a:gd name="T27" fmla="*/ 0 h 70"/>
                  <a:gd name="T28" fmla="*/ 0 w 168"/>
                  <a:gd name="T29" fmla="*/ 0 h 70"/>
                  <a:gd name="T30" fmla="*/ 0 w 168"/>
                  <a:gd name="T31" fmla="*/ 0 h 70"/>
                  <a:gd name="T32" fmla="*/ 0 w 168"/>
                  <a:gd name="T33" fmla="*/ 0 h 70"/>
                  <a:gd name="T34" fmla="*/ 0 w 168"/>
                  <a:gd name="T35" fmla="*/ 0 h 70"/>
                  <a:gd name="T36" fmla="*/ 0 w 168"/>
                  <a:gd name="T37" fmla="*/ 0 h 70"/>
                  <a:gd name="T38" fmla="*/ 0 w 168"/>
                  <a:gd name="T39" fmla="*/ 0 h 70"/>
                  <a:gd name="T40" fmla="*/ 0 w 168"/>
                  <a:gd name="T41" fmla="*/ 0 h 70"/>
                  <a:gd name="T42" fmla="*/ 0 w 168"/>
                  <a:gd name="T43" fmla="*/ 0 h 70"/>
                  <a:gd name="T44" fmla="*/ 0 w 168"/>
                  <a:gd name="T45" fmla="*/ 0 h 70"/>
                  <a:gd name="T46" fmla="*/ 0 w 168"/>
                  <a:gd name="T47" fmla="*/ 0 h 70"/>
                  <a:gd name="T48" fmla="*/ 0 w 168"/>
                  <a:gd name="T49" fmla="*/ 0 h 70"/>
                  <a:gd name="T50" fmla="*/ 0 w 168"/>
                  <a:gd name="T51" fmla="*/ 0 h 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8"/>
                  <a:gd name="T79" fmla="*/ 0 h 70"/>
                  <a:gd name="T80" fmla="*/ 168 w 168"/>
                  <a:gd name="T81" fmla="*/ 70 h 7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8" h="70">
                    <a:moveTo>
                      <a:pt x="0" y="7"/>
                    </a:moveTo>
                    <a:lnTo>
                      <a:pt x="1" y="8"/>
                    </a:lnTo>
                    <a:lnTo>
                      <a:pt x="6" y="13"/>
                    </a:lnTo>
                    <a:lnTo>
                      <a:pt x="12" y="20"/>
                    </a:lnTo>
                    <a:lnTo>
                      <a:pt x="23" y="29"/>
                    </a:lnTo>
                    <a:lnTo>
                      <a:pt x="34" y="37"/>
                    </a:lnTo>
                    <a:lnTo>
                      <a:pt x="48" y="45"/>
                    </a:lnTo>
                    <a:lnTo>
                      <a:pt x="64" y="54"/>
                    </a:lnTo>
                    <a:lnTo>
                      <a:pt x="80" y="59"/>
                    </a:lnTo>
                    <a:lnTo>
                      <a:pt x="97" y="63"/>
                    </a:lnTo>
                    <a:lnTo>
                      <a:pt x="114" y="66"/>
                    </a:lnTo>
                    <a:lnTo>
                      <a:pt x="128" y="68"/>
                    </a:lnTo>
                    <a:lnTo>
                      <a:pt x="142" y="69"/>
                    </a:lnTo>
                    <a:lnTo>
                      <a:pt x="152" y="70"/>
                    </a:lnTo>
                    <a:lnTo>
                      <a:pt x="161" y="70"/>
                    </a:lnTo>
                    <a:lnTo>
                      <a:pt x="166" y="70"/>
                    </a:lnTo>
                    <a:lnTo>
                      <a:pt x="168" y="70"/>
                    </a:lnTo>
                    <a:lnTo>
                      <a:pt x="103" y="0"/>
                    </a:lnTo>
                    <a:lnTo>
                      <a:pt x="102" y="1"/>
                    </a:lnTo>
                    <a:lnTo>
                      <a:pt x="97" y="4"/>
                    </a:lnTo>
                    <a:lnTo>
                      <a:pt x="90" y="6"/>
                    </a:lnTo>
                    <a:lnTo>
                      <a:pt x="78" y="8"/>
                    </a:lnTo>
                    <a:lnTo>
                      <a:pt x="64" y="10"/>
                    </a:lnTo>
                    <a:lnTo>
                      <a:pt x="46" y="11"/>
                    </a:lnTo>
                    <a:lnTo>
                      <a:pt x="25" y="1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71" name="Freeform 499"/>
              <p:cNvSpPr>
                <a:spLocks/>
              </p:cNvSpPr>
              <p:nvPr/>
            </p:nvSpPr>
            <p:spPr bwMode="auto">
              <a:xfrm>
                <a:off x="4522" y="2695"/>
                <a:ext cx="7" cy="3"/>
              </a:xfrm>
              <a:custGeom>
                <a:avLst/>
                <a:gdLst>
                  <a:gd name="T0" fmla="*/ 0 w 168"/>
                  <a:gd name="T1" fmla="*/ 0 h 70"/>
                  <a:gd name="T2" fmla="*/ 0 w 168"/>
                  <a:gd name="T3" fmla="*/ 0 h 70"/>
                  <a:gd name="T4" fmla="*/ 0 w 168"/>
                  <a:gd name="T5" fmla="*/ 0 h 70"/>
                  <a:gd name="T6" fmla="*/ 0 w 168"/>
                  <a:gd name="T7" fmla="*/ 0 h 70"/>
                  <a:gd name="T8" fmla="*/ 0 w 168"/>
                  <a:gd name="T9" fmla="*/ 0 h 70"/>
                  <a:gd name="T10" fmla="*/ 0 w 168"/>
                  <a:gd name="T11" fmla="*/ 0 h 70"/>
                  <a:gd name="T12" fmla="*/ 0 w 168"/>
                  <a:gd name="T13" fmla="*/ 0 h 70"/>
                  <a:gd name="T14" fmla="*/ 0 w 168"/>
                  <a:gd name="T15" fmla="*/ 0 h 70"/>
                  <a:gd name="T16" fmla="*/ 0 w 168"/>
                  <a:gd name="T17" fmla="*/ 0 h 70"/>
                  <a:gd name="T18" fmla="*/ 0 w 168"/>
                  <a:gd name="T19" fmla="*/ 0 h 70"/>
                  <a:gd name="T20" fmla="*/ 0 w 168"/>
                  <a:gd name="T21" fmla="*/ 0 h 70"/>
                  <a:gd name="T22" fmla="*/ 0 w 168"/>
                  <a:gd name="T23" fmla="*/ 0 h 70"/>
                  <a:gd name="T24" fmla="*/ 0 w 168"/>
                  <a:gd name="T25" fmla="*/ 0 h 70"/>
                  <a:gd name="T26" fmla="*/ 0 w 168"/>
                  <a:gd name="T27" fmla="*/ 0 h 70"/>
                  <a:gd name="T28" fmla="*/ 0 w 168"/>
                  <a:gd name="T29" fmla="*/ 0 h 70"/>
                  <a:gd name="T30" fmla="*/ 0 w 168"/>
                  <a:gd name="T31" fmla="*/ 0 h 70"/>
                  <a:gd name="T32" fmla="*/ 0 w 168"/>
                  <a:gd name="T33" fmla="*/ 0 h 70"/>
                  <a:gd name="T34" fmla="*/ 0 w 168"/>
                  <a:gd name="T35" fmla="*/ 0 h 70"/>
                  <a:gd name="T36" fmla="*/ 0 w 168"/>
                  <a:gd name="T37" fmla="*/ 0 h 70"/>
                  <a:gd name="T38" fmla="*/ 0 w 168"/>
                  <a:gd name="T39" fmla="*/ 0 h 70"/>
                  <a:gd name="T40" fmla="*/ 0 w 168"/>
                  <a:gd name="T41" fmla="*/ 0 h 70"/>
                  <a:gd name="T42" fmla="*/ 0 w 168"/>
                  <a:gd name="T43" fmla="*/ 0 h 70"/>
                  <a:gd name="T44" fmla="*/ 0 w 168"/>
                  <a:gd name="T45" fmla="*/ 0 h 70"/>
                  <a:gd name="T46" fmla="*/ 0 w 168"/>
                  <a:gd name="T47" fmla="*/ 0 h 70"/>
                  <a:gd name="T48" fmla="*/ 0 w 168"/>
                  <a:gd name="T49" fmla="*/ 0 h 70"/>
                  <a:gd name="T50" fmla="*/ 0 w 168"/>
                  <a:gd name="T51" fmla="*/ 0 h 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8"/>
                  <a:gd name="T79" fmla="*/ 0 h 70"/>
                  <a:gd name="T80" fmla="*/ 168 w 168"/>
                  <a:gd name="T81" fmla="*/ 70 h 7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8" h="70">
                    <a:moveTo>
                      <a:pt x="0" y="6"/>
                    </a:moveTo>
                    <a:lnTo>
                      <a:pt x="1" y="7"/>
                    </a:lnTo>
                    <a:lnTo>
                      <a:pt x="6" y="13"/>
                    </a:lnTo>
                    <a:lnTo>
                      <a:pt x="13" y="20"/>
                    </a:lnTo>
                    <a:lnTo>
                      <a:pt x="22" y="28"/>
                    </a:lnTo>
                    <a:lnTo>
                      <a:pt x="35" y="37"/>
                    </a:lnTo>
                    <a:lnTo>
                      <a:pt x="48" y="45"/>
                    </a:lnTo>
                    <a:lnTo>
                      <a:pt x="63" y="53"/>
                    </a:lnTo>
                    <a:lnTo>
                      <a:pt x="81" y="59"/>
                    </a:lnTo>
                    <a:lnTo>
                      <a:pt x="97" y="63"/>
                    </a:lnTo>
                    <a:lnTo>
                      <a:pt x="114" y="65"/>
                    </a:lnTo>
                    <a:lnTo>
                      <a:pt x="129" y="67"/>
                    </a:lnTo>
                    <a:lnTo>
                      <a:pt x="141" y="69"/>
                    </a:lnTo>
                    <a:lnTo>
                      <a:pt x="153" y="70"/>
                    </a:lnTo>
                    <a:lnTo>
                      <a:pt x="161" y="70"/>
                    </a:lnTo>
                    <a:lnTo>
                      <a:pt x="166" y="70"/>
                    </a:lnTo>
                    <a:lnTo>
                      <a:pt x="168" y="70"/>
                    </a:lnTo>
                    <a:lnTo>
                      <a:pt x="104" y="0"/>
                    </a:lnTo>
                    <a:lnTo>
                      <a:pt x="103" y="1"/>
                    </a:lnTo>
                    <a:lnTo>
                      <a:pt x="97" y="2"/>
                    </a:lnTo>
                    <a:lnTo>
                      <a:pt x="90" y="5"/>
                    </a:lnTo>
                    <a:lnTo>
                      <a:pt x="79" y="7"/>
                    </a:lnTo>
                    <a:lnTo>
                      <a:pt x="64" y="10"/>
                    </a:lnTo>
                    <a:lnTo>
                      <a:pt x="46" y="10"/>
                    </a:lnTo>
                    <a:lnTo>
                      <a:pt x="25" y="1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72" name="Freeform 500"/>
              <p:cNvSpPr>
                <a:spLocks/>
              </p:cNvSpPr>
              <p:nvPr/>
            </p:nvSpPr>
            <p:spPr bwMode="auto">
              <a:xfrm>
                <a:off x="4808" y="2622"/>
                <a:ext cx="255" cy="53"/>
              </a:xfrm>
              <a:custGeom>
                <a:avLst/>
                <a:gdLst>
                  <a:gd name="T0" fmla="*/ 0 w 5876"/>
                  <a:gd name="T1" fmla="*/ 0 h 1220"/>
                  <a:gd name="T2" fmla="*/ 0 w 5876"/>
                  <a:gd name="T3" fmla="*/ 0 h 1220"/>
                  <a:gd name="T4" fmla="*/ 0 w 5876"/>
                  <a:gd name="T5" fmla="*/ 0 h 1220"/>
                  <a:gd name="T6" fmla="*/ 0 w 5876"/>
                  <a:gd name="T7" fmla="*/ 0 h 1220"/>
                  <a:gd name="T8" fmla="*/ 0 w 5876"/>
                  <a:gd name="T9" fmla="*/ 0 h 1220"/>
                  <a:gd name="T10" fmla="*/ 0 w 5876"/>
                  <a:gd name="T11" fmla="*/ 0 h 1220"/>
                  <a:gd name="T12" fmla="*/ 0 w 5876"/>
                  <a:gd name="T13" fmla="*/ 0 h 1220"/>
                  <a:gd name="T14" fmla="*/ 0 w 5876"/>
                  <a:gd name="T15" fmla="*/ 0 h 1220"/>
                  <a:gd name="T16" fmla="*/ 0 w 5876"/>
                  <a:gd name="T17" fmla="*/ 0 h 1220"/>
                  <a:gd name="T18" fmla="*/ 0 w 5876"/>
                  <a:gd name="T19" fmla="*/ 0 h 1220"/>
                  <a:gd name="T20" fmla="*/ 0 w 5876"/>
                  <a:gd name="T21" fmla="*/ 0 h 1220"/>
                  <a:gd name="T22" fmla="*/ 0 w 5876"/>
                  <a:gd name="T23" fmla="*/ 0 h 1220"/>
                  <a:gd name="T24" fmla="*/ 0 w 5876"/>
                  <a:gd name="T25" fmla="*/ 0 h 1220"/>
                  <a:gd name="T26" fmla="*/ 0 w 5876"/>
                  <a:gd name="T27" fmla="*/ 0 h 1220"/>
                  <a:gd name="T28" fmla="*/ 0 w 5876"/>
                  <a:gd name="T29" fmla="*/ 0 h 1220"/>
                  <a:gd name="T30" fmla="*/ 0 w 5876"/>
                  <a:gd name="T31" fmla="*/ 0 h 1220"/>
                  <a:gd name="T32" fmla="*/ 0 w 5876"/>
                  <a:gd name="T33" fmla="*/ 0 h 1220"/>
                  <a:gd name="T34" fmla="*/ 0 w 5876"/>
                  <a:gd name="T35" fmla="*/ 0 h 1220"/>
                  <a:gd name="T36" fmla="*/ 0 w 5876"/>
                  <a:gd name="T37" fmla="*/ 0 h 1220"/>
                  <a:gd name="T38" fmla="*/ 0 w 5876"/>
                  <a:gd name="T39" fmla="*/ 0 h 1220"/>
                  <a:gd name="T40" fmla="*/ 0 w 5876"/>
                  <a:gd name="T41" fmla="*/ 0 h 1220"/>
                  <a:gd name="T42" fmla="*/ 0 w 5876"/>
                  <a:gd name="T43" fmla="*/ 0 h 1220"/>
                  <a:gd name="T44" fmla="*/ 0 w 5876"/>
                  <a:gd name="T45" fmla="*/ 0 h 1220"/>
                  <a:gd name="T46" fmla="*/ 0 w 5876"/>
                  <a:gd name="T47" fmla="*/ 0 h 1220"/>
                  <a:gd name="T48" fmla="*/ 0 w 5876"/>
                  <a:gd name="T49" fmla="*/ 0 h 1220"/>
                  <a:gd name="T50" fmla="*/ 0 w 5876"/>
                  <a:gd name="T51" fmla="*/ 0 h 1220"/>
                  <a:gd name="T52" fmla="*/ 0 w 5876"/>
                  <a:gd name="T53" fmla="*/ 0 h 1220"/>
                  <a:gd name="T54" fmla="*/ 0 w 5876"/>
                  <a:gd name="T55" fmla="*/ 0 h 1220"/>
                  <a:gd name="T56" fmla="*/ 0 w 5876"/>
                  <a:gd name="T57" fmla="*/ 0 h 1220"/>
                  <a:gd name="T58" fmla="*/ 0 w 5876"/>
                  <a:gd name="T59" fmla="*/ 0 h 1220"/>
                  <a:gd name="T60" fmla="*/ 0 w 5876"/>
                  <a:gd name="T61" fmla="*/ 0 h 1220"/>
                  <a:gd name="T62" fmla="*/ 0 w 5876"/>
                  <a:gd name="T63" fmla="*/ 0 h 1220"/>
                  <a:gd name="T64" fmla="*/ 0 w 5876"/>
                  <a:gd name="T65" fmla="*/ 0 h 1220"/>
                  <a:gd name="T66" fmla="*/ 0 w 5876"/>
                  <a:gd name="T67" fmla="*/ 0 h 1220"/>
                  <a:gd name="T68" fmla="*/ 0 w 5876"/>
                  <a:gd name="T69" fmla="*/ 0 h 1220"/>
                  <a:gd name="T70" fmla="*/ 0 w 5876"/>
                  <a:gd name="T71" fmla="*/ 0 h 1220"/>
                  <a:gd name="T72" fmla="*/ 0 w 5876"/>
                  <a:gd name="T73" fmla="*/ 0 h 122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876"/>
                  <a:gd name="T112" fmla="*/ 0 h 1220"/>
                  <a:gd name="T113" fmla="*/ 5876 w 5876"/>
                  <a:gd name="T114" fmla="*/ 1220 h 122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876" h="1220">
                    <a:moveTo>
                      <a:pt x="6" y="503"/>
                    </a:moveTo>
                    <a:lnTo>
                      <a:pt x="0" y="1121"/>
                    </a:lnTo>
                    <a:lnTo>
                      <a:pt x="0" y="1132"/>
                    </a:lnTo>
                    <a:lnTo>
                      <a:pt x="3" y="1141"/>
                    </a:lnTo>
                    <a:lnTo>
                      <a:pt x="5" y="1150"/>
                    </a:lnTo>
                    <a:lnTo>
                      <a:pt x="8" y="1160"/>
                    </a:lnTo>
                    <a:lnTo>
                      <a:pt x="12" y="1169"/>
                    </a:lnTo>
                    <a:lnTo>
                      <a:pt x="17" y="1176"/>
                    </a:lnTo>
                    <a:lnTo>
                      <a:pt x="23" y="1185"/>
                    </a:lnTo>
                    <a:lnTo>
                      <a:pt x="30" y="1191"/>
                    </a:lnTo>
                    <a:lnTo>
                      <a:pt x="36" y="1198"/>
                    </a:lnTo>
                    <a:lnTo>
                      <a:pt x="44" y="1204"/>
                    </a:lnTo>
                    <a:lnTo>
                      <a:pt x="53" y="1209"/>
                    </a:lnTo>
                    <a:lnTo>
                      <a:pt x="61" y="1213"/>
                    </a:lnTo>
                    <a:lnTo>
                      <a:pt x="70" y="1216"/>
                    </a:lnTo>
                    <a:lnTo>
                      <a:pt x="80" y="1218"/>
                    </a:lnTo>
                    <a:lnTo>
                      <a:pt x="89" y="1220"/>
                    </a:lnTo>
                    <a:lnTo>
                      <a:pt x="99" y="1220"/>
                    </a:lnTo>
                    <a:lnTo>
                      <a:pt x="5772" y="730"/>
                    </a:lnTo>
                    <a:lnTo>
                      <a:pt x="5781" y="730"/>
                    </a:lnTo>
                    <a:lnTo>
                      <a:pt x="5791" y="728"/>
                    </a:lnTo>
                    <a:lnTo>
                      <a:pt x="5801" y="726"/>
                    </a:lnTo>
                    <a:lnTo>
                      <a:pt x="5810" y="723"/>
                    </a:lnTo>
                    <a:lnTo>
                      <a:pt x="5818" y="719"/>
                    </a:lnTo>
                    <a:lnTo>
                      <a:pt x="5827" y="714"/>
                    </a:lnTo>
                    <a:lnTo>
                      <a:pt x="5834" y="708"/>
                    </a:lnTo>
                    <a:lnTo>
                      <a:pt x="5841" y="701"/>
                    </a:lnTo>
                    <a:lnTo>
                      <a:pt x="5848" y="695"/>
                    </a:lnTo>
                    <a:lnTo>
                      <a:pt x="5853" y="687"/>
                    </a:lnTo>
                    <a:lnTo>
                      <a:pt x="5858" y="678"/>
                    </a:lnTo>
                    <a:lnTo>
                      <a:pt x="5862" y="670"/>
                    </a:lnTo>
                    <a:lnTo>
                      <a:pt x="5865" y="661"/>
                    </a:lnTo>
                    <a:lnTo>
                      <a:pt x="5868" y="651"/>
                    </a:lnTo>
                    <a:lnTo>
                      <a:pt x="5870" y="642"/>
                    </a:lnTo>
                    <a:lnTo>
                      <a:pt x="5871" y="631"/>
                    </a:lnTo>
                    <a:lnTo>
                      <a:pt x="5876" y="0"/>
                    </a:lnTo>
                    <a:lnTo>
                      <a:pt x="6" y="503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73" name="Freeform 501"/>
              <p:cNvSpPr>
                <a:spLocks/>
              </p:cNvSpPr>
              <p:nvPr/>
            </p:nvSpPr>
            <p:spPr bwMode="auto">
              <a:xfrm>
                <a:off x="4522" y="2635"/>
                <a:ext cx="282" cy="32"/>
              </a:xfrm>
              <a:custGeom>
                <a:avLst/>
                <a:gdLst>
                  <a:gd name="T0" fmla="*/ 0 w 6478"/>
                  <a:gd name="T1" fmla="*/ 0 h 750"/>
                  <a:gd name="T2" fmla="*/ 0 w 6478"/>
                  <a:gd name="T3" fmla="*/ 0 h 750"/>
                  <a:gd name="T4" fmla="*/ 0 w 6478"/>
                  <a:gd name="T5" fmla="*/ 0 h 750"/>
                  <a:gd name="T6" fmla="*/ 0 w 6478"/>
                  <a:gd name="T7" fmla="*/ 0 h 750"/>
                  <a:gd name="T8" fmla="*/ 0 w 6478"/>
                  <a:gd name="T9" fmla="*/ 0 h 7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78"/>
                  <a:gd name="T16" fmla="*/ 0 h 750"/>
                  <a:gd name="T17" fmla="*/ 6478 w 6478"/>
                  <a:gd name="T18" fmla="*/ 750 h 7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78" h="750">
                    <a:moveTo>
                      <a:pt x="6478" y="219"/>
                    </a:moveTo>
                    <a:lnTo>
                      <a:pt x="6478" y="0"/>
                    </a:lnTo>
                    <a:lnTo>
                      <a:pt x="0" y="531"/>
                    </a:lnTo>
                    <a:lnTo>
                      <a:pt x="0" y="750"/>
                    </a:lnTo>
                    <a:lnTo>
                      <a:pt x="6478" y="219"/>
                    </a:lnTo>
                    <a:close/>
                  </a:path>
                </a:pathLst>
              </a:custGeom>
              <a:solidFill>
                <a:srgbClr val="EED7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74" name="Freeform 502"/>
              <p:cNvSpPr>
                <a:spLocks/>
              </p:cNvSpPr>
              <p:nvPr/>
            </p:nvSpPr>
            <p:spPr bwMode="auto">
              <a:xfrm>
                <a:off x="4480" y="2547"/>
                <a:ext cx="324" cy="111"/>
              </a:xfrm>
              <a:custGeom>
                <a:avLst/>
                <a:gdLst>
                  <a:gd name="T0" fmla="*/ 0 w 7446"/>
                  <a:gd name="T1" fmla="*/ 0 h 2556"/>
                  <a:gd name="T2" fmla="*/ 0 w 7446"/>
                  <a:gd name="T3" fmla="*/ 0 h 2556"/>
                  <a:gd name="T4" fmla="*/ 0 w 7446"/>
                  <a:gd name="T5" fmla="*/ 0 h 2556"/>
                  <a:gd name="T6" fmla="*/ 0 w 7446"/>
                  <a:gd name="T7" fmla="*/ 0 h 2556"/>
                  <a:gd name="T8" fmla="*/ 0 w 7446"/>
                  <a:gd name="T9" fmla="*/ 0 h 25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46"/>
                  <a:gd name="T16" fmla="*/ 0 h 2556"/>
                  <a:gd name="T17" fmla="*/ 7446 w 7446"/>
                  <a:gd name="T18" fmla="*/ 2556 h 25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46" h="2556">
                    <a:moveTo>
                      <a:pt x="7446" y="2019"/>
                    </a:moveTo>
                    <a:lnTo>
                      <a:pt x="5871" y="0"/>
                    </a:lnTo>
                    <a:lnTo>
                      <a:pt x="0" y="511"/>
                    </a:lnTo>
                    <a:lnTo>
                      <a:pt x="964" y="2556"/>
                    </a:lnTo>
                    <a:lnTo>
                      <a:pt x="7446" y="2019"/>
                    </a:lnTo>
                    <a:close/>
                  </a:path>
                </a:pathLst>
              </a:custGeom>
              <a:solidFill>
                <a:srgbClr val="D9A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75" name="Freeform 503"/>
              <p:cNvSpPr>
                <a:spLocks/>
              </p:cNvSpPr>
              <p:nvPr/>
            </p:nvSpPr>
            <p:spPr bwMode="auto">
              <a:xfrm>
                <a:off x="4480" y="2569"/>
                <a:ext cx="42" cy="98"/>
              </a:xfrm>
              <a:custGeom>
                <a:avLst/>
                <a:gdLst>
                  <a:gd name="T0" fmla="*/ 0 w 959"/>
                  <a:gd name="T1" fmla="*/ 0 h 2261"/>
                  <a:gd name="T2" fmla="*/ 0 w 959"/>
                  <a:gd name="T3" fmla="*/ 0 h 2261"/>
                  <a:gd name="T4" fmla="*/ 0 w 959"/>
                  <a:gd name="T5" fmla="*/ 0 h 2261"/>
                  <a:gd name="T6" fmla="*/ 0 w 959"/>
                  <a:gd name="T7" fmla="*/ 0 h 2261"/>
                  <a:gd name="T8" fmla="*/ 0 w 959"/>
                  <a:gd name="T9" fmla="*/ 0 h 2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9"/>
                  <a:gd name="T16" fmla="*/ 0 h 2261"/>
                  <a:gd name="T17" fmla="*/ 959 w 959"/>
                  <a:gd name="T18" fmla="*/ 2261 h 2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9" h="2261">
                    <a:moveTo>
                      <a:pt x="959" y="2261"/>
                    </a:moveTo>
                    <a:lnTo>
                      <a:pt x="959" y="2042"/>
                    </a:lnTo>
                    <a:lnTo>
                      <a:pt x="0" y="0"/>
                    </a:lnTo>
                    <a:lnTo>
                      <a:pt x="1" y="248"/>
                    </a:lnTo>
                    <a:lnTo>
                      <a:pt x="959" y="2261"/>
                    </a:lnTo>
                    <a:close/>
                  </a:path>
                </a:pathLst>
              </a:custGeom>
              <a:solidFill>
                <a:srgbClr val="9E6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76" name="Freeform 504"/>
              <p:cNvSpPr>
                <a:spLocks/>
              </p:cNvSpPr>
              <p:nvPr/>
            </p:nvSpPr>
            <p:spPr bwMode="auto">
              <a:xfrm>
                <a:off x="4484" y="2585"/>
                <a:ext cx="41" cy="110"/>
              </a:xfrm>
              <a:custGeom>
                <a:avLst/>
                <a:gdLst>
                  <a:gd name="T0" fmla="*/ 0 w 948"/>
                  <a:gd name="T1" fmla="*/ 0 h 2538"/>
                  <a:gd name="T2" fmla="*/ 0 w 948"/>
                  <a:gd name="T3" fmla="*/ 0 h 2538"/>
                  <a:gd name="T4" fmla="*/ 0 w 948"/>
                  <a:gd name="T5" fmla="*/ 0 h 2538"/>
                  <a:gd name="T6" fmla="*/ 0 w 948"/>
                  <a:gd name="T7" fmla="*/ 0 h 2538"/>
                  <a:gd name="T8" fmla="*/ 0 w 948"/>
                  <a:gd name="T9" fmla="*/ 0 h 2538"/>
                  <a:gd name="T10" fmla="*/ 0 w 948"/>
                  <a:gd name="T11" fmla="*/ 0 h 2538"/>
                  <a:gd name="T12" fmla="*/ 0 w 948"/>
                  <a:gd name="T13" fmla="*/ 0 h 2538"/>
                  <a:gd name="T14" fmla="*/ 0 w 948"/>
                  <a:gd name="T15" fmla="*/ 0 h 2538"/>
                  <a:gd name="T16" fmla="*/ 0 w 948"/>
                  <a:gd name="T17" fmla="*/ 0 h 2538"/>
                  <a:gd name="T18" fmla="*/ 0 w 948"/>
                  <a:gd name="T19" fmla="*/ 0 h 2538"/>
                  <a:gd name="T20" fmla="*/ 0 w 948"/>
                  <a:gd name="T21" fmla="*/ 0 h 2538"/>
                  <a:gd name="T22" fmla="*/ 0 w 948"/>
                  <a:gd name="T23" fmla="*/ 0 h 2538"/>
                  <a:gd name="T24" fmla="*/ 0 w 948"/>
                  <a:gd name="T25" fmla="*/ 0 h 2538"/>
                  <a:gd name="T26" fmla="*/ 0 w 948"/>
                  <a:gd name="T27" fmla="*/ 0 h 2538"/>
                  <a:gd name="T28" fmla="*/ 0 w 948"/>
                  <a:gd name="T29" fmla="*/ 0 h 2538"/>
                  <a:gd name="T30" fmla="*/ 0 w 948"/>
                  <a:gd name="T31" fmla="*/ 0 h 2538"/>
                  <a:gd name="T32" fmla="*/ 0 w 948"/>
                  <a:gd name="T33" fmla="*/ 0 h 2538"/>
                  <a:gd name="T34" fmla="*/ 0 w 948"/>
                  <a:gd name="T35" fmla="*/ 0 h 2538"/>
                  <a:gd name="T36" fmla="*/ 0 w 948"/>
                  <a:gd name="T37" fmla="*/ 0 h 2538"/>
                  <a:gd name="T38" fmla="*/ 0 w 948"/>
                  <a:gd name="T39" fmla="*/ 0 h 2538"/>
                  <a:gd name="T40" fmla="*/ 0 w 948"/>
                  <a:gd name="T41" fmla="*/ 0 h 2538"/>
                  <a:gd name="T42" fmla="*/ 0 w 948"/>
                  <a:gd name="T43" fmla="*/ 0 h 2538"/>
                  <a:gd name="T44" fmla="*/ 0 w 948"/>
                  <a:gd name="T45" fmla="*/ 0 h 2538"/>
                  <a:gd name="T46" fmla="*/ 0 w 948"/>
                  <a:gd name="T47" fmla="*/ 0 h 2538"/>
                  <a:gd name="T48" fmla="*/ 0 w 948"/>
                  <a:gd name="T49" fmla="*/ 0 h 2538"/>
                  <a:gd name="T50" fmla="*/ 0 w 948"/>
                  <a:gd name="T51" fmla="*/ 0 h 2538"/>
                  <a:gd name="T52" fmla="*/ 0 w 948"/>
                  <a:gd name="T53" fmla="*/ 0 h 2538"/>
                  <a:gd name="T54" fmla="*/ 0 w 948"/>
                  <a:gd name="T55" fmla="*/ 0 h 2538"/>
                  <a:gd name="T56" fmla="*/ 0 w 948"/>
                  <a:gd name="T57" fmla="*/ 0 h 2538"/>
                  <a:gd name="T58" fmla="*/ 0 w 948"/>
                  <a:gd name="T59" fmla="*/ 0 h 2538"/>
                  <a:gd name="T60" fmla="*/ 0 w 948"/>
                  <a:gd name="T61" fmla="*/ 0 h 2538"/>
                  <a:gd name="T62" fmla="*/ 0 w 948"/>
                  <a:gd name="T63" fmla="*/ 0 h 2538"/>
                  <a:gd name="T64" fmla="*/ 0 w 948"/>
                  <a:gd name="T65" fmla="*/ 0 h 2538"/>
                  <a:gd name="T66" fmla="*/ 0 w 948"/>
                  <a:gd name="T67" fmla="*/ 0 h 2538"/>
                  <a:gd name="T68" fmla="*/ 0 w 948"/>
                  <a:gd name="T69" fmla="*/ 0 h 2538"/>
                  <a:gd name="T70" fmla="*/ 0 w 948"/>
                  <a:gd name="T71" fmla="*/ 0 h 2538"/>
                  <a:gd name="T72" fmla="*/ 0 w 948"/>
                  <a:gd name="T73" fmla="*/ 0 h 2538"/>
                  <a:gd name="T74" fmla="*/ 0 w 948"/>
                  <a:gd name="T75" fmla="*/ 0 h 2538"/>
                  <a:gd name="T76" fmla="*/ 0 w 948"/>
                  <a:gd name="T77" fmla="*/ 0 h 2538"/>
                  <a:gd name="T78" fmla="*/ 0 w 948"/>
                  <a:gd name="T79" fmla="*/ 0 h 253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48"/>
                  <a:gd name="T121" fmla="*/ 0 h 2538"/>
                  <a:gd name="T122" fmla="*/ 948 w 948"/>
                  <a:gd name="T123" fmla="*/ 2538 h 253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48" h="2538">
                    <a:moveTo>
                      <a:pt x="872" y="1895"/>
                    </a:moveTo>
                    <a:lnTo>
                      <a:pt x="823" y="1833"/>
                    </a:lnTo>
                    <a:lnTo>
                      <a:pt x="787" y="1755"/>
                    </a:lnTo>
                    <a:lnTo>
                      <a:pt x="695" y="1547"/>
                    </a:lnTo>
                    <a:lnTo>
                      <a:pt x="563" y="1254"/>
                    </a:lnTo>
                    <a:lnTo>
                      <a:pt x="414" y="917"/>
                    </a:lnTo>
                    <a:lnTo>
                      <a:pt x="264" y="580"/>
                    </a:lnTo>
                    <a:lnTo>
                      <a:pt x="134" y="286"/>
                    </a:lnTo>
                    <a:lnTo>
                      <a:pt x="42" y="78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0" y="579"/>
                    </a:lnTo>
                    <a:lnTo>
                      <a:pt x="0" y="589"/>
                    </a:lnTo>
                    <a:lnTo>
                      <a:pt x="1" y="602"/>
                    </a:lnTo>
                    <a:lnTo>
                      <a:pt x="5" y="614"/>
                    </a:lnTo>
                    <a:lnTo>
                      <a:pt x="8" y="629"/>
                    </a:lnTo>
                    <a:lnTo>
                      <a:pt x="17" y="660"/>
                    </a:lnTo>
                    <a:lnTo>
                      <a:pt x="30" y="695"/>
                    </a:lnTo>
                    <a:lnTo>
                      <a:pt x="44" y="731"/>
                    </a:lnTo>
                    <a:lnTo>
                      <a:pt x="61" y="769"/>
                    </a:lnTo>
                    <a:lnTo>
                      <a:pt x="80" y="808"/>
                    </a:lnTo>
                    <a:lnTo>
                      <a:pt x="99" y="847"/>
                    </a:lnTo>
                    <a:lnTo>
                      <a:pt x="843" y="2538"/>
                    </a:lnTo>
                    <a:lnTo>
                      <a:pt x="859" y="2538"/>
                    </a:lnTo>
                    <a:lnTo>
                      <a:pt x="876" y="2537"/>
                    </a:lnTo>
                    <a:lnTo>
                      <a:pt x="894" y="2536"/>
                    </a:lnTo>
                    <a:lnTo>
                      <a:pt x="910" y="2535"/>
                    </a:lnTo>
                    <a:lnTo>
                      <a:pt x="925" y="2534"/>
                    </a:lnTo>
                    <a:lnTo>
                      <a:pt x="937" y="2534"/>
                    </a:lnTo>
                    <a:lnTo>
                      <a:pt x="944" y="2533"/>
                    </a:lnTo>
                    <a:lnTo>
                      <a:pt x="947" y="2533"/>
                    </a:lnTo>
                    <a:lnTo>
                      <a:pt x="948" y="1887"/>
                    </a:lnTo>
                    <a:lnTo>
                      <a:pt x="872" y="1895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77" name="Freeform 505"/>
              <p:cNvSpPr>
                <a:spLocks/>
              </p:cNvSpPr>
              <p:nvPr/>
            </p:nvSpPr>
            <p:spPr bwMode="auto">
              <a:xfrm>
                <a:off x="4526" y="2645"/>
                <a:ext cx="267" cy="53"/>
              </a:xfrm>
              <a:custGeom>
                <a:avLst/>
                <a:gdLst>
                  <a:gd name="T0" fmla="*/ 0 w 6156"/>
                  <a:gd name="T1" fmla="*/ 0 h 1221"/>
                  <a:gd name="T2" fmla="*/ 0 w 6156"/>
                  <a:gd name="T3" fmla="*/ 0 h 1221"/>
                  <a:gd name="T4" fmla="*/ 0 w 6156"/>
                  <a:gd name="T5" fmla="*/ 0 h 1221"/>
                  <a:gd name="T6" fmla="*/ 0 w 6156"/>
                  <a:gd name="T7" fmla="*/ 0 h 1221"/>
                  <a:gd name="T8" fmla="*/ 0 w 6156"/>
                  <a:gd name="T9" fmla="*/ 0 h 1221"/>
                  <a:gd name="T10" fmla="*/ 0 w 6156"/>
                  <a:gd name="T11" fmla="*/ 0 h 1221"/>
                  <a:gd name="T12" fmla="*/ 0 w 6156"/>
                  <a:gd name="T13" fmla="*/ 0 h 1221"/>
                  <a:gd name="T14" fmla="*/ 0 w 6156"/>
                  <a:gd name="T15" fmla="*/ 0 h 1221"/>
                  <a:gd name="T16" fmla="*/ 0 w 6156"/>
                  <a:gd name="T17" fmla="*/ 0 h 1221"/>
                  <a:gd name="T18" fmla="*/ 0 w 6156"/>
                  <a:gd name="T19" fmla="*/ 0 h 1221"/>
                  <a:gd name="T20" fmla="*/ 0 w 6156"/>
                  <a:gd name="T21" fmla="*/ 0 h 1221"/>
                  <a:gd name="T22" fmla="*/ 0 w 6156"/>
                  <a:gd name="T23" fmla="*/ 0 h 1221"/>
                  <a:gd name="T24" fmla="*/ 0 w 6156"/>
                  <a:gd name="T25" fmla="*/ 0 h 1221"/>
                  <a:gd name="T26" fmla="*/ 0 w 6156"/>
                  <a:gd name="T27" fmla="*/ 0 h 1221"/>
                  <a:gd name="T28" fmla="*/ 0 w 6156"/>
                  <a:gd name="T29" fmla="*/ 0 h 1221"/>
                  <a:gd name="T30" fmla="*/ 0 w 6156"/>
                  <a:gd name="T31" fmla="*/ 0 h 1221"/>
                  <a:gd name="T32" fmla="*/ 0 w 6156"/>
                  <a:gd name="T33" fmla="*/ 0 h 1221"/>
                  <a:gd name="T34" fmla="*/ 0 w 6156"/>
                  <a:gd name="T35" fmla="*/ 0 h 1221"/>
                  <a:gd name="T36" fmla="*/ 0 w 6156"/>
                  <a:gd name="T37" fmla="*/ 0 h 1221"/>
                  <a:gd name="T38" fmla="*/ 0 w 6156"/>
                  <a:gd name="T39" fmla="*/ 0 h 1221"/>
                  <a:gd name="T40" fmla="*/ 0 w 6156"/>
                  <a:gd name="T41" fmla="*/ 0 h 1221"/>
                  <a:gd name="T42" fmla="*/ 0 w 6156"/>
                  <a:gd name="T43" fmla="*/ 0 h 1221"/>
                  <a:gd name="T44" fmla="*/ 0 w 6156"/>
                  <a:gd name="T45" fmla="*/ 0 h 1221"/>
                  <a:gd name="T46" fmla="*/ 0 w 6156"/>
                  <a:gd name="T47" fmla="*/ 0 h 1221"/>
                  <a:gd name="T48" fmla="*/ 0 w 6156"/>
                  <a:gd name="T49" fmla="*/ 0 h 1221"/>
                  <a:gd name="T50" fmla="*/ 0 w 6156"/>
                  <a:gd name="T51" fmla="*/ 0 h 1221"/>
                  <a:gd name="T52" fmla="*/ 0 w 6156"/>
                  <a:gd name="T53" fmla="*/ 0 h 1221"/>
                  <a:gd name="T54" fmla="*/ 0 w 6156"/>
                  <a:gd name="T55" fmla="*/ 0 h 1221"/>
                  <a:gd name="T56" fmla="*/ 0 w 6156"/>
                  <a:gd name="T57" fmla="*/ 0 h 1221"/>
                  <a:gd name="T58" fmla="*/ 0 w 6156"/>
                  <a:gd name="T59" fmla="*/ 0 h 1221"/>
                  <a:gd name="T60" fmla="*/ 0 w 6156"/>
                  <a:gd name="T61" fmla="*/ 0 h 1221"/>
                  <a:gd name="T62" fmla="*/ 0 w 6156"/>
                  <a:gd name="T63" fmla="*/ 0 h 1221"/>
                  <a:gd name="T64" fmla="*/ 0 w 6156"/>
                  <a:gd name="T65" fmla="*/ 0 h 1221"/>
                  <a:gd name="T66" fmla="*/ 0 w 6156"/>
                  <a:gd name="T67" fmla="*/ 0 h 1221"/>
                  <a:gd name="T68" fmla="*/ 0 w 6156"/>
                  <a:gd name="T69" fmla="*/ 0 h 1221"/>
                  <a:gd name="T70" fmla="*/ 0 w 6156"/>
                  <a:gd name="T71" fmla="*/ 0 h 1221"/>
                  <a:gd name="T72" fmla="*/ 0 w 6156"/>
                  <a:gd name="T73" fmla="*/ 0 h 122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156"/>
                  <a:gd name="T112" fmla="*/ 0 h 1221"/>
                  <a:gd name="T113" fmla="*/ 6156 w 6156"/>
                  <a:gd name="T114" fmla="*/ 1221 h 122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156" h="1221">
                    <a:moveTo>
                      <a:pt x="5" y="504"/>
                    </a:moveTo>
                    <a:lnTo>
                      <a:pt x="0" y="1122"/>
                    </a:lnTo>
                    <a:lnTo>
                      <a:pt x="1" y="1127"/>
                    </a:lnTo>
                    <a:lnTo>
                      <a:pt x="4" y="1131"/>
                    </a:lnTo>
                    <a:lnTo>
                      <a:pt x="9" y="1137"/>
                    </a:lnTo>
                    <a:lnTo>
                      <a:pt x="15" y="1142"/>
                    </a:lnTo>
                    <a:lnTo>
                      <a:pt x="22" y="1147"/>
                    </a:lnTo>
                    <a:lnTo>
                      <a:pt x="30" y="1151"/>
                    </a:lnTo>
                    <a:lnTo>
                      <a:pt x="41" y="1155"/>
                    </a:lnTo>
                    <a:lnTo>
                      <a:pt x="52" y="1161"/>
                    </a:lnTo>
                    <a:lnTo>
                      <a:pt x="77" y="1169"/>
                    </a:lnTo>
                    <a:lnTo>
                      <a:pt x="105" y="1177"/>
                    </a:lnTo>
                    <a:lnTo>
                      <a:pt x="137" y="1184"/>
                    </a:lnTo>
                    <a:lnTo>
                      <a:pt x="169" y="1192"/>
                    </a:lnTo>
                    <a:lnTo>
                      <a:pt x="236" y="1204"/>
                    </a:lnTo>
                    <a:lnTo>
                      <a:pt x="297" y="1213"/>
                    </a:lnTo>
                    <a:lnTo>
                      <a:pt x="347" y="1219"/>
                    </a:lnTo>
                    <a:lnTo>
                      <a:pt x="380" y="1221"/>
                    </a:lnTo>
                    <a:lnTo>
                      <a:pt x="6052" y="731"/>
                    </a:lnTo>
                    <a:lnTo>
                      <a:pt x="6061" y="730"/>
                    </a:lnTo>
                    <a:lnTo>
                      <a:pt x="6072" y="729"/>
                    </a:lnTo>
                    <a:lnTo>
                      <a:pt x="6081" y="726"/>
                    </a:lnTo>
                    <a:lnTo>
                      <a:pt x="6090" y="723"/>
                    </a:lnTo>
                    <a:lnTo>
                      <a:pt x="6099" y="719"/>
                    </a:lnTo>
                    <a:lnTo>
                      <a:pt x="6107" y="713"/>
                    </a:lnTo>
                    <a:lnTo>
                      <a:pt x="6114" y="708"/>
                    </a:lnTo>
                    <a:lnTo>
                      <a:pt x="6122" y="702"/>
                    </a:lnTo>
                    <a:lnTo>
                      <a:pt x="6128" y="695"/>
                    </a:lnTo>
                    <a:lnTo>
                      <a:pt x="6133" y="687"/>
                    </a:lnTo>
                    <a:lnTo>
                      <a:pt x="6138" y="679"/>
                    </a:lnTo>
                    <a:lnTo>
                      <a:pt x="6142" y="671"/>
                    </a:lnTo>
                    <a:lnTo>
                      <a:pt x="6146" y="661"/>
                    </a:lnTo>
                    <a:lnTo>
                      <a:pt x="6149" y="652"/>
                    </a:lnTo>
                    <a:lnTo>
                      <a:pt x="6150" y="641"/>
                    </a:lnTo>
                    <a:lnTo>
                      <a:pt x="6151" y="631"/>
                    </a:lnTo>
                    <a:lnTo>
                      <a:pt x="6156" y="0"/>
                    </a:lnTo>
                    <a:lnTo>
                      <a:pt x="5" y="504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78" name="Freeform 506"/>
              <p:cNvSpPr>
                <a:spLocks/>
              </p:cNvSpPr>
              <p:nvPr/>
            </p:nvSpPr>
            <p:spPr bwMode="auto">
              <a:xfrm>
                <a:off x="4828" y="2549"/>
                <a:ext cx="107" cy="67"/>
              </a:xfrm>
              <a:custGeom>
                <a:avLst/>
                <a:gdLst>
                  <a:gd name="T0" fmla="*/ 0 w 2451"/>
                  <a:gd name="T1" fmla="*/ 0 h 1532"/>
                  <a:gd name="T2" fmla="*/ 0 w 2451"/>
                  <a:gd name="T3" fmla="*/ 0 h 1532"/>
                  <a:gd name="T4" fmla="*/ 0 w 2451"/>
                  <a:gd name="T5" fmla="*/ 0 h 1532"/>
                  <a:gd name="T6" fmla="*/ 0 w 2451"/>
                  <a:gd name="T7" fmla="*/ 0 h 1532"/>
                  <a:gd name="T8" fmla="*/ 0 w 2451"/>
                  <a:gd name="T9" fmla="*/ 0 h 1532"/>
                  <a:gd name="T10" fmla="*/ 0 w 2451"/>
                  <a:gd name="T11" fmla="*/ 0 h 1532"/>
                  <a:gd name="T12" fmla="*/ 0 w 2451"/>
                  <a:gd name="T13" fmla="*/ 0 h 1532"/>
                  <a:gd name="T14" fmla="*/ 0 w 2451"/>
                  <a:gd name="T15" fmla="*/ 0 h 1532"/>
                  <a:gd name="T16" fmla="*/ 0 w 2451"/>
                  <a:gd name="T17" fmla="*/ 0 h 1532"/>
                  <a:gd name="T18" fmla="*/ 0 w 2451"/>
                  <a:gd name="T19" fmla="*/ 0 h 1532"/>
                  <a:gd name="T20" fmla="*/ 0 w 2451"/>
                  <a:gd name="T21" fmla="*/ 0 h 1532"/>
                  <a:gd name="T22" fmla="*/ 0 w 2451"/>
                  <a:gd name="T23" fmla="*/ 0 h 1532"/>
                  <a:gd name="T24" fmla="*/ 0 w 2451"/>
                  <a:gd name="T25" fmla="*/ 0 h 1532"/>
                  <a:gd name="T26" fmla="*/ 0 w 2451"/>
                  <a:gd name="T27" fmla="*/ 0 h 1532"/>
                  <a:gd name="T28" fmla="*/ 0 w 2451"/>
                  <a:gd name="T29" fmla="*/ 0 h 1532"/>
                  <a:gd name="T30" fmla="*/ 0 w 2451"/>
                  <a:gd name="T31" fmla="*/ 0 h 1532"/>
                  <a:gd name="T32" fmla="*/ 0 w 2451"/>
                  <a:gd name="T33" fmla="*/ 0 h 1532"/>
                  <a:gd name="T34" fmla="*/ 0 w 2451"/>
                  <a:gd name="T35" fmla="*/ 0 h 1532"/>
                  <a:gd name="T36" fmla="*/ 0 w 2451"/>
                  <a:gd name="T37" fmla="*/ 0 h 1532"/>
                  <a:gd name="T38" fmla="*/ 0 w 2451"/>
                  <a:gd name="T39" fmla="*/ 0 h 1532"/>
                  <a:gd name="T40" fmla="*/ 0 w 2451"/>
                  <a:gd name="T41" fmla="*/ 0 h 1532"/>
                  <a:gd name="T42" fmla="*/ 0 w 2451"/>
                  <a:gd name="T43" fmla="*/ 0 h 1532"/>
                  <a:gd name="T44" fmla="*/ 0 w 2451"/>
                  <a:gd name="T45" fmla="*/ 0 h 1532"/>
                  <a:gd name="T46" fmla="*/ 0 w 2451"/>
                  <a:gd name="T47" fmla="*/ 0 h 1532"/>
                  <a:gd name="T48" fmla="*/ 0 w 2451"/>
                  <a:gd name="T49" fmla="*/ 0 h 1532"/>
                  <a:gd name="T50" fmla="*/ 0 w 2451"/>
                  <a:gd name="T51" fmla="*/ 0 h 1532"/>
                  <a:gd name="T52" fmla="*/ 0 w 2451"/>
                  <a:gd name="T53" fmla="*/ 0 h 1532"/>
                  <a:gd name="T54" fmla="*/ 0 w 2451"/>
                  <a:gd name="T55" fmla="*/ 0 h 1532"/>
                  <a:gd name="T56" fmla="*/ 0 w 2451"/>
                  <a:gd name="T57" fmla="*/ 0 h 1532"/>
                  <a:gd name="T58" fmla="*/ 0 w 2451"/>
                  <a:gd name="T59" fmla="*/ 0 h 1532"/>
                  <a:gd name="T60" fmla="*/ 0 w 2451"/>
                  <a:gd name="T61" fmla="*/ 0 h 1532"/>
                  <a:gd name="T62" fmla="*/ 0 w 2451"/>
                  <a:gd name="T63" fmla="*/ 0 h 1532"/>
                  <a:gd name="T64" fmla="*/ 0 w 2451"/>
                  <a:gd name="T65" fmla="*/ 0 h 1532"/>
                  <a:gd name="T66" fmla="*/ 0 w 2451"/>
                  <a:gd name="T67" fmla="*/ 0 h 1532"/>
                  <a:gd name="T68" fmla="*/ 0 w 2451"/>
                  <a:gd name="T69" fmla="*/ 0 h 1532"/>
                  <a:gd name="T70" fmla="*/ 0 w 2451"/>
                  <a:gd name="T71" fmla="*/ 0 h 1532"/>
                  <a:gd name="T72" fmla="*/ 0 w 2451"/>
                  <a:gd name="T73" fmla="*/ 0 h 1532"/>
                  <a:gd name="T74" fmla="*/ 0 w 2451"/>
                  <a:gd name="T75" fmla="*/ 0 h 1532"/>
                  <a:gd name="T76" fmla="*/ 0 w 2451"/>
                  <a:gd name="T77" fmla="*/ 0 h 1532"/>
                  <a:gd name="T78" fmla="*/ 0 w 2451"/>
                  <a:gd name="T79" fmla="*/ 0 h 1532"/>
                  <a:gd name="T80" fmla="*/ 0 w 2451"/>
                  <a:gd name="T81" fmla="*/ 0 h 1532"/>
                  <a:gd name="T82" fmla="*/ 0 w 2451"/>
                  <a:gd name="T83" fmla="*/ 0 h 1532"/>
                  <a:gd name="T84" fmla="*/ 0 w 2451"/>
                  <a:gd name="T85" fmla="*/ 0 h 153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51"/>
                  <a:gd name="T130" fmla="*/ 0 h 1532"/>
                  <a:gd name="T131" fmla="*/ 2451 w 2451"/>
                  <a:gd name="T132" fmla="*/ 1532 h 153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51" h="1532">
                    <a:moveTo>
                      <a:pt x="577" y="1532"/>
                    </a:moveTo>
                    <a:lnTo>
                      <a:pt x="599" y="1516"/>
                    </a:lnTo>
                    <a:lnTo>
                      <a:pt x="660" y="1474"/>
                    </a:lnTo>
                    <a:lnTo>
                      <a:pt x="703" y="1446"/>
                    </a:lnTo>
                    <a:lnTo>
                      <a:pt x="754" y="1413"/>
                    </a:lnTo>
                    <a:lnTo>
                      <a:pt x="814" y="1380"/>
                    </a:lnTo>
                    <a:lnTo>
                      <a:pt x="880" y="1344"/>
                    </a:lnTo>
                    <a:lnTo>
                      <a:pt x="915" y="1326"/>
                    </a:lnTo>
                    <a:lnTo>
                      <a:pt x="951" y="1308"/>
                    </a:lnTo>
                    <a:lnTo>
                      <a:pt x="989" y="1289"/>
                    </a:lnTo>
                    <a:lnTo>
                      <a:pt x="1029" y="1273"/>
                    </a:lnTo>
                    <a:lnTo>
                      <a:pt x="1069" y="1255"/>
                    </a:lnTo>
                    <a:lnTo>
                      <a:pt x="1111" y="1238"/>
                    </a:lnTo>
                    <a:lnTo>
                      <a:pt x="1154" y="1223"/>
                    </a:lnTo>
                    <a:lnTo>
                      <a:pt x="1197" y="1207"/>
                    </a:lnTo>
                    <a:lnTo>
                      <a:pt x="1242" y="1192"/>
                    </a:lnTo>
                    <a:lnTo>
                      <a:pt x="1288" y="1180"/>
                    </a:lnTo>
                    <a:lnTo>
                      <a:pt x="1335" y="1167"/>
                    </a:lnTo>
                    <a:lnTo>
                      <a:pt x="1382" y="1157"/>
                    </a:lnTo>
                    <a:lnTo>
                      <a:pt x="1429" y="1148"/>
                    </a:lnTo>
                    <a:lnTo>
                      <a:pt x="1478" y="1139"/>
                    </a:lnTo>
                    <a:lnTo>
                      <a:pt x="1526" y="1134"/>
                    </a:lnTo>
                    <a:lnTo>
                      <a:pt x="1576" y="1129"/>
                    </a:lnTo>
                    <a:lnTo>
                      <a:pt x="1624" y="1127"/>
                    </a:lnTo>
                    <a:lnTo>
                      <a:pt x="1672" y="1125"/>
                    </a:lnTo>
                    <a:lnTo>
                      <a:pt x="1719" y="1125"/>
                    </a:lnTo>
                    <a:lnTo>
                      <a:pt x="1764" y="1126"/>
                    </a:lnTo>
                    <a:lnTo>
                      <a:pt x="1808" y="1127"/>
                    </a:lnTo>
                    <a:lnTo>
                      <a:pt x="1851" y="1129"/>
                    </a:lnTo>
                    <a:lnTo>
                      <a:pt x="1893" y="1133"/>
                    </a:lnTo>
                    <a:lnTo>
                      <a:pt x="1933" y="1136"/>
                    </a:lnTo>
                    <a:lnTo>
                      <a:pt x="1973" y="1141"/>
                    </a:lnTo>
                    <a:lnTo>
                      <a:pt x="2011" y="1147"/>
                    </a:lnTo>
                    <a:lnTo>
                      <a:pt x="2048" y="1152"/>
                    </a:lnTo>
                    <a:lnTo>
                      <a:pt x="2084" y="1158"/>
                    </a:lnTo>
                    <a:lnTo>
                      <a:pt x="2149" y="1172"/>
                    </a:lnTo>
                    <a:lnTo>
                      <a:pt x="2210" y="1186"/>
                    </a:lnTo>
                    <a:lnTo>
                      <a:pt x="2264" y="1201"/>
                    </a:lnTo>
                    <a:lnTo>
                      <a:pt x="2312" y="1216"/>
                    </a:lnTo>
                    <a:lnTo>
                      <a:pt x="2354" y="1230"/>
                    </a:lnTo>
                    <a:lnTo>
                      <a:pt x="2388" y="1242"/>
                    </a:lnTo>
                    <a:lnTo>
                      <a:pt x="2435" y="1262"/>
                    </a:lnTo>
                    <a:lnTo>
                      <a:pt x="2451" y="1270"/>
                    </a:lnTo>
                    <a:lnTo>
                      <a:pt x="1873" y="145"/>
                    </a:lnTo>
                    <a:lnTo>
                      <a:pt x="1857" y="138"/>
                    </a:lnTo>
                    <a:lnTo>
                      <a:pt x="1810" y="118"/>
                    </a:lnTo>
                    <a:lnTo>
                      <a:pt x="1776" y="105"/>
                    </a:lnTo>
                    <a:lnTo>
                      <a:pt x="1734" y="92"/>
                    </a:lnTo>
                    <a:lnTo>
                      <a:pt x="1686" y="76"/>
                    </a:lnTo>
                    <a:lnTo>
                      <a:pt x="1632" y="62"/>
                    </a:lnTo>
                    <a:lnTo>
                      <a:pt x="1572" y="47"/>
                    </a:lnTo>
                    <a:lnTo>
                      <a:pt x="1505" y="34"/>
                    </a:lnTo>
                    <a:lnTo>
                      <a:pt x="1470" y="27"/>
                    </a:lnTo>
                    <a:lnTo>
                      <a:pt x="1433" y="22"/>
                    </a:lnTo>
                    <a:lnTo>
                      <a:pt x="1396" y="17"/>
                    </a:lnTo>
                    <a:lnTo>
                      <a:pt x="1356" y="12"/>
                    </a:lnTo>
                    <a:lnTo>
                      <a:pt x="1315" y="9"/>
                    </a:lnTo>
                    <a:lnTo>
                      <a:pt x="1274" y="5"/>
                    </a:lnTo>
                    <a:lnTo>
                      <a:pt x="1231" y="2"/>
                    </a:lnTo>
                    <a:lnTo>
                      <a:pt x="1186" y="1"/>
                    </a:lnTo>
                    <a:lnTo>
                      <a:pt x="1140" y="0"/>
                    </a:lnTo>
                    <a:lnTo>
                      <a:pt x="1094" y="1"/>
                    </a:lnTo>
                    <a:lnTo>
                      <a:pt x="1046" y="2"/>
                    </a:lnTo>
                    <a:lnTo>
                      <a:pt x="997" y="5"/>
                    </a:lnTo>
                    <a:lnTo>
                      <a:pt x="948" y="10"/>
                    </a:lnTo>
                    <a:lnTo>
                      <a:pt x="900" y="16"/>
                    </a:lnTo>
                    <a:lnTo>
                      <a:pt x="851" y="23"/>
                    </a:lnTo>
                    <a:lnTo>
                      <a:pt x="804" y="33"/>
                    </a:lnTo>
                    <a:lnTo>
                      <a:pt x="757" y="43"/>
                    </a:lnTo>
                    <a:lnTo>
                      <a:pt x="711" y="55"/>
                    </a:lnTo>
                    <a:lnTo>
                      <a:pt x="665" y="68"/>
                    </a:lnTo>
                    <a:lnTo>
                      <a:pt x="620" y="83"/>
                    </a:lnTo>
                    <a:lnTo>
                      <a:pt x="576" y="98"/>
                    </a:lnTo>
                    <a:lnTo>
                      <a:pt x="533" y="114"/>
                    </a:lnTo>
                    <a:lnTo>
                      <a:pt x="492" y="130"/>
                    </a:lnTo>
                    <a:lnTo>
                      <a:pt x="451" y="148"/>
                    </a:lnTo>
                    <a:lnTo>
                      <a:pt x="411" y="166"/>
                    </a:lnTo>
                    <a:lnTo>
                      <a:pt x="374" y="184"/>
                    </a:lnTo>
                    <a:lnTo>
                      <a:pt x="337" y="201"/>
                    </a:lnTo>
                    <a:lnTo>
                      <a:pt x="302" y="219"/>
                    </a:lnTo>
                    <a:lnTo>
                      <a:pt x="236" y="256"/>
                    </a:lnTo>
                    <a:lnTo>
                      <a:pt x="177" y="290"/>
                    </a:lnTo>
                    <a:lnTo>
                      <a:pt x="126" y="321"/>
                    </a:lnTo>
                    <a:lnTo>
                      <a:pt x="82" y="349"/>
                    </a:lnTo>
                    <a:lnTo>
                      <a:pt x="22" y="392"/>
                    </a:lnTo>
                    <a:lnTo>
                      <a:pt x="0" y="408"/>
                    </a:lnTo>
                    <a:lnTo>
                      <a:pt x="577" y="1532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79" name="Freeform 507"/>
              <p:cNvSpPr>
                <a:spLocks/>
              </p:cNvSpPr>
              <p:nvPr/>
            </p:nvSpPr>
            <p:spPr bwMode="auto">
              <a:xfrm>
                <a:off x="4794" y="2523"/>
                <a:ext cx="116" cy="77"/>
              </a:xfrm>
              <a:custGeom>
                <a:avLst/>
                <a:gdLst>
                  <a:gd name="T0" fmla="*/ 0 w 2666"/>
                  <a:gd name="T1" fmla="*/ 0 h 1775"/>
                  <a:gd name="T2" fmla="*/ 0 w 2666"/>
                  <a:gd name="T3" fmla="*/ 0 h 1775"/>
                  <a:gd name="T4" fmla="*/ 0 w 2666"/>
                  <a:gd name="T5" fmla="*/ 0 h 1775"/>
                  <a:gd name="T6" fmla="*/ 0 w 2666"/>
                  <a:gd name="T7" fmla="*/ 0 h 1775"/>
                  <a:gd name="T8" fmla="*/ 0 w 2666"/>
                  <a:gd name="T9" fmla="*/ 0 h 1775"/>
                  <a:gd name="T10" fmla="*/ 0 w 2666"/>
                  <a:gd name="T11" fmla="*/ 0 h 1775"/>
                  <a:gd name="T12" fmla="*/ 0 w 2666"/>
                  <a:gd name="T13" fmla="*/ 0 h 1775"/>
                  <a:gd name="T14" fmla="*/ 0 w 2666"/>
                  <a:gd name="T15" fmla="*/ 0 h 1775"/>
                  <a:gd name="T16" fmla="*/ 0 w 2666"/>
                  <a:gd name="T17" fmla="*/ 0 h 1775"/>
                  <a:gd name="T18" fmla="*/ 0 w 2666"/>
                  <a:gd name="T19" fmla="*/ 0 h 1775"/>
                  <a:gd name="T20" fmla="*/ 0 w 2666"/>
                  <a:gd name="T21" fmla="*/ 0 h 1775"/>
                  <a:gd name="T22" fmla="*/ 0 w 2666"/>
                  <a:gd name="T23" fmla="*/ 0 h 1775"/>
                  <a:gd name="T24" fmla="*/ 0 w 2666"/>
                  <a:gd name="T25" fmla="*/ 0 h 1775"/>
                  <a:gd name="T26" fmla="*/ 0 w 2666"/>
                  <a:gd name="T27" fmla="*/ 0 h 1775"/>
                  <a:gd name="T28" fmla="*/ 0 w 2666"/>
                  <a:gd name="T29" fmla="*/ 0 h 1775"/>
                  <a:gd name="T30" fmla="*/ 0 w 2666"/>
                  <a:gd name="T31" fmla="*/ 0 h 1775"/>
                  <a:gd name="T32" fmla="*/ 0 w 2666"/>
                  <a:gd name="T33" fmla="*/ 0 h 1775"/>
                  <a:gd name="T34" fmla="*/ 0 w 2666"/>
                  <a:gd name="T35" fmla="*/ 0 h 1775"/>
                  <a:gd name="T36" fmla="*/ 0 w 2666"/>
                  <a:gd name="T37" fmla="*/ 0 h 1775"/>
                  <a:gd name="T38" fmla="*/ 0 w 2666"/>
                  <a:gd name="T39" fmla="*/ 0 h 1775"/>
                  <a:gd name="T40" fmla="*/ 0 w 2666"/>
                  <a:gd name="T41" fmla="*/ 0 h 1775"/>
                  <a:gd name="T42" fmla="*/ 0 w 2666"/>
                  <a:gd name="T43" fmla="*/ 0 h 1775"/>
                  <a:gd name="T44" fmla="*/ 0 w 2666"/>
                  <a:gd name="T45" fmla="*/ 0 h 1775"/>
                  <a:gd name="T46" fmla="*/ 0 w 2666"/>
                  <a:gd name="T47" fmla="*/ 0 h 1775"/>
                  <a:gd name="T48" fmla="*/ 0 w 2666"/>
                  <a:gd name="T49" fmla="*/ 0 h 1775"/>
                  <a:gd name="T50" fmla="*/ 0 w 2666"/>
                  <a:gd name="T51" fmla="*/ 0 h 1775"/>
                  <a:gd name="T52" fmla="*/ 0 w 2666"/>
                  <a:gd name="T53" fmla="*/ 0 h 1775"/>
                  <a:gd name="T54" fmla="*/ 0 w 2666"/>
                  <a:gd name="T55" fmla="*/ 0 h 1775"/>
                  <a:gd name="T56" fmla="*/ 0 w 2666"/>
                  <a:gd name="T57" fmla="*/ 0 h 1775"/>
                  <a:gd name="T58" fmla="*/ 0 w 2666"/>
                  <a:gd name="T59" fmla="*/ 0 h 1775"/>
                  <a:gd name="T60" fmla="*/ 0 w 2666"/>
                  <a:gd name="T61" fmla="*/ 0 h 1775"/>
                  <a:gd name="T62" fmla="*/ 0 w 2666"/>
                  <a:gd name="T63" fmla="*/ 0 h 1775"/>
                  <a:gd name="T64" fmla="*/ 0 w 2666"/>
                  <a:gd name="T65" fmla="*/ 0 h 1775"/>
                  <a:gd name="T66" fmla="*/ 0 w 2666"/>
                  <a:gd name="T67" fmla="*/ 0 h 1775"/>
                  <a:gd name="T68" fmla="*/ 0 w 2666"/>
                  <a:gd name="T69" fmla="*/ 0 h 1775"/>
                  <a:gd name="T70" fmla="*/ 0 w 2666"/>
                  <a:gd name="T71" fmla="*/ 0 h 1775"/>
                  <a:gd name="T72" fmla="*/ 0 w 2666"/>
                  <a:gd name="T73" fmla="*/ 0 h 1775"/>
                  <a:gd name="T74" fmla="*/ 0 w 2666"/>
                  <a:gd name="T75" fmla="*/ 0 h 1775"/>
                  <a:gd name="T76" fmla="*/ 0 w 2666"/>
                  <a:gd name="T77" fmla="*/ 0 h 1775"/>
                  <a:gd name="T78" fmla="*/ 0 w 2666"/>
                  <a:gd name="T79" fmla="*/ 0 h 1775"/>
                  <a:gd name="T80" fmla="*/ 0 w 2666"/>
                  <a:gd name="T81" fmla="*/ 0 h 1775"/>
                  <a:gd name="T82" fmla="*/ 0 w 2666"/>
                  <a:gd name="T83" fmla="*/ 0 h 1775"/>
                  <a:gd name="T84" fmla="*/ 0 w 2666"/>
                  <a:gd name="T85" fmla="*/ 0 h 1775"/>
                  <a:gd name="T86" fmla="*/ 0 w 2666"/>
                  <a:gd name="T87" fmla="*/ 0 h 1775"/>
                  <a:gd name="T88" fmla="*/ 0 w 2666"/>
                  <a:gd name="T89" fmla="*/ 0 h 1775"/>
                  <a:gd name="T90" fmla="*/ 0 w 2666"/>
                  <a:gd name="T91" fmla="*/ 0 h 1775"/>
                  <a:gd name="T92" fmla="*/ 0 w 2666"/>
                  <a:gd name="T93" fmla="*/ 0 h 1775"/>
                  <a:gd name="T94" fmla="*/ 0 w 2666"/>
                  <a:gd name="T95" fmla="*/ 0 h 1775"/>
                  <a:gd name="T96" fmla="*/ 0 w 2666"/>
                  <a:gd name="T97" fmla="*/ 0 h 1775"/>
                  <a:gd name="T98" fmla="*/ 0 w 2666"/>
                  <a:gd name="T99" fmla="*/ 0 h 1775"/>
                  <a:gd name="T100" fmla="*/ 0 w 2666"/>
                  <a:gd name="T101" fmla="*/ 0 h 1775"/>
                  <a:gd name="T102" fmla="*/ 0 w 2666"/>
                  <a:gd name="T103" fmla="*/ 0 h 1775"/>
                  <a:gd name="T104" fmla="*/ 0 w 2666"/>
                  <a:gd name="T105" fmla="*/ 0 h 1775"/>
                  <a:gd name="T106" fmla="*/ 0 w 2666"/>
                  <a:gd name="T107" fmla="*/ 0 h 1775"/>
                  <a:gd name="T108" fmla="*/ 0 w 2666"/>
                  <a:gd name="T109" fmla="*/ 0 h 1775"/>
                  <a:gd name="T110" fmla="*/ 0 w 2666"/>
                  <a:gd name="T111" fmla="*/ 0 h 1775"/>
                  <a:gd name="T112" fmla="*/ 0 w 2666"/>
                  <a:gd name="T113" fmla="*/ 0 h 1775"/>
                  <a:gd name="T114" fmla="*/ 0 w 2666"/>
                  <a:gd name="T115" fmla="*/ 0 h 1775"/>
                  <a:gd name="T116" fmla="*/ 0 w 2666"/>
                  <a:gd name="T117" fmla="*/ 0 h 1775"/>
                  <a:gd name="T118" fmla="*/ 0 w 2666"/>
                  <a:gd name="T119" fmla="*/ 0 h 1775"/>
                  <a:gd name="T120" fmla="*/ 0 w 2666"/>
                  <a:gd name="T121" fmla="*/ 0 h 1775"/>
                  <a:gd name="T122" fmla="*/ 0 w 2666"/>
                  <a:gd name="T123" fmla="*/ 0 h 177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666"/>
                  <a:gd name="T187" fmla="*/ 0 h 1775"/>
                  <a:gd name="T188" fmla="*/ 2666 w 2666"/>
                  <a:gd name="T189" fmla="*/ 1775 h 177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666" h="1775">
                    <a:moveTo>
                      <a:pt x="2425" y="1167"/>
                    </a:moveTo>
                    <a:lnTo>
                      <a:pt x="2422" y="1165"/>
                    </a:lnTo>
                    <a:lnTo>
                      <a:pt x="2418" y="1163"/>
                    </a:lnTo>
                    <a:lnTo>
                      <a:pt x="2414" y="1161"/>
                    </a:lnTo>
                    <a:lnTo>
                      <a:pt x="2411" y="1158"/>
                    </a:lnTo>
                    <a:lnTo>
                      <a:pt x="2408" y="1156"/>
                    </a:lnTo>
                    <a:lnTo>
                      <a:pt x="2405" y="1154"/>
                    </a:lnTo>
                    <a:lnTo>
                      <a:pt x="2402" y="1151"/>
                    </a:lnTo>
                    <a:lnTo>
                      <a:pt x="2399" y="1149"/>
                    </a:lnTo>
                    <a:lnTo>
                      <a:pt x="2404" y="1148"/>
                    </a:lnTo>
                    <a:lnTo>
                      <a:pt x="2409" y="1147"/>
                    </a:lnTo>
                    <a:lnTo>
                      <a:pt x="2414" y="1145"/>
                    </a:lnTo>
                    <a:lnTo>
                      <a:pt x="2420" y="1144"/>
                    </a:lnTo>
                    <a:lnTo>
                      <a:pt x="2424" y="1142"/>
                    </a:lnTo>
                    <a:lnTo>
                      <a:pt x="2429" y="1141"/>
                    </a:lnTo>
                    <a:lnTo>
                      <a:pt x="2433" y="1139"/>
                    </a:lnTo>
                    <a:lnTo>
                      <a:pt x="2437" y="1137"/>
                    </a:lnTo>
                    <a:lnTo>
                      <a:pt x="2460" y="1124"/>
                    </a:lnTo>
                    <a:lnTo>
                      <a:pt x="2479" y="1113"/>
                    </a:lnTo>
                    <a:lnTo>
                      <a:pt x="2496" y="1102"/>
                    </a:lnTo>
                    <a:lnTo>
                      <a:pt x="2508" y="1093"/>
                    </a:lnTo>
                    <a:lnTo>
                      <a:pt x="2519" y="1084"/>
                    </a:lnTo>
                    <a:lnTo>
                      <a:pt x="2525" y="1075"/>
                    </a:lnTo>
                    <a:lnTo>
                      <a:pt x="2528" y="1070"/>
                    </a:lnTo>
                    <a:lnTo>
                      <a:pt x="2529" y="1065"/>
                    </a:lnTo>
                    <a:lnTo>
                      <a:pt x="2530" y="1060"/>
                    </a:lnTo>
                    <a:lnTo>
                      <a:pt x="2531" y="1055"/>
                    </a:lnTo>
                    <a:lnTo>
                      <a:pt x="2530" y="1041"/>
                    </a:lnTo>
                    <a:lnTo>
                      <a:pt x="2527" y="1031"/>
                    </a:lnTo>
                    <a:lnTo>
                      <a:pt x="2525" y="1026"/>
                    </a:lnTo>
                    <a:lnTo>
                      <a:pt x="2523" y="1022"/>
                    </a:lnTo>
                    <a:lnTo>
                      <a:pt x="2520" y="1019"/>
                    </a:lnTo>
                    <a:lnTo>
                      <a:pt x="2516" y="1017"/>
                    </a:lnTo>
                    <a:lnTo>
                      <a:pt x="2509" y="1013"/>
                    </a:lnTo>
                    <a:lnTo>
                      <a:pt x="2500" y="1012"/>
                    </a:lnTo>
                    <a:lnTo>
                      <a:pt x="2489" y="1012"/>
                    </a:lnTo>
                    <a:lnTo>
                      <a:pt x="2478" y="1013"/>
                    </a:lnTo>
                    <a:lnTo>
                      <a:pt x="2452" y="1017"/>
                    </a:lnTo>
                    <a:lnTo>
                      <a:pt x="2423" y="1023"/>
                    </a:lnTo>
                    <a:lnTo>
                      <a:pt x="2407" y="1026"/>
                    </a:lnTo>
                    <a:lnTo>
                      <a:pt x="2390" y="1029"/>
                    </a:lnTo>
                    <a:lnTo>
                      <a:pt x="2374" y="1031"/>
                    </a:lnTo>
                    <a:lnTo>
                      <a:pt x="2356" y="1032"/>
                    </a:lnTo>
                    <a:lnTo>
                      <a:pt x="2336" y="1032"/>
                    </a:lnTo>
                    <a:lnTo>
                      <a:pt x="2313" y="1031"/>
                    </a:lnTo>
                    <a:lnTo>
                      <a:pt x="2289" y="1031"/>
                    </a:lnTo>
                    <a:lnTo>
                      <a:pt x="2264" y="1029"/>
                    </a:lnTo>
                    <a:lnTo>
                      <a:pt x="2237" y="1028"/>
                    </a:lnTo>
                    <a:lnTo>
                      <a:pt x="2211" y="1027"/>
                    </a:lnTo>
                    <a:lnTo>
                      <a:pt x="2184" y="1026"/>
                    </a:lnTo>
                    <a:lnTo>
                      <a:pt x="2159" y="1025"/>
                    </a:lnTo>
                    <a:lnTo>
                      <a:pt x="2111" y="1006"/>
                    </a:lnTo>
                    <a:lnTo>
                      <a:pt x="2066" y="989"/>
                    </a:lnTo>
                    <a:lnTo>
                      <a:pt x="2024" y="974"/>
                    </a:lnTo>
                    <a:lnTo>
                      <a:pt x="1989" y="962"/>
                    </a:lnTo>
                    <a:lnTo>
                      <a:pt x="1959" y="952"/>
                    </a:lnTo>
                    <a:lnTo>
                      <a:pt x="1936" y="945"/>
                    </a:lnTo>
                    <a:lnTo>
                      <a:pt x="1922" y="941"/>
                    </a:lnTo>
                    <a:lnTo>
                      <a:pt x="1917" y="940"/>
                    </a:lnTo>
                    <a:lnTo>
                      <a:pt x="1906" y="926"/>
                    </a:lnTo>
                    <a:lnTo>
                      <a:pt x="1873" y="892"/>
                    </a:lnTo>
                    <a:lnTo>
                      <a:pt x="1822" y="841"/>
                    </a:lnTo>
                    <a:lnTo>
                      <a:pt x="1758" y="778"/>
                    </a:lnTo>
                    <a:lnTo>
                      <a:pt x="1721" y="745"/>
                    </a:lnTo>
                    <a:lnTo>
                      <a:pt x="1681" y="711"/>
                    </a:lnTo>
                    <a:lnTo>
                      <a:pt x="1640" y="676"/>
                    </a:lnTo>
                    <a:lnTo>
                      <a:pt x="1597" y="642"/>
                    </a:lnTo>
                    <a:lnTo>
                      <a:pt x="1552" y="609"/>
                    </a:lnTo>
                    <a:lnTo>
                      <a:pt x="1507" y="578"/>
                    </a:lnTo>
                    <a:lnTo>
                      <a:pt x="1484" y="564"/>
                    </a:lnTo>
                    <a:lnTo>
                      <a:pt x="1460" y="550"/>
                    </a:lnTo>
                    <a:lnTo>
                      <a:pt x="1438" y="538"/>
                    </a:lnTo>
                    <a:lnTo>
                      <a:pt x="1415" y="525"/>
                    </a:lnTo>
                    <a:lnTo>
                      <a:pt x="1370" y="502"/>
                    </a:lnTo>
                    <a:lnTo>
                      <a:pt x="1327" y="478"/>
                    </a:lnTo>
                    <a:lnTo>
                      <a:pt x="1286" y="455"/>
                    </a:lnTo>
                    <a:lnTo>
                      <a:pt x="1248" y="431"/>
                    </a:lnTo>
                    <a:lnTo>
                      <a:pt x="1211" y="409"/>
                    </a:lnTo>
                    <a:lnTo>
                      <a:pt x="1178" y="386"/>
                    </a:lnTo>
                    <a:lnTo>
                      <a:pt x="1147" y="366"/>
                    </a:lnTo>
                    <a:lnTo>
                      <a:pt x="1119" y="345"/>
                    </a:lnTo>
                    <a:lnTo>
                      <a:pt x="1071" y="309"/>
                    </a:lnTo>
                    <a:lnTo>
                      <a:pt x="1036" y="281"/>
                    </a:lnTo>
                    <a:lnTo>
                      <a:pt x="1014" y="263"/>
                    </a:lnTo>
                    <a:lnTo>
                      <a:pt x="1007" y="257"/>
                    </a:lnTo>
                    <a:lnTo>
                      <a:pt x="919" y="47"/>
                    </a:lnTo>
                    <a:lnTo>
                      <a:pt x="856" y="33"/>
                    </a:lnTo>
                    <a:lnTo>
                      <a:pt x="796" y="23"/>
                    </a:lnTo>
                    <a:lnTo>
                      <a:pt x="739" y="13"/>
                    </a:lnTo>
                    <a:lnTo>
                      <a:pt x="684" y="7"/>
                    </a:lnTo>
                    <a:lnTo>
                      <a:pt x="631" y="3"/>
                    </a:lnTo>
                    <a:lnTo>
                      <a:pt x="581" y="0"/>
                    </a:lnTo>
                    <a:lnTo>
                      <a:pt x="533" y="0"/>
                    </a:lnTo>
                    <a:lnTo>
                      <a:pt x="488" y="1"/>
                    </a:lnTo>
                    <a:lnTo>
                      <a:pt x="444" y="3"/>
                    </a:lnTo>
                    <a:lnTo>
                      <a:pt x="403" y="7"/>
                    </a:lnTo>
                    <a:lnTo>
                      <a:pt x="365" y="12"/>
                    </a:lnTo>
                    <a:lnTo>
                      <a:pt x="328" y="18"/>
                    </a:lnTo>
                    <a:lnTo>
                      <a:pt x="294" y="25"/>
                    </a:lnTo>
                    <a:lnTo>
                      <a:pt x="262" y="33"/>
                    </a:lnTo>
                    <a:lnTo>
                      <a:pt x="231" y="43"/>
                    </a:lnTo>
                    <a:lnTo>
                      <a:pt x="203" y="51"/>
                    </a:lnTo>
                    <a:lnTo>
                      <a:pt x="177" y="61"/>
                    </a:lnTo>
                    <a:lnTo>
                      <a:pt x="153" y="72"/>
                    </a:lnTo>
                    <a:lnTo>
                      <a:pt x="131" y="82"/>
                    </a:lnTo>
                    <a:lnTo>
                      <a:pt x="110" y="93"/>
                    </a:lnTo>
                    <a:lnTo>
                      <a:pt x="93" y="103"/>
                    </a:lnTo>
                    <a:lnTo>
                      <a:pt x="76" y="112"/>
                    </a:lnTo>
                    <a:lnTo>
                      <a:pt x="60" y="123"/>
                    </a:lnTo>
                    <a:lnTo>
                      <a:pt x="48" y="132"/>
                    </a:lnTo>
                    <a:lnTo>
                      <a:pt x="26" y="149"/>
                    </a:lnTo>
                    <a:lnTo>
                      <a:pt x="11" y="162"/>
                    </a:lnTo>
                    <a:lnTo>
                      <a:pt x="3" y="171"/>
                    </a:lnTo>
                    <a:lnTo>
                      <a:pt x="0" y="174"/>
                    </a:lnTo>
                    <a:lnTo>
                      <a:pt x="6" y="188"/>
                    </a:lnTo>
                    <a:lnTo>
                      <a:pt x="22" y="228"/>
                    </a:lnTo>
                    <a:lnTo>
                      <a:pt x="45" y="287"/>
                    </a:lnTo>
                    <a:lnTo>
                      <a:pt x="74" y="360"/>
                    </a:lnTo>
                    <a:lnTo>
                      <a:pt x="107" y="441"/>
                    </a:lnTo>
                    <a:lnTo>
                      <a:pt x="141" y="522"/>
                    </a:lnTo>
                    <a:lnTo>
                      <a:pt x="173" y="599"/>
                    </a:lnTo>
                    <a:lnTo>
                      <a:pt x="201" y="666"/>
                    </a:lnTo>
                    <a:lnTo>
                      <a:pt x="208" y="680"/>
                    </a:lnTo>
                    <a:lnTo>
                      <a:pt x="217" y="695"/>
                    </a:lnTo>
                    <a:lnTo>
                      <a:pt x="226" y="710"/>
                    </a:lnTo>
                    <a:lnTo>
                      <a:pt x="237" y="724"/>
                    </a:lnTo>
                    <a:lnTo>
                      <a:pt x="248" y="738"/>
                    </a:lnTo>
                    <a:lnTo>
                      <a:pt x="261" y="752"/>
                    </a:lnTo>
                    <a:lnTo>
                      <a:pt x="273" y="766"/>
                    </a:lnTo>
                    <a:lnTo>
                      <a:pt x="288" y="780"/>
                    </a:lnTo>
                    <a:lnTo>
                      <a:pt x="318" y="808"/>
                    </a:lnTo>
                    <a:lnTo>
                      <a:pt x="352" y="836"/>
                    </a:lnTo>
                    <a:lnTo>
                      <a:pt x="389" y="862"/>
                    </a:lnTo>
                    <a:lnTo>
                      <a:pt x="427" y="889"/>
                    </a:lnTo>
                    <a:lnTo>
                      <a:pt x="468" y="915"/>
                    </a:lnTo>
                    <a:lnTo>
                      <a:pt x="511" y="940"/>
                    </a:lnTo>
                    <a:lnTo>
                      <a:pt x="555" y="966"/>
                    </a:lnTo>
                    <a:lnTo>
                      <a:pt x="600" y="990"/>
                    </a:lnTo>
                    <a:lnTo>
                      <a:pt x="692" y="1039"/>
                    </a:lnTo>
                    <a:lnTo>
                      <a:pt x="785" y="1086"/>
                    </a:lnTo>
                    <a:lnTo>
                      <a:pt x="833" y="1109"/>
                    </a:lnTo>
                    <a:lnTo>
                      <a:pt x="884" y="1132"/>
                    </a:lnTo>
                    <a:lnTo>
                      <a:pt x="938" y="1155"/>
                    </a:lnTo>
                    <a:lnTo>
                      <a:pt x="993" y="1177"/>
                    </a:lnTo>
                    <a:lnTo>
                      <a:pt x="1107" y="1220"/>
                    </a:lnTo>
                    <a:lnTo>
                      <a:pt x="1215" y="1260"/>
                    </a:lnTo>
                    <a:lnTo>
                      <a:pt x="1312" y="1293"/>
                    </a:lnTo>
                    <a:lnTo>
                      <a:pt x="1391" y="1319"/>
                    </a:lnTo>
                    <a:lnTo>
                      <a:pt x="1443" y="1336"/>
                    </a:lnTo>
                    <a:lnTo>
                      <a:pt x="1461" y="1342"/>
                    </a:lnTo>
                    <a:lnTo>
                      <a:pt x="1468" y="1347"/>
                    </a:lnTo>
                    <a:lnTo>
                      <a:pt x="1485" y="1363"/>
                    </a:lnTo>
                    <a:lnTo>
                      <a:pt x="1514" y="1385"/>
                    </a:lnTo>
                    <a:lnTo>
                      <a:pt x="1549" y="1412"/>
                    </a:lnTo>
                    <a:lnTo>
                      <a:pt x="1592" y="1443"/>
                    </a:lnTo>
                    <a:lnTo>
                      <a:pt x="1639" y="1473"/>
                    </a:lnTo>
                    <a:lnTo>
                      <a:pt x="1664" y="1489"/>
                    </a:lnTo>
                    <a:lnTo>
                      <a:pt x="1690" y="1503"/>
                    </a:lnTo>
                    <a:lnTo>
                      <a:pt x="1716" y="1516"/>
                    </a:lnTo>
                    <a:lnTo>
                      <a:pt x="1742" y="1529"/>
                    </a:lnTo>
                    <a:lnTo>
                      <a:pt x="1767" y="1539"/>
                    </a:lnTo>
                    <a:lnTo>
                      <a:pt x="1790" y="1546"/>
                    </a:lnTo>
                    <a:lnTo>
                      <a:pt x="1811" y="1551"/>
                    </a:lnTo>
                    <a:lnTo>
                      <a:pt x="1831" y="1554"/>
                    </a:lnTo>
                    <a:lnTo>
                      <a:pt x="1848" y="1556"/>
                    </a:lnTo>
                    <a:lnTo>
                      <a:pt x="1865" y="1556"/>
                    </a:lnTo>
                    <a:lnTo>
                      <a:pt x="1880" y="1556"/>
                    </a:lnTo>
                    <a:lnTo>
                      <a:pt x="1894" y="1556"/>
                    </a:lnTo>
                    <a:lnTo>
                      <a:pt x="1907" y="1556"/>
                    </a:lnTo>
                    <a:lnTo>
                      <a:pt x="1919" y="1556"/>
                    </a:lnTo>
                    <a:lnTo>
                      <a:pt x="1931" y="1558"/>
                    </a:lnTo>
                    <a:lnTo>
                      <a:pt x="1942" y="1561"/>
                    </a:lnTo>
                    <a:lnTo>
                      <a:pt x="1954" y="1565"/>
                    </a:lnTo>
                    <a:lnTo>
                      <a:pt x="1964" y="1572"/>
                    </a:lnTo>
                    <a:lnTo>
                      <a:pt x="1975" y="1583"/>
                    </a:lnTo>
                    <a:lnTo>
                      <a:pt x="1987" y="1595"/>
                    </a:lnTo>
                    <a:lnTo>
                      <a:pt x="1997" y="1611"/>
                    </a:lnTo>
                    <a:lnTo>
                      <a:pt x="2007" y="1627"/>
                    </a:lnTo>
                    <a:lnTo>
                      <a:pt x="2015" y="1642"/>
                    </a:lnTo>
                    <a:lnTo>
                      <a:pt x="2022" y="1658"/>
                    </a:lnTo>
                    <a:lnTo>
                      <a:pt x="2035" y="1689"/>
                    </a:lnTo>
                    <a:lnTo>
                      <a:pt x="2047" y="1717"/>
                    </a:lnTo>
                    <a:lnTo>
                      <a:pt x="2054" y="1731"/>
                    </a:lnTo>
                    <a:lnTo>
                      <a:pt x="2060" y="1742"/>
                    </a:lnTo>
                    <a:lnTo>
                      <a:pt x="2068" y="1752"/>
                    </a:lnTo>
                    <a:lnTo>
                      <a:pt x="2077" y="1761"/>
                    </a:lnTo>
                    <a:lnTo>
                      <a:pt x="2082" y="1764"/>
                    </a:lnTo>
                    <a:lnTo>
                      <a:pt x="2087" y="1767"/>
                    </a:lnTo>
                    <a:lnTo>
                      <a:pt x="2092" y="1769"/>
                    </a:lnTo>
                    <a:lnTo>
                      <a:pt x="2098" y="1772"/>
                    </a:lnTo>
                    <a:lnTo>
                      <a:pt x="2105" y="1774"/>
                    </a:lnTo>
                    <a:lnTo>
                      <a:pt x="2112" y="1774"/>
                    </a:lnTo>
                    <a:lnTo>
                      <a:pt x="2119" y="1775"/>
                    </a:lnTo>
                    <a:lnTo>
                      <a:pt x="2127" y="1774"/>
                    </a:lnTo>
                    <a:lnTo>
                      <a:pt x="2142" y="1772"/>
                    </a:lnTo>
                    <a:lnTo>
                      <a:pt x="2154" y="1767"/>
                    </a:lnTo>
                    <a:lnTo>
                      <a:pt x="2159" y="1765"/>
                    </a:lnTo>
                    <a:lnTo>
                      <a:pt x="2164" y="1762"/>
                    </a:lnTo>
                    <a:lnTo>
                      <a:pt x="2167" y="1759"/>
                    </a:lnTo>
                    <a:lnTo>
                      <a:pt x="2171" y="1756"/>
                    </a:lnTo>
                    <a:lnTo>
                      <a:pt x="2177" y="1749"/>
                    </a:lnTo>
                    <a:lnTo>
                      <a:pt x="2179" y="1739"/>
                    </a:lnTo>
                    <a:lnTo>
                      <a:pt x="2180" y="1730"/>
                    </a:lnTo>
                    <a:lnTo>
                      <a:pt x="2180" y="1718"/>
                    </a:lnTo>
                    <a:lnTo>
                      <a:pt x="2177" y="1707"/>
                    </a:lnTo>
                    <a:lnTo>
                      <a:pt x="2172" y="1694"/>
                    </a:lnTo>
                    <a:lnTo>
                      <a:pt x="2167" y="1681"/>
                    </a:lnTo>
                    <a:lnTo>
                      <a:pt x="2161" y="1666"/>
                    </a:lnTo>
                    <a:lnTo>
                      <a:pt x="2145" y="1636"/>
                    </a:lnTo>
                    <a:lnTo>
                      <a:pt x="2127" y="1605"/>
                    </a:lnTo>
                    <a:lnTo>
                      <a:pt x="2107" y="1570"/>
                    </a:lnTo>
                    <a:lnTo>
                      <a:pt x="2088" y="1535"/>
                    </a:lnTo>
                    <a:lnTo>
                      <a:pt x="2070" y="1500"/>
                    </a:lnTo>
                    <a:lnTo>
                      <a:pt x="2055" y="1467"/>
                    </a:lnTo>
                    <a:lnTo>
                      <a:pt x="2041" y="1438"/>
                    </a:lnTo>
                    <a:lnTo>
                      <a:pt x="2031" y="1415"/>
                    </a:lnTo>
                    <a:lnTo>
                      <a:pt x="2024" y="1399"/>
                    </a:lnTo>
                    <a:lnTo>
                      <a:pt x="2022" y="1394"/>
                    </a:lnTo>
                    <a:lnTo>
                      <a:pt x="2024" y="1397"/>
                    </a:lnTo>
                    <a:lnTo>
                      <a:pt x="2031" y="1404"/>
                    </a:lnTo>
                    <a:lnTo>
                      <a:pt x="2041" y="1414"/>
                    </a:lnTo>
                    <a:lnTo>
                      <a:pt x="2054" y="1429"/>
                    </a:lnTo>
                    <a:lnTo>
                      <a:pt x="2068" y="1445"/>
                    </a:lnTo>
                    <a:lnTo>
                      <a:pt x="2085" y="1465"/>
                    </a:lnTo>
                    <a:lnTo>
                      <a:pt x="2102" y="1486"/>
                    </a:lnTo>
                    <a:lnTo>
                      <a:pt x="2118" y="1508"/>
                    </a:lnTo>
                    <a:lnTo>
                      <a:pt x="2127" y="1521"/>
                    </a:lnTo>
                    <a:lnTo>
                      <a:pt x="2135" y="1537"/>
                    </a:lnTo>
                    <a:lnTo>
                      <a:pt x="2144" y="1556"/>
                    </a:lnTo>
                    <a:lnTo>
                      <a:pt x="2154" y="1576"/>
                    </a:lnTo>
                    <a:lnTo>
                      <a:pt x="2173" y="1618"/>
                    </a:lnTo>
                    <a:lnTo>
                      <a:pt x="2194" y="1662"/>
                    </a:lnTo>
                    <a:lnTo>
                      <a:pt x="2206" y="1684"/>
                    </a:lnTo>
                    <a:lnTo>
                      <a:pt x="2216" y="1704"/>
                    </a:lnTo>
                    <a:lnTo>
                      <a:pt x="2228" y="1723"/>
                    </a:lnTo>
                    <a:lnTo>
                      <a:pt x="2239" y="1738"/>
                    </a:lnTo>
                    <a:lnTo>
                      <a:pt x="2244" y="1745"/>
                    </a:lnTo>
                    <a:lnTo>
                      <a:pt x="2250" y="1752"/>
                    </a:lnTo>
                    <a:lnTo>
                      <a:pt x="2256" y="1757"/>
                    </a:lnTo>
                    <a:lnTo>
                      <a:pt x="2261" y="1762"/>
                    </a:lnTo>
                    <a:lnTo>
                      <a:pt x="2267" y="1765"/>
                    </a:lnTo>
                    <a:lnTo>
                      <a:pt x="2273" y="1768"/>
                    </a:lnTo>
                    <a:lnTo>
                      <a:pt x="2279" y="1770"/>
                    </a:lnTo>
                    <a:lnTo>
                      <a:pt x="2284" y="1770"/>
                    </a:lnTo>
                    <a:lnTo>
                      <a:pt x="2289" y="1770"/>
                    </a:lnTo>
                    <a:lnTo>
                      <a:pt x="2294" y="1768"/>
                    </a:lnTo>
                    <a:lnTo>
                      <a:pt x="2299" y="1766"/>
                    </a:lnTo>
                    <a:lnTo>
                      <a:pt x="2302" y="1763"/>
                    </a:lnTo>
                    <a:lnTo>
                      <a:pt x="2304" y="1759"/>
                    </a:lnTo>
                    <a:lnTo>
                      <a:pt x="2306" y="1754"/>
                    </a:lnTo>
                    <a:lnTo>
                      <a:pt x="2307" y="1749"/>
                    </a:lnTo>
                    <a:lnTo>
                      <a:pt x="2308" y="1742"/>
                    </a:lnTo>
                    <a:lnTo>
                      <a:pt x="2308" y="1728"/>
                    </a:lnTo>
                    <a:lnTo>
                      <a:pt x="2307" y="1710"/>
                    </a:lnTo>
                    <a:lnTo>
                      <a:pt x="2303" y="1691"/>
                    </a:lnTo>
                    <a:lnTo>
                      <a:pt x="2299" y="1671"/>
                    </a:lnTo>
                    <a:lnTo>
                      <a:pt x="2286" y="1628"/>
                    </a:lnTo>
                    <a:lnTo>
                      <a:pt x="2270" y="1583"/>
                    </a:lnTo>
                    <a:lnTo>
                      <a:pt x="2255" y="1539"/>
                    </a:lnTo>
                    <a:lnTo>
                      <a:pt x="2240" y="1500"/>
                    </a:lnTo>
                    <a:lnTo>
                      <a:pt x="2227" y="1465"/>
                    </a:lnTo>
                    <a:lnTo>
                      <a:pt x="2213" y="1433"/>
                    </a:lnTo>
                    <a:lnTo>
                      <a:pt x="2201" y="1405"/>
                    </a:lnTo>
                    <a:lnTo>
                      <a:pt x="2188" y="1381"/>
                    </a:lnTo>
                    <a:lnTo>
                      <a:pt x="2178" y="1361"/>
                    </a:lnTo>
                    <a:lnTo>
                      <a:pt x="2169" y="1345"/>
                    </a:lnTo>
                    <a:lnTo>
                      <a:pt x="2164" y="1337"/>
                    </a:lnTo>
                    <a:lnTo>
                      <a:pt x="2162" y="1333"/>
                    </a:lnTo>
                    <a:lnTo>
                      <a:pt x="2167" y="1337"/>
                    </a:lnTo>
                    <a:lnTo>
                      <a:pt x="2181" y="1346"/>
                    </a:lnTo>
                    <a:lnTo>
                      <a:pt x="2201" y="1363"/>
                    </a:lnTo>
                    <a:lnTo>
                      <a:pt x="2225" y="1386"/>
                    </a:lnTo>
                    <a:lnTo>
                      <a:pt x="2237" y="1399"/>
                    </a:lnTo>
                    <a:lnTo>
                      <a:pt x="2251" y="1414"/>
                    </a:lnTo>
                    <a:lnTo>
                      <a:pt x="2263" y="1431"/>
                    </a:lnTo>
                    <a:lnTo>
                      <a:pt x="2277" y="1447"/>
                    </a:lnTo>
                    <a:lnTo>
                      <a:pt x="2288" y="1466"/>
                    </a:lnTo>
                    <a:lnTo>
                      <a:pt x="2300" y="1487"/>
                    </a:lnTo>
                    <a:lnTo>
                      <a:pt x="2310" y="1508"/>
                    </a:lnTo>
                    <a:lnTo>
                      <a:pt x="2319" y="1530"/>
                    </a:lnTo>
                    <a:lnTo>
                      <a:pt x="2328" y="1553"/>
                    </a:lnTo>
                    <a:lnTo>
                      <a:pt x="2336" y="1574"/>
                    </a:lnTo>
                    <a:lnTo>
                      <a:pt x="2344" y="1593"/>
                    </a:lnTo>
                    <a:lnTo>
                      <a:pt x="2353" y="1611"/>
                    </a:lnTo>
                    <a:lnTo>
                      <a:pt x="2361" y="1628"/>
                    </a:lnTo>
                    <a:lnTo>
                      <a:pt x="2369" y="1643"/>
                    </a:lnTo>
                    <a:lnTo>
                      <a:pt x="2379" y="1658"/>
                    </a:lnTo>
                    <a:lnTo>
                      <a:pt x="2388" y="1670"/>
                    </a:lnTo>
                    <a:lnTo>
                      <a:pt x="2398" y="1681"/>
                    </a:lnTo>
                    <a:lnTo>
                      <a:pt x="2408" y="1691"/>
                    </a:lnTo>
                    <a:lnTo>
                      <a:pt x="2418" y="1700"/>
                    </a:lnTo>
                    <a:lnTo>
                      <a:pt x="2429" y="1706"/>
                    </a:lnTo>
                    <a:lnTo>
                      <a:pt x="2440" y="1711"/>
                    </a:lnTo>
                    <a:lnTo>
                      <a:pt x="2452" y="1715"/>
                    </a:lnTo>
                    <a:lnTo>
                      <a:pt x="2464" y="1717"/>
                    </a:lnTo>
                    <a:lnTo>
                      <a:pt x="2477" y="1718"/>
                    </a:lnTo>
                    <a:lnTo>
                      <a:pt x="2483" y="1718"/>
                    </a:lnTo>
                    <a:lnTo>
                      <a:pt x="2488" y="1717"/>
                    </a:lnTo>
                    <a:lnTo>
                      <a:pt x="2492" y="1715"/>
                    </a:lnTo>
                    <a:lnTo>
                      <a:pt x="2497" y="1713"/>
                    </a:lnTo>
                    <a:lnTo>
                      <a:pt x="2500" y="1710"/>
                    </a:lnTo>
                    <a:lnTo>
                      <a:pt x="2503" y="1707"/>
                    </a:lnTo>
                    <a:lnTo>
                      <a:pt x="2504" y="1703"/>
                    </a:lnTo>
                    <a:lnTo>
                      <a:pt x="2506" y="1699"/>
                    </a:lnTo>
                    <a:lnTo>
                      <a:pt x="2506" y="1688"/>
                    </a:lnTo>
                    <a:lnTo>
                      <a:pt x="2505" y="1675"/>
                    </a:lnTo>
                    <a:lnTo>
                      <a:pt x="2502" y="1660"/>
                    </a:lnTo>
                    <a:lnTo>
                      <a:pt x="2497" y="1644"/>
                    </a:lnTo>
                    <a:lnTo>
                      <a:pt x="2482" y="1606"/>
                    </a:lnTo>
                    <a:lnTo>
                      <a:pt x="2464" y="1563"/>
                    </a:lnTo>
                    <a:lnTo>
                      <a:pt x="2445" y="1515"/>
                    </a:lnTo>
                    <a:lnTo>
                      <a:pt x="2425" y="1464"/>
                    </a:lnTo>
                    <a:lnTo>
                      <a:pt x="2414" y="1440"/>
                    </a:lnTo>
                    <a:lnTo>
                      <a:pt x="2403" y="1417"/>
                    </a:lnTo>
                    <a:lnTo>
                      <a:pt x="2392" y="1398"/>
                    </a:lnTo>
                    <a:lnTo>
                      <a:pt x="2380" y="1381"/>
                    </a:lnTo>
                    <a:lnTo>
                      <a:pt x="2368" y="1366"/>
                    </a:lnTo>
                    <a:lnTo>
                      <a:pt x="2357" y="1354"/>
                    </a:lnTo>
                    <a:lnTo>
                      <a:pt x="2346" y="1342"/>
                    </a:lnTo>
                    <a:lnTo>
                      <a:pt x="2335" y="1333"/>
                    </a:lnTo>
                    <a:lnTo>
                      <a:pt x="2325" y="1325"/>
                    </a:lnTo>
                    <a:lnTo>
                      <a:pt x="2315" y="1320"/>
                    </a:lnTo>
                    <a:lnTo>
                      <a:pt x="2306" y="1315"/>
                    </a:lnTo>
                    <a:lnTo>
                      <a:pt x="2299" y="1312"/>
                    </a:lnTo>
                    <a:lnTo>
                      <a:pt x="2288" y="1308"/>
                    </a:lnTo>
                    <a:lnTo>
                      <a:pt x="2284" y="1307"/>
                    </a:lnTo>
                    <a:lnTo>
                      <a:pt x="2287" y="1307"/>
                    </a:lnTo>
                    <a:lnTo>
                      <a:pt x="2294" y="1307"/>
                    </a:lnTo>
                    <a:lnTo>
                      <a:pt x="2307" y="1306"/>
                    </a:lnTo>
                    <a:lnTo>
                      <a:pt x="2324" y="1307"/>
                    </a:lnTo>
                    <a:lnTo>
                      <a:pt x="2346" y="1310"/>
                    </a:lnTo>
                    <a:lnTo>
                      <a:pt x="2373" y="1314"/>
                    </a:lnTo>
                    <a:lnTo>
                      <a:pt x="2405" y="1322"/>
                    </a:lnTo>
                    <a:lnTo>
                      <a:pt x="2442" y="1333"/>
                    </a:lnTo>
                    <a:lnTo>
                      <a:pt x="2460" y="1340"/>
                    </a:lnTo>
                    <a:lnTo>
                      <a:pt x="2477" y="1349"/>
                    </a:lnTo>
                    <a:lnTo>
                      <a:pt x="2491" y="1359"/>
                    </a:lnTo>
                    <a:lnTo>
                      <a:pt x="2504" y="1368"/>
                    </a:lnTo>
                    <a:lnTo>
                      <a:pt x="2526" y="1389"/>
                    </a:lnTo>
                    <a:lnTo>
                      <a:pt x="2545" y="1410"/>
                    </a:lnTo>
                    <a:lnTo>
                      <a:pt x="2554" y="1419"/>
                    </a:lnTo>
                    <a:lnTo>
                      <a:pt x="2562" y="1428"/>
                    </a:lnTo>
                    <a:lnTo>
                      <a:pt x="2572" y="1436"/>
                    </a:lnTo>
                    <a:lnTo>
                      <a:pt x="2582" y="1441"/>
                    </a:lnTo>
                    <a:lnTo>
                      <a:pt x="2594" y="1446"/>
                    </a:lnTo>
                    <a:lnTo>
                      <a:pt x="2605" y="1448"/>
                    </a:lnTo>
                    <a:lnTo>
                      <a:pt x="2612" y="1449"/>
                    </a:lnTo>
                    <a:lnTo>
                      <a:pt x="2619" y="1449"/>
                    </a:lnTo>
                    <a:lnTo>
                      <a:pt x="2627" y="1448"/>
                    </a:lnTo>
                    <a:lnTo>
                      <a:pt x="2634" y="1447"/>
                    </a:lnTo>
                    <a:lnTo>
                      <a:pt x="2643" y="1445"/>
                    </a:lnTo>
                    <a:lnTo>
                      <a:pt x="2649" y="1442"/>
                    </a:lnTo>
                    <a:lnTo>
                      <a:pt x="2654" y="1439"/>
                    </a:lnTo>
                    <a:lnTo>
                      <a:pt x="2658" y="1436"/>
                    </a:lnTo>
                    <a:lnTo>
                      <a:pt x="2661" y="1432"/>
                    </a:lnTo>
                    <a:lnTo>
                      <a:pt x="2664" y="1427"/>
                    </a:lnTo>
                    <a:lnTo>
                      <a:pt x="2666" y="1421"/>
                    </a:lnTo>
                    <a:lnTo>
                      <a:pt x="2666" y="1415"/>
                    </a:lnTo>
                    <a:lnTo>
                      <a:pt x="2664" y="1409"/>
                    </a:lnTo>
                    <a:lnTo>
                      <a:pt x="2663" y="1403"/>
                    </a:lnTo>
                    <a:lnTo>
                      <a:pt x="2660" y="1395"/>
                    </a:lnTo>
                    <a:lnTo>
                      <a:pt x="2657" y="1388"/>
                    </a:lnTo>
                    <a:lnTo>
                      <a:pt x="2648" y="1371"/>
                    </a:lnTo>
                    <a:lnTo>
                      <a:pt x="2634" y="1353"/>
                    </a:lnTo>
                    <a:lnTo>
                      <a:pt x="2618" y="1334"/>
                    </a:lnTo>
                    <a:lnTo>
                      <a:pt x="2599" y="1313"/>
                    </a:lnTo>
                    <a:lnTo>
                      <a:pt x="2576" y="1290"/>
                    </a:lnTo>
                    <a:lnTo>
                      <a:pt x="2551" y="1267"/>
                    </a:lnTo>
                    <a:lnTo>
                      <a:pt x="2523" y="1243"/>
                    </a:lnTo>
                    <a:lnTo>
                      <a:pt x="2492" y="1218"/>
                    </a:lnTo>
                    <a:lnTo>
                      <a:pt x="2459" y="1193"/>
                    </a:lnTo>
                    <a:lnTo>
                      <a:pt x="2425" y="1167"/>
                    </a:lnTo>
                    <a:close/>
                  </a:path>
                </a:pathLst>
              </a:custGeom>
              <a:solidFill>
                <a:srgbClr val="F7D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80" name="Freeform 508"/>
              <p:cNvSpPr>
                <a:spLocks/>
              </p:cNvSpPr>
              <p:nvPr/>
            </p:nvSpPr>
            <p:spPr bwMode="auto">
              <a:xfrm>
                <a:off x="4537" y="2574"/>
                <a:ext cx="106" cy="66"/>
              </a:xfrm>
              <a:custGeom>
                <a:avLst/>
                <a:gdLst>
                  <a:gd name="T0" fmla="*/ 0 w 2451"/>
                  <a:gd name="T1" fmla="*/ 0 h 1531"/>
                  <a:gd name="T2" fmla="*/ 0 w 2451"/>
                  <a:gd name="T3" fmla="*/ 0 h 1531"/>
                  <a:gd name="T4" fmla="*/ 0 w 2451"/>
                  <a:gd name="T5" fmla="*/ 0 h 1531"/>
                  <a:gd name="T6" fmla="*/ 0 w 2451"/>
                  <a:gd name="T7" fmla="*/ 0 h 1531"/>
                  <a:gd name="T8" fmla="*/ 0 w 2451"/>
                  <a:gd name="T9" fmla="*/ 0 h 1531"/>
                  <a:gd name="T10" fmla="*/ 0 w 2451"/>
                  <a:gd name="T11" fmla="*/ 0 h 1531"/>
                  <a:gd name="T12" fmla="*/ 0 w 2451"/>
                  <a:gd name="T13" fmla="*/ 0 h 1531"/>
                  <a:gd name="T14" fmla="*/ 0 w 2451"/>
                  <a:gd name="T15" fmla="*/ 0 h 1531"/>
                  <a:gd name="T16" fmla="*/ 0 w 2451"/>
                  <a:gd name="T17" fmla="*/ 0 h 1531"/>
                  <a:gd name="T18" fmla="*/ 0 w 2451"/>
                  <a:gd name="T19" fmla="*/ 0 h 1531"/>
                  <a:gd name="T20" fmla="*/ 0 w 2451"/>
                  <a:gd name="T21" fmla="*/ 0 h 1531"/>
                  <a:gd name="T22" fmla="*/ 0 w 2451"/>
                  <a:gd name="T23" fmla="*/ 0 h 1531"/>
                  <a:gd name="T24" fmla="*/ 0 w 2451"/>
                  <a:gd name="T25" fmla="*/ 0 h 1531"/>
                  <a:gd name="T26" fmla="*/ 0 w 2451"/>
                  <a:gd name="T27" fmla="*/ 0 h 1531"/>
                  <a:gd name="T28" fmla="*/ 0 w 2451"/>
                  <a:gd name="T29" fmla="*/ 0 h 1531"/>
                  <a:gd name="T30" fmla="*/ 0 w 2451"/>
                  <a:gd name="T31" fmla="*/ 0 h 1531"/>
                  <a:gd name="T32" fmla="*/ 0 w 2451"/>
                  <a:gd name="T33" fmla="*/ 0 h 1531"/>
                  <a:gd name="T34" fmla="*/ 0 w 2451"/>
                  <a:gd name="T35" fmla="*/ 0 h 1531"/>
                  <a:gd name="T36" fmla="*/ 0 w 2451"/>
                  <a:gd name="T37" fmla="*/ 0 h 1531"/>
                  <a:gd name="T38" fmla="*/ 0 w 2451"/>
                  <a:gd name="T39" fmla="*/ 0 h 1531"/>
                  <a:gd name="T40" fmla="*/ 0 w 2451"/>
                  <a:gd name="T41" fmla="*/ 0 h 1531"/>
                  <a:gd name="T42" fmla="*/ 0 w 2451"/>
                  <a:gd name="T43" fmla="*/ 0 h 1531"/>
                  <a:gd name="T44" fmla="*/ 0 w 2451"/>
                  <a:gd name="T45" fmla="*/ 0 h 1531"/>
                  <a:gd name="T46" fmla="*/ 0 w 2451"/>
                  <a:gd name="T47" fmla="*/ 0 h 1531"/>
                  <a:gd name="T48" fmla="*/ 0 w 2451"/>
                  <a:gd name="T49" fmla="*/ 0 h 1531"/>
                  <a:gd name="T50" fmla="*/ 0 w 2451"/>
                  <a:gd name="T51" fmla="*/ 0 h 1531"/>
                  <a:gd name="T52" fmla="*/ 0 w 2451"/>
                  <a:gd name="T53" fmla="*/ 0 h 1531"/>
                  <a:gd name="T54" fmla="*/ 0 w 2451"/>
                  <a:gd name="T55" fmla="*/ 0 h 1531"/>
                  <a:gd name="T56" fmla="*/ 0 w 2451"/>
                  <a:gd name="T57" fmla="*/ 0 h 1531"/>
                  <a:gd name="T58" fmla="*/ 0 w 2451"/>
                  <a:gd name="T59" fmla="*/ 0 h 1531"/>
                  <a:gd name="T60" fmla="*/ 0 w 2451"/>
                  <a:gd name="T61" fmla="*/ 0 h 1531"/>
                  <a:gd name="T62" fmla="*/ 0 w 2451"/>
                  <a:gd name="T63" fmla="*/ 0 h 1531"/>
                  <a:gd name="T64" fmla="*/ 0 w 2451"/>
                  <a:gd name="T65" fmla="*/ 0 h 1531"/>
                  <a:gd name="T66" fmla="*/ 0 w 2451"/>
                  <a:gd name="T67" fmla="*/ 0 h 1531"/>
                  <a:gd name="T68" fmla="*/ 0 w 2451"/>
                  <a:gd name="T69" fmla="*/ 0 h 1531"/>
                  <a:gd name="T70" fmla="*/ 0 w 2451"/>
                  <a:gd name="T71" fmla="*/ 0 h 1531"/>
                  <a:gd name="T72" fmla="*/ 0 w 2451"/>
                  <a:gd name="T73" fmla="*/ 0 h 1531"/>
                  <a:gd name="T74" fmla="*/ 0 w 2451"/>
                  <a:gd name="T75" fmla="*/ 0 h 1531"/>
                  <a:gd name="T76" fmla="*/ 0 w 2451"/>
                  <a:gd name="T77" fmla="*/ 0 h 1531"/>
                  <a:gd name="T78" fmla="*/ 0 w 2451"/>
                  <a:gd name="T79" fmla="*/ 0 h 1531"/>
                  <a:gd name="T80" fmla="*/ 0 w 2451"/>
                  <a:gd name="T81" fmla="*/ 0 h 1531"/>
                  <a:gd name="T82" fmla="*/ 0 w 2451"/>
                  <a:gd name="T83" fmla="*/ 0 h 1531"/>
                  <a:gd name="T84" fmla="*/ 0 w 2451"/>
                  <a:gd name="T85" fmla="*/ 0 h 153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51"/>
                  <a:gd name="T130" fmla="*/ 0 h 1531"/>
                  <a:gd name="T131" fmla="*/ 2451 w 2451"/>
                  <a:gd name="T132" fmla="*/ 1531 h 153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51" h="1531">
                    <a:moveTo>
                      <a:pt x="577" y="1531"/>
                    </a:moveTo>
                    <a:lnTo>
                      <a:pt x="599" y="1515"/>
                    </a:lnTo>
                    <a:lnTo>
                      <a:pt x="660" y="1474"/>
                    </a:lnTo>
                    <a:lnTo>
                      <a:pt x="703" y="1444"/>
                    </a:lnTo>
                    <a:lnTo>
                      <a:pt x="754" y="1413"/>
                    </a:lnTo>
                    <a:lnTo>
                      <a:pt x="814" y="1379"/>
                    </a:lnTo>
                    <a:lnTo>
                      <a:pt x="880" y="1343"/>
                    </a:lnTo>
                    <a:lnTo>
                      <a:pt x="915" y="1325"/>
                    </a:lnTo>
                    <a:lnTo>
                      <a:pt x="951" y="1307"/>
                    </a:lnTo>
                    <a:lnTo>
                      <a:pt x="989" y="1289"/>
                    </a:lnTo>
                    <a:lnTo>
                      <a:pt x="1029" y="1271"/>
                    </a:lnTo>
                    <a:lnTo>
                      <a:pt x="1069" y="1254"/>
                    </a:lnTo>
                    <a:lnTo>
                      <a:pt x="1111" y="1237"/>
                    </a:lnTo>
                    <a:lnTo>
                      <a:pt x="1154" y="1221"/>
                    </a:lnTo>
                    <a:lnTo>
                      <a:pt x="1197" y="1206"/>
                    </a:lnTo>
                    <a:lnTo>
                      <a:pt x="1242" y="1192"/>
                    </a:lnTo>
                    <a:lnTo>
                      <a:pt x="1288" y="1179"/>
                    </a:lnTo>
                    <a:lnTo>
                      <a:pt x="1334" y="1167"/>
                    </a:lnTo>
                    <a:lnTo>
                      <a:pt x="1382" y="1156"/>
                    </a:lnTo>
                    <a:lnTo>
                      <a:pt x="1429" y="1146"/>
                    </a:lnTo>
                    <a:lnTo>
                      <a:pt x="1478" y="1139"/>
                    </a:lnTo>
                    <a:lnTo>
                      <a:pt x="1526" y="1133"/>
                    </a:lnTo>
                    <a:lnTo>
                      <a:pt x="1575" y="1129"/>
                    </a:lnTo>
                    <a:lnTo>
                      <a:pt x="1624" y="1126"/>
                    </a:lnTo>
                    <a:lnTo>
                      <a:pt x="1672" y="1125"/>
                    </a:lnTo>
                    <a:lnTo>
                      <a:pt x="1718" y="1125"/>
                    </a:lnTo>
                    <a:lnTo>
                      <a:pt x="1764" y="1125"/>
                    </a:lnTo>
                    <a:lnTo>
                      <a:pt x="1807" y="1127"/>
                    </a:lnTo>
                    <a:lnTo>
                      <a:pt x="1851" y="1129"/>
                    </a:lnTo>
                    <a:lnTo>
                      <a:pt x="1893" y="1132"/>
                    </a:lnTo>
                    <a:lnTo>
                      <a:pt x="1933" y="1136"/>
                    </a:lnTo>
                    <a:lnTo>
                      <a:pt x="1973" y="1140"/>
                    </a:lnTo>
                    <a:lnTo>
                      <a:pt x="2011" y="1145"/>
                    </a:lnTo>
                    <a:lnTo>
                      <a:pt x="2047" y="1152"/>
                    </a:lnTo>
                    <a:lnTo>
                      <a:pt x="2083" y="1158"/>
                    </a:lnTo>
                    <a:lnTo>
                      <a:pt x="2149" y="1171"/>
                    </a:lnTo>
                    <a:lnTo>
                      <a:pt x="2210" y="1186"/>
                    </a:lnTo>
                    <a:lnTo>
                      <a:pt x="2264" y="1201"/>
                    </a:lnTo>
                    <a:lnTo>
                      <a:pt x="2312" y="1215"/>
                    </a:lnTo>
                    <a:lnTo>
                      <a:pt x="2354" y="1229"/>
                    </a:lnTo>
                    <a:lnTo>
                      <a:pt x="2388" y="1242"/>
                    </a:lnTo>
                    <a:lnTo>
                      <a:pt x="2435" y="1261"/>
                    </a:lnTo>
                    <a:lnTo>
                      <a:pt x="2451" y="1268"/>
                    </a:lnTo>
                    <a:lnTo>
                      <a:pt x="1873" y="144"/>
                    </a:lnTo>
                    <a:lnTo>
                      <a:pt x="1856" y="137"/>
                    </a:lnTo>
                    <a:lnTo>
                      <a:pt x="1809" y="118"/>
                    </a:lnTo>
                    <a:lnTo>
                      <a:pt x="1775" y="105"/>
                    </a:lnTo>
                    <a:lnTo>
                      <a:pt x="1734" y="91"/>
                    </a:lnTo>
                    <a:lnTo>
                      <a:pt x="1686" y="76"/>
                    </a:lnTo>
                    <a:lnTo>
                      <a:pt x="1632" y="62"/>
                    </a:lnTo>
                    <a:lnTo>
                      <a:pt x="1572" y="47"/>
                    </a:lnTo>
                    <a:lnTo>
                      <a:pt x="1505" y="33"/>
                    </a:lnTo>
                    <a:lnTo>
                      <a:pt x="1470" y="27"/>
                    </a:lnTo>
                    <a:lnTo>
                      <a:pt x="1433" y="21"/>
                    </a:lnTo>
                    <a:lnTo>
                      <a:pt x="1396" y="16"/>
                    </a:lnTo>
                    <a:lnTo>
                      <a:pt x="1356" y="11"/>
                    </a:lnTo>
                    <a:lnTo>
                      <a:pt x="1315" y="7"/>
                    </a:lnTo>
                    <a:lnTo>
                      <a:pt x="1274" y="4"/>
                    </a:lnTo>
                    <a:lnTo>
                      <a:pt x="1230" y="2"/>
                    </a:lnTo>
                    <a:lnTo>
                      <a:pt x="1186" y="0"/>
                    </a:lnTo>
                    <a:lnTo>
                      <a:pt x="1140" y="0"/>
                    </a:lnTo>
                    <a:lnTo>
                      <a:pt x="1094" y="0"/>
                    </a:lnTo>
                    <a:lnTo>
                      <a:pt x="1046" y="2"/>
                    </a:lnTo>
                    <a:lnTo>
                      <a:pt x="997" y="4"/>
                    </a:lnTo>
                    <a:lnTo>
                      <a:pt x="948" y="8"/>
                    </a:lnTo>
                    <a:lnTo>
                      <a:pt x="899" y="15"/>
                    </a:lnTo>
                    <a:lnTo>
                      <a:pt x="851" y="22"/>
                    </a:lnTo>
                    <a:lnTo>
                      <a:pt x="803" y="31"/>
                    </a:lnTo>
                    <a:lnTo>
                      <a:pt x="757" y="43"/>
                    </a:lnTo>
                    <a:lnTo>
                      <a:pt x="711" y="54"/>
                    </a:lnTo>
                    <a:lnTo>
                      <a:pt x="665" y="68"/>
                    </a:lnTo>
                    <a:lnTo>
                      <a:pt x="620" y="82"/>
                    </a:lnTo>
                    <a:lnTo>
                      <a:pt x="576" y="97"/>
                    </a:lnTo>
                    <a:lnTo>
                      <a:pt x="533" y="114"/>
                    </a:lnTo>
                    <a:lnTo>
                      <a:pt x="492" y="130"/>
                    </a:lnTo>
                    <a:lnTo>
                      <a:pt x="451" y="147"/>
                    </a:lnTo>
                    <a:lnTo>
                      <a:pt x="411" y="165"/>
                    </a:lnTo>
                    <a:lnTo>
                      <a:pt x="374" y="182"/>
                    </a:lnTo>
                    <a:lnTo>
                      <a:pt x="337" y="200"/>
                    </a:lnTo>
                    <a:lnTo>
                      <a:pt x="302" y="219"/>
                    </a:lnTo>
                    <a:lnTo>
                      <a:pt x="236" y="254"/>
                    </a:lnTo>
                    <a:lnTo>
                      <a:pt x="177" y="289"/>
                    </a:lnTo>
                    <a:lnTo>
                      <a:pt x="126" y="321"/>
                    </a:lnTo>
                    <a:lnTo>
                      <a:pt x="82" y="349"/>
                    </a:lnTo>
                    <a:lnTo>
                      <a:pt x="22" y="391"/>
                    </a:lnTo>
                    <a:lnTo>
                      <a:pt x="0" y="406"/>
                    </a:lnTo>
                    <a:lnTo>
                      <a:pt x="577" y="153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81" name="Freeform 509"/>
              <p:cNvSpPr>
                <a:spLocks/>
              </p:cNvSpPr>
              <p:nvPr/>
            </p:nvSpPr>
            <p:spPr bwMode="auto">
              <a:xfrm>
                <a:off x="4619" y="2563"/>
                <a:ext cx="101" cy="66"/>
              </a:xfrm>
              <a:custGeom>
                <a:avLst/>
                <a:gdLst>
                  <a:gd name="T0" fmla="*/ 0 w 2337"/>
                  <a:gd name="T1" fmla="*/ 0 h 1518"/>
                  <a:gd name="T2" fmla="*/ 0 w 2337"/>
                  <a:gd name="T3" fmla="*/ 0 h 1518"/>
                  <a:gd name="T4" fmla="*/ 0 w 2337"/>
                  <a:gd name="T5" fmla="*/ 0 h 1518"/>
                  <a:gd name="T6" fmla="*/ 0 w 2337"/>
                  <a:gd name="T7" fmla="*/ 0 h 1518"/>
                  <a:gd name="T8" fmla="*/ 0 w 2337"/>
                  <a:gd name="T9" fmla="*/ 0 h 1518"/>
                  <a:gd name="T10" fmla="*/ 0 w 2337"/>
                  <a:gd name="T11" fmla="*/ 0 h 1518"/>
                  <a:gd name="T12" fmla="*/ 0 w 2337"/>
                  <a:gd name="T13" fmla="*/ 0 h 1518"/>
                  <a:gd name="T14" fmla="*/ 0 w 2337"/>
                  <a:gd name="T15" fmla="*/ 0 h 1518"/>
                  <a:gd name="T16" fmla="*/ 0 w 2337"/>
                  <a:gd name="T17" fmla="*/ 0 h 1518"/>
                  <a:gd name="T18" fmla="*/ 0 w 2337"/>
                  <a:gd name="T19" fmla="*/ 0 h 1518"/>
                  <a:gd name="T20" fmla="*/ 0 w 2337"/>
                  <a:gd name="T21" fmla="*/ 0 h 1518"/>
                  <a:gd name="T22" fmla="*/ 0 w 2337"/>
                  <a:gd name="T23" fmla="*/ 0 h 1518"/>
                  <a:gd name="T24" fmla="*/ 0 w 2337"/>
                  <a:gd name="T25" fmla="*/ 0 h 1518"/>
                  <a:gd name="T26" fmla="*/ 0 w 2337"/>
                  <a:gd name="T27" fmla="*/ 0 h 1518"/>
                  <a:gd name="T28" fmla="*/ 0 w 2337"/>
                  <a:gd name="T29" fmla="*/ 0 h 1518"/>
                  <a:gd name="T30" fmla="*/ 0 w 2337"/>
                  <a:gd name="T31" fmla="*/ 0 h 1518"/>
                  <a:gd name="T32" fmla="*/ 0 w 2337"/>
                  <a:gd name="T33" fmla="*/ 0 h 1518"/>
                  <a:gd name="T34" fmla="*/ 0 w 2337"/>
                  <a:gd name="T35" fmla="*/ 0 h 1518"/>
                  <a:gd name="T36" fmla="*/ 0 w 2337"/>
                  <a:gd name="T37" fmla="*/ 0 h 1518"/>
                  <a:gd name="T38" fmla="*/ 0 w 2337"/>
                  <a:gd name="T39" fmla="*/ 0 h 1518"/>
                  <a:gd name="T40" fmla="*/ 0 w 2337"/>
                  <a:gd name="T41" fmla="*/ 0 h 1518"/>
                  <a:gd name="T42" fmla="*/ 0 w 2337"/>
                  <a:gd name="T43" fmla="*/ 0 h 1518"/>
                  <a:gd name="T44" fmla="*/ 0 w 2337"/>
                  <a:gd name="T45" fmla="*/ 0 h 1518"/>
                  <a:gd name="T46" fmla="*/ 0 w 2337"/>
                  <a:gd name="T47" fmla="*/ 0 h 1518"/>
                  <a:gd name="T48" fmla="*/ 0 w 2337"/>
                  <a:gd name="T49" fmla="*/ 0 h 1518"/>
                  <a:gd name="T50" fmla="*/ 0 w 2337"/>
                  <a:gd name="T51" fmla="*/ 0 h 1518"/>
                  <a:gd name="T52" fmla="*/ 0 w 2337"/>
                  <a:gd name="T53" fmla="*/ 0 h 1518"/>
                  <a:gd name="T54" fmla="*/ 0 w 2337"/>
                  <a:gd name="T55" fmla="*/ 0 h 1518"/>
                  <a:gd name="T56" fmla="*/ 0 w 2337"/>
                  <a:gd name="T57" fmla="*/ 0 h 1518"/>
                  <a:gd name="T58" fmla="*/ 0 w 2337"/>
                  <a:gd name="T59" fmla="*/ 0 h 1518"/>
                  <a:gd name="T60" fmla="*/ 0 w 2337"/>
                  <a:gd name="T61" fmla="*/ 0 h 1518"/>
                  <a:gd name="T62" fmla="*/ 0 w 2337"/>
                  <a:gd name="T63" fmla="*/ 0 h 1518"/>
                  <a:gd name="T64" fmla="*/ 0 w 2337"/>
                  <a:gd name="T65" fmla="*/ 0 h 1518"/>
                  <a:gd name="T66" fmla="*/ 0 w 2337"/>
                  <a:gd name="T67" fmla="*/ 0 h 1518"/>
                  <a:gd name="T68" fmla="*/ 0 w 2337"/>
                  <a:gd name="T69" fmla="*/ 0 h 1518"/>
                  <a:gd name="T70" fmla="*/ 0 w 2337"/>
                  <a:gd name="T71" fmla="*/ 0 h 1518"/>
                  <a:gd name="T72" fmla="*/ 0 w 2337"/>
                  <a:gd name="T73" fmla="*/ 0 h 1518"/>
                  <a:gd name="T74" fmla="*/ 0 w 2337"/>
                  <a:gd name="T75" fmla="*/ 0 h 1518"/>
                  <a:gd name="T76" fmla="*/ 0 w 2337"/>
                  <a:gd name="T77" fmla="*/ 0 h 151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337"/>
                  <a:gd name="T118" fmla="*/ 0 h 1518"/>
                  <a:gd name="T119" fmla="*/ 2337 w 2337"/>
                  <a:gd name="T120" fmla="*/ 1518 h 151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337" h="1518">
                    <a:moveTo>
                      <a:pt x="2337" y="1159"/>
                    </a:moveTo>
                    <a:lnTo>
                      <a:pt x="2303" y="1150"/>
                    </a:lnTo>
                    <a:lnTo>
                      <a:pt x="2209" y="1129"/>
                    </a:lnTo>
                    <a:lnTo>
                      <a:pt x="2144" y="1115"/>
                    </a:lnTo>
                    <a:lnTo>
                      <a:pt x="2068" y="1103"/>
                    </a:lnTo>
                    <a:lnTo>
                      <a:pt x="2026" y="1098"/>
                    </a:lnTo>
                    <a:lnTo>
                      <a:pt x="1982" y="1091"/>
                    </a:lnTo>
                    <a:lnTo>
                      <a:pt x="1936" y="1087"/>
                    </a:lnTo>
                    <a:lnTo>
                      <a:pt x="1888" y="1083"/>
                    </a:lnTo>
                    <a:lnTo>
                      <a:pt x="1838" y="1080"/>
                    </a:lnTo>
                    <a:lnTo>
                      <a:pt x="1787" y="1078"/>
                    </a:lnTo>
                    <a:lnTo>
                      <a:pt x="1734" y="1077"/>
                    </a:lnTo>
                    <a:lnTo>
                      <a:pt x="1681" y="1077"/>
                    </a:lnTo>
                    <a:lnTo>
                      <a:pt x="1626" y="1078"/>
                    </a:lnTo>
                    <a:lnTo>
                      <a:pt x="1570" y="1081"/>
                    </a:lnTo>
                    <a:lnTo>
                      <a:pt x="1514" y="1086"/>
                    </a:lnTo>
                    <a:lnTo>
                      <a:pt x="1458" y="1093"/>
                    </a:lnTo>
                    <a:lnTo>
                      <a:pt x="1400" y="1102"/>
                    </a:lnTo>
                    <a:lnTo>
                      <a:pt x="1343" y="1112"/>
                    </a:lnTo>
                    <a:lnTo>
                      <a:pt x="1286" y="1126"/>
                    </a:lnTo>
                    <a:lnTo>
                      <a:pt x="1229" y="1141"/>
                    </a:lnTo>
                    <a:lnTo>
                      <a:pt x="1172" y="1159"/>
                    </a:lnTo>
                    <a:lnTo>
                      <a:pt x="1116" y="1180"/>
                    </a:lnTo>
                    <a:lnTo>
                      <a:pt x="1061" y="1203"/>
                    </a:lnTo>
                    <a:lnTo>
                      <a:pt x="1006" y="1229"/>
                    </a:lnTo>
                    <a:lnTo>
                      <a:pt x="924" y="1273"/>
                    </a:lnTo>
                    <a:lnTo>
                      <a:pt x="853" y="1311"/>
                    </a:lnTo>
                    <a:lnTo>
                      <a:pt x="792" y="1346"/>
                    </a:lnTo>
                    <a:lnTo>
                      <a:pt x="739" y="1376"/>
                    </a:lnTo>
                    <a:lnTo>
                      <a:pt x="696" y="1403"/>
                    </a:lnTo>
                    <a:lnTo>
                      <a:pt x="660" y="1426"/>
                    </a:lnTo>
                    <a:lnTo>
                      <a:pt x="631" y="1447"/>
                    </a:lnTo>
                    <a:lnTo>
                      <a:pt x="609" y="1463"/>
                    </a:lnTo>
                    <a:lnTo>
                      <a:pt x="592" y="1478"/>
                    </a:lnTo>
                    <a:lnTo>
                      <a:pt x="580" y="1489"/>
                    </a:lnTo>
                    <a:lnTo>
                      <a:pt x="572" y="1499"/>
                    </a:lnTo>
                    <a:lnTo>
                      <a:pt x="566" y="1506"/>
                    </a:lnTo>
                    <a:lnTo>
                      <a:pt x="563" y="1514"/>
                    </a:lnTo>
                    <a:lnTo>
                      <a:pt x="563" y="1518"/>
                    </a:lnTo>
                    <a:lnTo>
                      <a:pt x="0" y="385"/>
                    </a:lnTo>
                    <a:lnTo>
                      <a:pt x="11" y="385"/>
                    </a:lnTo>
                    <a:lnTo>
                      <a:pt x="42" y="379"/>
                    </a:lnTo>
                    <a:lnTo>
                      <a:pt x="65" y="375"/>
                    </a:lnTo>
                    <a:lnTo>
                      <a:pt x="94" y="368"/>
                    </a:lnTo>
                    <a:lnTo>
                      <a:pt x="128" y="360"/>
                    </a:lnTo>
                    <a:lnTo>
                      <a:pt x="167" y="347"/>
                    </a:lnTo>
                    <a:lnTo>
                      <a:pt x="212" y="333"/>
                    </a:lnTo>
                    <a:lnTo>
                      <a:pt x="261" y="314"/>
                    </a:lnTo>
                    <a:lnTo>
                      <a:pt x="316" y="292"/>
                    </a:lnTo>
                    <a:lnTo>
                      <a:pt x="377" y="265"/>
                    </a:lnTo>
                    <a:lnTo>
                      <a:pt x="443" y="235"/>
                    </a:lnTo>
                    <a:lnTo>
                      <a:pt x="514" y="198"/>
                    </a:lnTo>
                    <a:lnTo>
                      <a:pt x="591" y="156"/>
                    </a:lnTo>
                    <a:lnTo>
                      <a:pt x="674" y="110"/>
                    </a:lnTo>
                    <a:lnTo>
                      <a:pt x="709" y="90"/>
                    </a:lnTo>
                    <a:lnTo>
                      <a:pt x="746" y="71"/>
                    </a:lnTo>
                    <a:lnTo>
                      <a:pt x="782" y="56"/>
                    </a:lnTo>
                    <a:lnTo>
                      <a:pt x="818" y="43"/>
                    </a:lnTo>
                    <a:lnTo>
                      <a:pt x="853" y="31"/>
                    </a:lnTo>
                    <a:lnTo>
                      <a:pt x="889" y="22"/>
                    </a:lnTo>
                    <a:lnTo>
                      <a:pt x="924" y="15"/>
                    </a:lnTo>
                    <a:lnTo>
                      <a:pt x="958" y="8"/>
                    </a:lnTo>
                    <a:lnTo>
                      <a:pt x="993" y="4"/>
                    </a:lnTo>
                    <a:lnTo>
                      <a:pt x="1026" y="2"/>
                    </a:lnTo>
                    <a:lnTo>
                      <a:pt x="1060" y="0"/>
                    </a:lnTo>
                    <a:lnTo>
                      <a:pt x="1091" y="0"/>
                    </a:lnTo>
                    <a:lnTo>
                      <a:pt x="1122" y="1"/>
                    </a:lnTo>
                    <a:lnTo>
                      <a:pt x="1152" y="3"/>
                    </a:lnTo>
                    <a:lnTo>
                      <a:pt x="1183" y="5"/>
                    </a:lnTo>
                    <a:lnTo>
                      <a:pt x="1211" y="9"/>
                    </a:lnTo>
                    <a:lnTo>
                      <a:pt x="1238" y="14"/>
                    </a:lnTo>
                    <a:lnTo>
                      <a:pt x="1264" y="19"/>
                    </a:lnTo>
                    <a:lnTo>
                      <a:pt x="1289" y="24"/>
                    </a:lnTo>
                    <a:lnTo>
                      <a:pt x="1312" y="29"/>
                    </a:lnTo>
                    <a:lnTo>
                      <a:pt x="1355" y="41"/>
                    </a:lnTo>
                    <a:lnTo>
                      <a:pt x="1390" y="52"/>
                    </a:lnTo>
                    <a:lnTo>
                      <a:pt x="1441" y="72"/>
                    </a:lnTo>
                    <a:lnTo>
                      <a:pt x="1459" y="79"/>
                    </a:lnTo>
                    <a:lnTo>
                      <a:pt x="2337" y="1159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82" name="Freeform 510"/>
              <p:cNvSpPr>
                <a:spLocks/>
              </p:cNvSpPr>
              <p:nvPr/>
            </p:nvSpPr>
            <p:spPr bwMode="auto">
              <a:xfrm>
                <a:off x="4910" y="2538"/>
                <a:ext cx="102" cy="66"/>
              </a:xfrm>
              <a:custGeom>
                <a:avLst/>
                <a:gdLst>
                  <a:gd name="T0" fmla="*/ 0 w 2337"/>
                  <a:gd name="T1" fmla="*/ 0 h 1518"/>
                  <a:gd name="T2" fmla="*/ 0 w 2337"/>
                  <a:gd name="T3" fmla="*/ 0 h 1518"/>
                  <a:gd name="T4" fmla="*/ 0 w 2337"/>
                  <a:gd name="T5" fmla="*/ 0 h 1518"/>
                  <a:gd name="T6" fmla="*/ 0 w 2337"/>
                  <a:gd name="T7" fmla="*/ 0 h 1518"/>
                  <a:gd name="T8" fmla="*/ 0 w 2337"/>
                  <a:gd name="T9" fmla="*/ 0 h 1518"/>
                  <a:gd name="T10" fmla="*/ 0 w 2337"/>
                  <a:gd name="T11" fmla="*/ 0 h 1518"/>
                  <a:gd name="T12" fmla="*/ 0 w 2337"/>
                  <a:gd name="T13" fmla="*/ 0 h 1518"/>
                  <a:gd name="T14" fmla="*/ 0 w 2337"/>
                  <a:gd name="T15" fmla="*/ 0 h 1518"/>
                  <a:gd name="T16" fmla="*/ 0 w 2337"/>
                  <a:gd name="T17" fmla="*/ 0 h 1518"/>
                  <a:gd name="T18" fmla="*/ 0 w 2337"/>
                  <a:gd name="T19" fmla="*/ 0 h 1518"/>
                  <a:gd name="T20" fmla="*/ 0 w 2337"/>
                  <a:gd name="T21" fmla="*/ 0 h 1518"/>
                  <a:gd name="T22" fmla="*/ 0 w 2337"/>
                  <a:gd name="T23" fmla="*/ 0 h 1518"/>
                  <a:gd name="T24" fmla="*/ 0 w 2337"/>
                  <a:gd name="T25" fmla="*/ 0 h 1518"/>
                  <a:gd name="T26" fmla="*/ 0 w 2337"/>
                  <a:gd name="T27" fmla="*/ 0 h 1518"/>
                  <a:gd name="T28" fmla="*/ 0 w 2337"/>
                  <a:gd name="T29" fmla="*/ 0 h 1518"/>
                  <a:gd name="T30" fmla="*/ 0 w 2337"/>
                  <a:gd name="T31" fmla="*/ 0 h 1518"/>
                  <a:gd name="T32" fmla="*/ 0 w 2337"/>
                  <a:gd name="T33" fmla="*/ 0 h 1518"/>
                  <a:gd name="T34" fmla="*/ 0 w 2337"/>
                  <a:gd name="T35" fmla="*/ 0 h 1518"/>
                  <a:gd name="T36" fmla="*/ 0 w 2337"/>
                  <a:gd name="T37" fmla="*/ 0 h 1518"/>
                  <a:gd name="T38" fmla="*/ 0 w 2337"/>
                  <a:gd name="T39" fmla="*/ 0 h 1518"/>
                  <a:gd name="T40" fmla="*/ 0 w 2337"/>
                  <a:gd name="T41" fmla="*/ 0 h 1518"/>
                  <a:gd name="T42" fmla="*/ 0 w 2337"/>
                  <a:gd name="T43" fmla="*/ 0 h 1518"/>
                  <a:gd name="T44" fmla="*/ 0 w 2337"/>
                  <a:gd name="T45" fmla="*/ 0 h 1518"/>
                  <a:gd name="T46" fmla="*/ 0 w 2337"/>
                  <a:gd name="T47" fmla="*/ 0 h 1518"/>
                  <a:gd name="T48" fmla="*/ 0 w 2337"/>
                  <a:gd name="T49" fmla="*/ 0 h 1518"/>
                  <a:gd name="T50" fmla="*/ 0 w 2337"/>
                  <a:gd name="T51" fmla="*/ 0 h 1518"/>
                  <a:gd name="T52" fmla="*/ 0 w 2337"/>
                  <a:gd name="T53" fmla="*/ 0 h 1518"/>
                  <a:gd name="T54" fmla="*/ 0 w 2337"/>
                  <a:gd name="T55" fmla="*/ 0 h 1518"/>
                  <a:gd name="T56" fmla="*/ 0 w 2337"/>
                  <a:gd name="T57" fmla="*/ 0 h 1518"/>
                  <a:gd name="T58" fmla="*/ 0 w 2337"/>
                  <a:gd name="T59" fmla="*/ 0 h 1518"/>
                  <a:gd name="T60" fmla="*/ 0 w 2337"/>
                  <a:gd name="T61" fmla="*/ 0 h 1518"/>
                  <a:gd name="T62" fmla="*/ 0 w 2337"/>
                  <a:gd name="T63" fmla="*/ 0 h 1518"/>
                  <a:gd name="T64" fmla="*/ 0 w 2337"/>
                  <a:gd name="T65" fmla="*/ 0 h 1518"/>
                  <a:gd name="T66" fmla="*/ 0 w 2337"/>
                  <a:gd name="T67" fmla="*/ 0 h 1518"/>
                  <a:gd name="T68" fmla="*/ 0 w 2337"/>
                  <a:gd name="T69" fmla="*/ 0 h 1518"/>
                  <a:gd name="T70" fmla="*/ 0 w 2337"/>
                  <a:gd name="T71" fmla="*/ 0 h 1518"/>
                  <a:gd name="T72" fmla="*/ 0 w 2337"/>
                  <a:gd name="T73" fmla="*/ 0 h 1518"/>
                  <a:gd name="T74" fmla="*/ 0 w 2337"/>
                  <a:gd name="T75" fmla="*/ 0 h 1518"/>
                  <a:gd name="T76" fmla="*/ 0 w 2337"/>
                  <a:gd name="T77" fmla="*/ 0 h 151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337"/>
                  <a:gd name="T118" fmla="*/ 0 h 1518"/>
                  <a:gd name="T119" fmla="*/ 2337 w 2337"/>
                  <a:gd name="T120" fmla="*/ 1518 h 151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337" h="1518">
                    <a:moveTo>
                      <a:pt x="2337" y="1160"/>
                    </a:moveTo>
                    <a:lnTo>
                      <a:pt x="2303" y="1151"/>
                    </a:lnTo>
                    <a:lnTo>
                      <a:pt x="2210" y="1129"/>
                    </a:lnTo>
                    <a:lnTo>
                      <a:pt x="2145" y="1116"/>
                    </a:lnTo>
                    <a:lnTo>
                      <a:pt x="2068" y="1104"/>
                    </a:lnTo>
                    <a:lnTo>
                      <a:pt x="2026" y="1098"/>
                    </a:lnTo>
                    <a:lnTo>
                      <a:pt x="1982" y="1092"/>
                    </a:lnTo>
                    <a:lnTo>
                      <a:pt x="1936" y="1087"/>
                    </a:lnTo>
                    <a:lnTo>
                      <a:pt x="1888" y="1083"/>
                    </a:lnTo>
                    <a:lnTo>
                      <a:pt x="1838" y="1080"/>
                    </a:lnTo>
                    <a:lnTo>
                      <a:pt x="1787" y="1078"/>
                    </a:lnTo>
                    <a:lnTo>
                      <a:pt x="1735" y="1077"/>
                    </a:lnTo>
                    <a:lnTo>
                      <a:pt x="1681" y="1077"/>
                    </a:lnTo>
                    <a:lnTo>
                      <a:pt x="1627" y="1079"/>
                    </a:lnTo>
                    <a:lnTo>
                      <a:pt x="1570" y="1082"/>
                    </a:lnTo>
                    <a:lnTo>
                      <a:pt x="1514" y="1087"/>
                    </a:lnTo>
                    <a:lnTo>
                      <a:pt x="1458" y="1094"/>
                    </a:lnTo>
                    <a:lnTo>
                      <a:pt x="1400" y="1102"/>
                    </a:lnTo>
                    <a:lnTo>
                      <a:pt x="1343" y="1113"/>
                    </a:lnTo>
                    <a:lnTo>
                      <a:pt x="1286" y="1126"/>
                    </a:lnTo>
                    <a:lnTo>
                      <a:pt x="1229" y="1141"/>
                    </a:lnTo>
                    <a:lnTo>
                      <a:pt x="1172" y="1159"/>
                    </a:lnTo>
                    <a:lnTo>
                      <a:pt x="1117" y="1180"/>
                    </a:lnTo>
                    <a:lnTo>
                      <a:pt x="1061" y="1204"/>
                    </a:lnTo>
                    <a:lnTo>
                      <a:pt x="1006" y="1230"/>
                    </a:lnTo>
                    <a:lnTo>
                      <a:pt x="924" y="1273"/>
                    </a:lnTo>
                    <a:lnTo>
                      <a:pt x="853" y="1311"/>
                    </a:lnTo>
                    <a:lnTo>
                      <a:pt x="792" y="1346"/>
                    </a:lnTo>
                    <a:lnTo>
                      <a:pt x="739" y="1377"/>
                    </a:lnTo>
                    <a:lnTo>
                      <a:pt x="696" y="1404"/>
                    </a:lnTo>
                    <a:lnTo>
                      <a:pt x="660" y="1427"/>
                    </a:lnTo>
                    <a:lnTo>
                      <a:pt x="632" y="1447"/>
                    </a:lnTo>
                    <a:lnTo>
                      <a:pt x="609" y="1465"/>
                    </a:lnTo>
                    <a:lnTo>
                      <a:pt x="592" y="1478"/>
                    </a:lnTo>
                    <a:lnTo>
                      <a:pt x="580" y="1491"/>
                    </a:lnTo>
                    <a:lnTo>
                      <a:pt x="572" y="1500"/>
                    </a:lnTo>
                    <a:lnTo>
                      <a:pt x="566" y="1506"/>
                    </a:lnTo>
                    <a:lnTo>
                      <a:pt x="563" y="1516"/>
                    </a:lnTo>
                    <a:lnTo>
                      <a:pt x="563" y="1518"/>
                    </a:lnTo>
                    <a:lnTo>
                      <a:pt x="0" y="386"/>
                    </a:lnTo>
                    <a:lnTo>
                      <a:pt x="11" y="385"/>
                    </a:lnTo>
                    <a:lnTo>
                      <a:pt x="42" y="381"/>
                    </a:lnTo>
                    <a:lnTo>
                      <a:pt x="65" y="375"/>
                    </a:lnTo>
                    <a:lnTo>
                      <a:pt x="94" y="369"/>
                    </a:lnTo>
                    <a:lnTo>
                      <a:pt x="128" y="360"/>
                    </a:lnTo>
                    <a:lnTo>
                      <a:pt x="167" y="348"/>
                    </a:lnTo>
                    <a:lnTo>
                      <a:pt x="212" y="334"/>
                    </a:lnTo>
                    <a:lnTo>
                      <a:pt x="262" y="315"/>
                    </a:lnTo>
                    <a:lnTo>
                      <a:pt x="316" y="293"/>
                    </a:lnTo>
                    <a:lnTo>
                      <a:pt x="378" y="266"/>
                    </a:lnTo>
                    <a:lnTo>
                      <a:pt x="443" y="235"/>
                    </a:lnTo>
                    <a:lnTo>
                      <a:pt x="514" y="198"/>
                    </a:lnTo>
                    <a:lnTo>
                      <a:pt x="591" y="158"/>
                    </a:lnTo>
                    <a:lnTo>
                      <a:pt x="674" y="110"/>
                    </a:lnTo>
                    <a:lnTo>
                      <a:pt x="709" y="90"/>
                    </a:lnTo>
                    <a:lnTo>
                      <a:pt x="746" y="72"/>
                    </a:lnTo>
                    <a:lnTo>
                      <a:pt x="782" y="57"/>
                    </a:lnTo>
                    <a:lnTo>
                      <a:pt x="818" y="43"/>
                    </a:lnTo>
                    <a:lnTo>
                      <a:pt x="853" y="33"/>
                    </a:lnTo>
                    <a:lnTo>
                      <a:pt x="889" y="23"/>
                    </a:lnTo>
                    <a:lnTo>
                      <a:pt x="924" y="15"/>
                    </a:lnTo>
                    <a:lnTo>
                      <a:pt x="958" y="10"/>
                    </a:lnTo>
                    <a:lnTo>
                      <a:pt x="993" y="5"/>
                    </a:lnTo>
                    <a:lnTo>
                      <a:pt x="1026" y="2"/>
                    </a:lnTo>
                    <a:lnTo>
                      <a:pt x="1060" y="1"/>
                    </a:lnTo>
                    <a:lnTo>
                      <a:pt x="1092" y="0"/>
                    </a:lnTo>
                    <a:lnTo>
                      <a:pt x="1122" y="1"/>
                    </a:lnTo>
                    <a:lnTo>
                      <a:pt x="1153" y="3"/>
                    </a:lnTo>
                    <a:lnTo>
                      <a:pt x="1183" y="7"/>
                    </a:lnTo>
                    <a:lnTo>
                      <a:pt x="1211" y="10"/>
                    </a:lnTo>
                    <a:lnTo>
                      <a:pt x="1238" y="14"/>
                    </a:lnTo>
                    <a:lnTo>
                      <a:pt x="1264" y="19"/>
                    </a:lnTo>
                    <a:lnTo>
                      <a:pt x="1289" y="24"/>
                    </a:lnTo>
                    <a:lnTo>
                      <a:pt x="1312" y="29"/>
                    </a:lnTo>
                    <a:lnTo>
                      <a:pt x="1355" y="42"/>
                    </a:lnTo>
                    <a:lnTo>
                      <a:pt x="1390" y="53"/>
                    </a:lnTo>
                    <a:lnTo>
                      <a:pt x="1441" y="72"/>
                    </a:lnTo>
                    <a:lnTo>
                      <a:pt x="1459" y="81"/>
                    </a:lnTo>
                    <a:lnTo>
                      <a:pt x="2337" y="116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17421" name="Text Box 511"/>
            <p:cNvSpPr txBox="1">
              <a:spLocks noChangeArrowheads="1"/>
            </p:cNvSpPr>
            <p:nvPr/>
          </p:nvSpPr>
          <p:spPr bwMode="auto">
            <a:xfrm>
              <a:off x="1610" y="3521"/>
              <a:ext cx="86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fontAlgn="t">
                <a:spcBef>
                  <a:spcPct val="20000"/>
                </a:spcBef>
                <a:buClr>
                  <a:srgbClr val="003399"/>
                </a:buClr>
                <a:buSzPct val="75000"/>
                <a:buFont typeface="Courier New" panose="02070309020205020404" pitchFamily="49" charset="0"/>
                <a:buChar char="o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3399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99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l-PL" altLang="en-US" sz="1200"/>
                <a:t>ORAL </a:t>
              </a:r>
              <a:br>
                <a:rPr lang="pl-PL" altLang="en-US" sz="1200"/>
              </a:br>
              <a:r>
                <a:rPr lang="pl-PL" altLang="en-US" sz="1200"/>
                <a:t>EXERCISE</a:t>
              </a:r>
              <a:endParaRPr lang="en-US" altLang="en-US" sz="1200"/>
            </a:p>
          </p:txBody>
        </p:sp>
      </p:grpSp>
      <p:grpSp>
        <p:nvGrpSpPr>
          <p:cNvPr id="17416" name="Group 5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6021388"/>
            <a:ext cx="2041525" cy="723900"/>
            <a:chOff x="4452" y="3791"/>
            <a:chExt cx="1286" cy="456"/>
          </a:xfrm>
        </p:grpSpPr>
        <p:sp>
          <p:nvSpPr>
            <p:cNvPr id="17418" name="Text Box 513"/>
            <p:cNvSpPr txBox="1">
              <a:spLocks noChangeArrowheads="1"/>
            </p:cNvSpPr>
            <p:nvPr/>
          </p:nvSpPr>
          <p:spPr bwMode="auto">
            <a:xfrm>
              <a:off x="4872" y="3791"/>
              <a:ext cx="8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fontAlgn="t">
                <a:spcBef>
                  <a:spcPct val="20000"/>
                </a:spcBef>
                <a:buClr>
                  <a:srgbClr val="003399"/>
                </a:buClr>
                <a:buSzPct val="75000"/>
                <a:buFont typeface="Courier New" panose="02070309020205020404" pitchFamily="49" charset="0"/>
                <a:buChar char="o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3399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99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l-PL" altLang="en-US" sz="1200"/>
                <a:t>HOMEWORK EXERCISE</a:t>
              </a:r>
              <a:endParaRPr lang="en-US" altLang="en-US" sz="1200"/>
            </a:p>
          </p:txBody>
        </p:sp>
        <p:pic>
          <p:nvPicPr>
            <p:cNvPr id="17419" name="Picture 514" descr="MCj0438247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2" y="3793"/>
              <a:ext cx="431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7" name="Picture 5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92600"/>
            <a:ext cx="14954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sz="3200" dirty="0" err="1"/>
              <a:t>Clear</a:t>
            </a:r>
            <a:r>
              <a:rPr lang="pl-PL" altLang="en-US" sz="3200" dirty="0"/>
              <a:t> </a:t>
            </a:r>
            <a:r>
              <a:rPr lang="pl-PL" altLang="en-US" sz="3200" dirty="0" err="1"/>
              <a:t>goal</a:t>
            </a:r>
            <a:endParaRPr lang="pl-PL" altLang="en-US" sz="3200" dirty="0"/>
          </a:p>
        </p:txBody>
      </p:sp>
      <p:sp>
        <p:nvSpPr>
          <p:cNvPr id="5123" name="Rectangle 4"/>
          <p:cNvSpPr>
            <a:spLocks noGrp="1" noChangeArrowheads="1"/>
          </p:cNvSpPr>
          <p:nvPr>
            <p:ph idx="1"/>
          </p:nvPr>
        </p:nvSpPr>
        <p:spPr>
          <a:xfrm>
            <a:off x="214313" y="4077072"/>
            <a:ext cx="8686800" cy="1296616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pl-PL" altLang="en-US" sz="2800" dirty="0" err="1"/>
              <a:t>E.g</a:t>
            </a:r>
            <a:r>
              <a:rPr lang="pl-PL" altLang="en-US" sz="2800" dirty="0"/>
              <a:t>.: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altLang="en-US" sz="2800" dirty="0" err="1"/>
              <a:t>Save</a:t>
            </a:r>
            <a:r>
              <a:rPr lang="pl-PL" altLang="en-US" sz="2800" dirty="0"/>
              <a:t> </a:t>
            </a:r>
            <a:r>
              <a:rPr lang="pl-PL" altLang="en-US" sz="2800" dirty="0" err="1"/>
              <a:t>people</a:t>
            </a:r>
            <a:r>
              <a:rPr lang="pl-PL" altLang="en-US" sz="2800" dirty="0"/>
              <a:t> from „</a:t>
            </a:r>
            <a:r>
              <a:rPr lang="pl-PL" altLang="en-US" sz="2800" dirty="0" err="1"/>
              <a:t>death</a:t>
            </a:r>
            <a:r>
              <a:rPr lang="pl-PL" altLang="en-US" sz="2800" dirty="0"/>
              <a:t> by </a:t>
            </a:r>
            <a:r>
              <a:rPr lang="pl-PL" altLang="en-US" sz="2800" dirty="0" err="1"/>
              <a:t>powerpoint</a:t>
            </a:r>
            <a:r>
              <a:rPr lang="pl-PL" altLang="en-US" sz="2800" dirty="0"/>
              <a:t>”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altLang="en-US" sz="2800" dirty="0" err="1"/>
              <a:t>Teach</a:t>
            </a:r>
            <a:r>
              <a:rPr lang="pl-PL" altLang="en-US" sz="2800" dirty="0"/>
              <a:t> </a:t>
            </a:r>
            <a:r>
              <a:rPr lang="pl-PL" altLang="en-US" sz="2800" dirty="0" err="1"/>
              <a:t>students</a:t>
            </a:r>
            <a:r>
              <a:rPr lang="pl-PL" altLang="en-US" sz="2800" dirty="0"/>
              <a:t> </a:t>
            </a:r>
            <a:r>
              <a:rPr lang="pl-PL" altLang="en-US" sz="2800" dirty="0" err="1"/>
              <a:t>something</a:t>
            </a:r>
            <a:r>
              <a:rPr lang="pl-PL" altLang="en-US" sz="2800" dirty="0"/>
              <a:t> </a:t>
            </a:r>
            <a:r>
              <a:rPr lang="pl-PL" altLang="en-US" sz="2800" dirty="0" err="1"/>
              <a:t>useful</a:t>
            </a:r>
            <a:endParaRPr lang="pl-PL" altLang="en-US" sz="28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altLang="en-US" sz="2800" dirty="0" err="1"/>
              <a:t>Inform</a:t>
            </a:r>
            <a:r>
              <a:rPr lang="pl-PL" altLang="en-US" sz="2800" dirty="0"/>
              <a:t> </a:t>
            </a:r>
            <a:r>
              <a:rPr lang="pl-PL" altLang="en-US" sz="2800" dirty="0" err="1"/>
              <a:t>about</a:t>
            </a:r>
            <a:r>
              <a:rPr lang="pl-PL" altLang="en-US" sz="2800" dirty="0"/>
              <a:t> </a:t>
            </a:r>
            <a:r>
              <a:rPr lang="pl-PL" altLang="en-US" sz="2800" dirty="0" err="1"/>
              <a:t>research</a:t>
            </a:r>
            <a:r>
              <a:rPr lang="pl-PL" altLang="en-US" sz="2800" dirty="0"/>
              <a:t> </a:t>
            </a:r>
            <a:r>
              <a:rPr lang="pl-PL" altLang="en-US" sz="2800" dirty="0" err="1"/>
              <a:t>findings</a:t>
            </a:r>
            <a:endParaRPr lang="en-US" altLang="en-US" b="1" dirty="0"/>
          </a:p>
        </p:txBody>
      </p:sp>
      <p:sp>
        <p:nvSpPr>
          <p:cNvPr id="5124" name="Rectangle 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B8471D-2CEF-4D23-AC56-81705214E931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125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fontAlgn="t">
              <a:spcBef>
                <a:spcPct val="20000"/>
              </a:spcBef>
              <a:buClr>
                <a:srgbClr val="003399"/>
              </a:buClr>
              <a:buSzPct val="75000"/>
              <a:buFont typeface="Courier New" panose="02070309020205020404" pitchFamily="49" charset="0"/>
              <a:buChar char="o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99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en-US" sz="1800"/>
          </a:p>
        </p:txBody>
      </p:sp>
      <p:pic>
        <p:nvPicPr>
          <p:cNvPr id="5127" name="Obraz 2" descr="Conference room. All listeners are asleep or dead on the table. Death with a scythe stands over them. Powerpoint logo displayed on screen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913" y="764704"/>
            <a:ext cx="446405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2812F08-46F4-87FA-A872-5C52E7B82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896913" y="3619986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https://www.cloud-business-school.com/conseil/design-presentations/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dirty="0"/>
              <a:t>Hard </a:t>
            </a:r>
            <a:r>
              <a:rPr lang="pl-PL" altLang="en-US" dirty="0" err="1"/>
              <a:t>opening</a:t>
            </a:r>
            <a:r>
              <a:rPr lang="pl-PL" altLang="en-US" dirty="0"/>
              <a:t>! </a:t>
            </a:r>
            <a:endParaRPr lang="en-GB" alt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6799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pl-PL" dirty="0" err="1"/>
              <a:t>Joke</a:t>
            </a:r>
            <a:endParaRPr lang="pl-PL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dirty="0" err="1"/>
              <a:t>Question</a:t>
            </a:r>
            <a:r>
              <a:rPr lang="pl-PL" dirty="0"/>
              <a:t>/</a:t>
            </a:r>
            <a:r>
              <a:rPr lang="pl-PL" dirty="0" err="1"/>
              <a:t>Interaction</a:t>
            </a:r>
            <a:endParaRPr lang="pl-PL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dirty="0"/>
              <a:t>"Fun </a:t>
            </a:r>
            <a:r>
              <a:rPr lang="pl-PL" dirty="0" err="1"/>
              <a:t>fact</a:t>
            </a:r>
            <a:r>
              <a:rPr lang="pl-PL" dirty="0"/>
              <a:t>" 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pl-PL" i="1" dirty="0" err="1"/>
              <a:t>More</a:t>
            </a:r>
            <a:r>
              <a:rPr lang="pl-PL" i="1" dirty="0"/>
              <a:t> </a:t>
            </a:r>
            <a:r>
              <a:rPr lang="pl-PL" i="1" dirty="0" err="1"/>
              <a:t>people</a:t>
            </a:r>
            <a:r>
              <a:rPr lang="pl-PL" i="1" dirty="0"/>
              <a:t> </a:t>
            </a:r>
            <a:r>
              <a:rPr lang="pl-PL" i="1" dirty="0" err="1"/>
              <a:t>killed</a:t>
            </a:r>
            <a:r>
              <a:rPr lang="pl-PL" i="1" dirty="0"/>
              <a:t> by </a:t>
            </a:r>
            <a:r>
              <a:rPr lang="pl-PL" i="1" dirty="0" err="1"/>
              <a:t>vending</a:t>
            </a:r>
            <a:r>
              <a:rPr lang="pl-PL" i="1" dirty="0"/>
              <a:t> </a:t>
            </a:r>
            <a:r>
              <a:rPr lang="pl-PL" i="1" dirty="0" err="1"/>
              <a:t>machines</a:t>
            </a:r>
            <a:r>
              <a:rPr lang="pl-PL" i="1" dirty="0"/>
              <a:t> </a:t>
            </a:r>
            <a:r>
              <a:rPr lang="pl-PL" i="1" dirty="0" err="1"/>
              <a:t>than</a:t>
            </a:r>
            <a:r>
              <a:rPr lang="pl-PL" i="1" dirty="0"/>
              <a:t> </a:t>
            </a:r>
            <a:r>
              <a:rPr lang="pl-PL" i="1" dirty="0" err="1"/>
              <a:t>sharks</a:t>
            </a:r>
            <a:r>
              <a:rPr lang="pl-PL" i="1" dirty="0"/>
              <a:t>! 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pl-PL" i="1" dirty="0"/>
              <a:t>95% </a:t>
            </a:r>
            <a:r>
              <a:rPr lang="pl-PL" i="1" dirty="0" err="1"/>
              <a:t>probability</a:t>
            </a:r>
            <a:r>
              <a:rPr lang="pl-PL" i="1" dirty="0"/>
              <a:t> of a </a:t>
            </a:r>
            <a:r>
              <a:rPr lang="pl-PL" i="1" dirty="0" err="1"/>
              <a:t>common</a:t>
            </a:r>
            <a:r>
              <a:rPr lang="pl-PL" i="1" dirty="0"/>
              <a:t> </a:t>
            </a:r>
            <a:r>
              <a:rPr lang="pl-PL" i="1" dirty="0" err="1"/>
              <a:t>ancestor</a:t>
            </a:r>
            <a:r>
              <a:rPr lang="pl-PL" i="1" dirty="0"/>
              <a:t> 15-20 </a:t>
            </a:r>
            <a:r>
              <a:rPr lang="pl-PL" i="1" dirty="0" err="1"/>
              <a:t>generations</a:t>
            </a:r>
            <a:r>
              <a:rPr lang="pl-PL" i="1" dirty="0"/>
              <a:t> ago </a:t>
            </a:r>
            <a:endParaRPr lang="pl-PL" dirty="0"/>
          </a:p>
          <a:p>
            <a:pPr lvl="1">
              <a:defRPr/>
            </a:pPr>
            <a:endParaRPr lang="en-GB" dirty="0"/>
          </a:p>
        </p:txBody>
      </p:sp>
      <p:sp>
        <p:nvSpPr>
          <p:cNvPr id="6148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2FFDC9-FB3C-49FC-AA20-F4F77A727DEC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6149" name="Picture 1" descr="Kicking open a door. "/>
          <p:cNvPicPr>
            <a:picLocks noChangeAspect="1"/>
          </p:cNvPicPr>
          <p:nvPr/>
        </p:nvPicPr>
        <p:blipFill>
          <a:blip r:embed="rId2">
            <a:clrChange>
              <a:clrFrom>
                <a:srgbClr val="040404">
                  <a:alpha val="5882"/>
                </a:srgbClr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31838"/>
            <a:ext cx="2448272" cy="262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dirty="0" err="1"/>
              <a:t>Interaction</a:t>
            </a:r>
            <a:endParaRPr lang="en-GB" altLang="en-US" dirty="0"/>
          </a:p>
        </p:txBody>
      </p:sp>
      <p:sp>
        <p:nvSpPr>
          <p:cNvPr id="7171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464050"/>
          </a:xfrm>
        </p:spPr>
        <p:txBody>
          <a:bodyPr/>
          <a:lstStyle/>
          <a:p>
            <a:r>
              <a:rPr lang="pl-PL" altLang="en-US" dirty="0" err="1"/>
              <a:t>Ask</a:t>
            </a:r>
            <a:r>
              <a:rPr lang="pl-PL" altLang="en-US" dirty="0"/>
              <a:t> the </a:t>
            </a:r>
            <a:r>
              <a:rPr lang="pl-PL" altLang="en-US" dirty="0" err="1"/>
              <a:t>audience</a:t>
            </a:r>
            <a:r>
              <a:rPr lang="pl-PL" altLang="en-US" dirty="0"/>
              <a:t> a </a:t>
            </a:r>
            <a:r>
              <a:rPr lang="pl-PL" altLang="en-US" dirty="0" err="1"/>
              <a:t>question</a:t>
            </a:r>
            <a:r>
              <a:rPr lang="pl-PL" altLang="en-US" dirty="0"/>
              <a:t> </a:t>
            </a:r>
          </a:p>
          <a:p>
            <a:endParaRPr lang="pl-PL" altLang="en-US" dirty="0"/>
          </a:p>
          <a:p>
            <a:r>
              <a:rPr lang="pl-PL" altLang="en-US" dirty="0" err="1"/>
              <a:t>Give</a:t>
            </a:r>
            <a:r>
              <a:rPr lang="pl-PL" altLang="en-US" dirty="0"/>
              <a:t> a </a:t>
            </a:r>
            <a:r>
              <a:rPr lang="pl-PL" altLang="en-US" dirty="0" err="1"/>
              <a:t>task</a:t>
            </a:r>
            <a:r>
              <a:rPr lang="pl-PL" altLang="en-US" dirty="0"/>
              <a:t> to </a:t>
            </a:r>
            <a:r>
              <a:rPr lang="pl-PL" altLang="en-US" dirty="0" err="1"/>
              <a:t>perform</a:t>
            </a:r>
            <a:r>
              <a:rPr lang="pl-PL" altLang="en-US" dirty="0"/>
              <a:t> </a:t>
            </a:r>
          </a:p>
          <a:p>
            <a:endParaRPr lang="pl-PL" altLang="en-US" dirty="0"/>
          </a:p>
          <a:p>
            <a:r>
              <a:rPr lang="pl-PL" altLang="en-US" dirty="0" err="1"/>
              <a:t>Survey</a:t>
            </a:r>
            <a:r>
              <a:rPr lang="pl-PL" altLang="en-US" dirty="0"/>
              <a:t> </a:t>
            </a:r>
            <a:r>
              <a:rPr lang="pl-PL" altLang="en-US" dirty="0" err="1"/>
              <a:t>or</a:t>
            </a:r>
            <a:r>
              <a:rPr lang="pl-PL" altLang="en-US" dirty="0"/>
              <a:t> test </a:t>
            </a:r>
          </a:p>
          <a:p>
            <a:endParaRPr lang="pl-PL" altLang="en-US" dirty="0"/>
          </a:p>
          <a:p>
            <a:pPr lvl="1"/>
            <a:r>
              <a:rPr lang="pl-PL" altLang="en-US" dirty="0"/>
              <a:t>mentimeter.com</a:t>
            </a:r>
            <a:endParaRPr lang="en-GB" altLang="en-US" dirty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9A799D-F5A4-4CDC-BC09-37729FE79988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3" name="Obraz 2" descr="Screenshot of a mentimeter survey">
            <a:extLst>
              <a:ext uri="{FF2B5EF4-FFF2-40B4-BE49-F238E27FC236}">
                <a16:creationId xmlns:a16="http://schemas.microsoft.com/office/drawing/2014/main" id="{62C84F31-41B6-101A-266E-A4DD33A599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33056"/>
            <a:ext cx="3675900" cy="2067694"/>
          </a:xfrm>
          <a:prstGeom prst="rect">
            <a:avLst/>
          </a:prstGeom>
          <a:ln w="12700">
            <a:solidFill>
              <a:srgbClr val="0000CC"/>
            </a:solidFill>
          </a:ln>
        </p:spPr>
      </p:pic>
      <p:pic>
        <p:nvPicPr>
          <p:cNvPr id="5" name="Obraz 4" descr="Raised hands">
            <a:extLst>
              <a:ext uri="{FF2B5EF4-FFF2-40B4-BE49-F238E27FC236}">
                <a16:creationId xmlns:a16="http://schemas.microsoft.com/office/drawing/2014/main" id="{F8002C66-B98C-3ADD-1A12-2CB22A69DD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982" y="2492896"/>
            <a:ext cx="3246032" cy="13681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dirty="0"/>
              <a:t>Body </a:t>
            </a:r>
            <a:r>
              <a:rPr lang="pl-PL" altLang="en-US" dirty="0" err="1"/>
              <a:t>language</a:t>
            </a:r>
            <a:endParaRPr lang="en-GB" altLang="en-US" dirty="0"/>
          </a:p>
        </p:txBody>
      </p:sp>
      <p:pic>
        <p:nvPicPr>
          <p:cNvPr id="8195" name="Symbol zastępczy zawartości 4" descr="crowd paying attention to a speake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896" y="2568575"/>
            <a:ext cx="5286375" cy="2349500"/>
          </a:xfrm>
        </p:spPr>
      </p:pic>
      <p:sp>
        <p:nvSpPr>
          <p:cNvPr id="8196" name="Content Placeholder 1"/>
          <p:cNvSpPr>
            <a:spLocks noGrp="1"/>
          </p:cNvSpPr>
          <p:nvPr>
            <p:ph sz="half" idx="2"/>
          </p:nvPr>
        </p:nvSpPr>
        <p:spPr>
          <a:xfrm>
            <a:off x="417513" y="1652588"/>
            <a:ext cx="4038600" cy="4824412"/>
          </a:xfrm>
        </p:spPr>
        <p:txBody>
          <a:bodyPr/>
          <a:lstStyle/>
          <a:p>
            <a:r>
              <a:rPr lang="pl-PL" altLang="en-US" dirty="0" err="1"/>
              <a:t>Eye</a:t>
            </a:r>
            <a:r>
              <a:rPr lang="pl-PL" altLang="en-US" dirty="0"/>
              <a:t> </a:t>
            </a:r>
            <a:r>
              <a:rPr lang="pl-PL" altLang="en-US" dirty="0" err="1"/>
              <a:t>contact</a:t>
            </a:r>
            <a:endParaRPr lang="pl-PL" altLang="en-US" dirty="0"/>
          </a:p>
          <a:p>
            <a:endParaRPr lang="pl-PL" altLang="en-US" dirty="0"/>
          </a:p>
          <a:p>
            <a:r>
              <a:rPr lang="pl-PL" altLang="en-US" dirty="0" err="1"/>
              <a:t>Openness</a:t>
            </a:r>
            <a:endParaRPr lang="pl-PL" altLang="en-US" dirty="0"/>
          </a:p>
          <a:p>
            <a:endParaRPr lang="pl-PL" altLang="en-US" dirty="0"/>
          </a:p>
          <a:p>
            <a:r>
              <a:rPr lang="pl-PL" altLang="en-US" dirty="0" err="1"/>
              <a:t>Smile</a:t>
            </a:r>
            <a:endParaRPr lang="pl-PL" altLang="en-US" dirty="0"/>
          </a:p>
          <a:p>
            <a:endParaRPr lang="pl-PL" altLang="en-US" dirty="0"/>
          </a:p>
          <a:p>
            <a:r>
              <a:rPr lang="pl-PL" altLang="en-US" dirty="0"/>
              <a:t>Mirroring</a:t>
            </a:r>
          </a:p>
        </p:txBody>
      </p:sp>
      <p:sp>
        <p:nvSpPr>
          <p:cNvPr id="8197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85B145-A39E-48B3-85F8-324BA17DDBEF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0CEFBAB-3E8A-963D-8797-BAD619A2F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28326" y="4918075"/>
            <a:ext cx="563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https://www.genardmethod.com/blog/how-to-read-body-language-5-ways-your-audience-can-make-you-a-better-speaker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9488" y="3960614"/>
            <a:ext cx="3355975" cy="22320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1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dirty="0"/>
              <a:t>No „</a:t>
            </a:r>
            <a:r>
              <a:rPr lang="pl-PL" altLang="en-US" dirty="0" err="1"/>
              <a:t>Text</a:t>
            </a:r>
            <a:r>
              <a:rPr lang="pl-PL" altLang="en-US" dirty="0"/>
              <a:t> </a:t>
            </a:r>
            <a:r>
              <a:rPr lang="pl-PL" altLang="en-US" dirty="0" err="1"/>
              <a:t>walls</a:t>
            </a:r>
            <a:r>
              <a:rPr lang="pl-PL" altLang="en-US" dirty="0"/>
              <a:t>” !</a:t>
            </a:r>
            <a:endParaRPr lang="en-GB" altLang="en-US" dirty="0"/>
          </a:p>
        </p:txBody>
      </p:sp>
      <p:sp>
        <p:nvSpPr>
          <p:cNvPr id="9220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537075"/>
          </a:xfrm>
        </p:spPr>
        <p:txBody>
          <a:bodyPr/>
          <a:lstStyle/>
          <a:p>
            <a:r>
              <a:rPr lang="pl-PL" altLang="en-US" dirty="0"/>
              <a:t>Max five </a:t>
            </a:r>
            <a:r>
              <a:rPr lang="pl-PL" altLang="en-US" dirty="0" err="1"/>
              <a:t>phrases</a:t>
            </a:r>
            <a:r>
              <a:rPr lang="pl-PL" altLang="en-US" dirty="0"/>
              <a:t>/</a:t>
            </a:r>
            <a:r>
              <a:rPr lang="pl-PL" altLang="en-US" dirty="0" err="1"/>
              <a:t>bullet</a:t>
            </a:r>
            <a:r>
              <a:rPr lang="pl-PL" altLang="en-US" dirty="0"/>
              <a:t> </a:t>
            </a:r>
            <a:r>
              <a:rPr lang="pl-PL" altLang="en-US" dirty="0" err="1"/>
              <a:t>points</a:t>
            </a:r>
            <a:r>
              <a:rPr lang="pl-PL" altLang="en-US" dirty="0"/>
              <a:t> </a:t>
            </a:r>
          </a:p>
          <a:p>
            <a:r>
              <a:rPr lang="pl-PL" altLang="en-US" dirty="0" err="1"/>
              <a:t>Avoid</a:t>
            </a:r>
            <a:r>
              <a:rPr lang="pl-PL" altLang="en-US" dirty="0"/>
              <a:t> </a:t>
            </a:r>
            <a:r>
              <a:rPr lang="pl-PL" altLang="en-US" dirty="0" err="1"/>
              <a:t>verbs</a:t>
            </a:r>
            <a:r>
              <a:rPr lang="pl-PL" altLang="en-US" dirty="0"/>
              <a:t>/</a:t>
            </a:r>
            <a:r>
              <a:rPr lang="pl-PL" altLang="en-US" dirty="0" err="1"/>
              <a:t>senteces</a:t>
            </a:r>
            <a:r>
              <a:rPr lang="pl-PL" altLang="en-US" dirty="0"/>
              <a:t> </a:t>
            </a:r>
          </a:p>
          <a:p>
            <a:r>
              <a:rPr lang="pl-PL" altLang="en-US" dirty="0"/>
              <a:t>Graphics </a:t>
            </a:r>
            <a:r>
              <a:rPr lang="pl-PL" altLang="en-US" dirty="0" err="1"/>
              <a:t>emphasizing</a:t>
            </a:r>
            <a:r>
              <a:rPr lang="pl-PL" altLang="en-US" dirty="0"/>
              <a:t> </a:t>
            </a:r>
            <a:r>
              <a:rPr lang="pl-PL" altLang="en-US" dirty="0" err="1"/>
              <a:t>your</a:t>
            </a:r>
            <a:r>
              <a:rPr lang="pl-PL" altLang="en-US" dirty="0"/>
              <a:t> </a:t>
            </a:r>
            <a:r>
              <a:rPr lang="pl-PL" altLang="en-US" dirty="0" err="1"/>
              <a:t>message</a:t>
            </a:r>
            <a:endParaRPr lang="en-GB" altLang="en-US" dirty="0"/>
          </a:p>
        </p:txBody>
      </p:sp>
      <p:sp>
        <p:nvSpPr>
          <p:cNvPr id="9221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E93BF1-606E-47D2-8E55-D39BDA415101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7" name="Prostokąt 6" descr="Thumbs up and three &quot;Yes&quot; bulletpoints"/>
          <p:cNvSpPr/>
          <p:nvPr/>
        </p:nvSpPr>
        <p:spPr>
          <a:xfrm>
            <a:off x="4818856" y="3960614"/>
            <a:ext cx="3384550" cy="2233612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Tx/>
              <a:buChar char="-"/>
              <a:defRPr/>
            </a:pPr>
            <a:r>
              <a:rPr lang="pl-PL" sz="2400" dirty="0" err="1">
                <a:solidFill>
                  <a:srgbClr val="006600"/>
                </a:solidFill>
              </a:rPr>
              <a:t>Yes</a:t>
            </a:r>
            <a:r>
              <a:rPr lang="pl-PL" sz="2400" dirty="0">
                <a:solidFill>
                  <a:srgbClr val="006600"/>
                </a:solidFill>
              </a:rPr>
              <a:t>!</a:t>
            </a:r>
          </a:p>
          <a:p>
            <a:pPr>
              <a:defRPr/>
            </a:pPr>
            <a:r>
              <a:rPr lang="pl-PL" sz="2400" dirty="0">
                <a:solidFill>
                  <a:srgbClr val="006600"/>
                </a:solidFill>
              </a:rPr>
              <a:t> </a:t>
            </a:r>
          </a:p>
          <a:p>
            <a:pPr marL="285750" indent="-285750">
              <a:buFontTx/>
              <a:buChar char="-"/>
              <a:defRPr/>
            </a:pPr>
            <a:r>
              <a:rPr lang="pl-PL" sz="2400" dirty="0" err="1">
                <a:solidFill>
                  <a:srgbClr val="006600"/>
                </a:solidFill>
              </a:rPr>
              <a:t>Yes</a:t>
            </a:r>
            <a:r>
              <a:rPr lang="pl-PL" sz="2400" dirty="0">
                <a:solidFill>
                  <a:srgbClr val="006600"/>
                </a:solidFill>
              </a:rPr>
              <a:t>!</a:t>
            </a:r>
          </a:p>
          <a:p>
            <a:pPr>
              <a:defRPr/>
            </a:pPr>
            <a:endParaRPr lang="pl-PL" sz="2400" dirty="0">
              <a:solidFill>
                <a:srgbClr val="006600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pl-PL" sz="2400" dirty="0" err="1">
                <a:solidFill>
                  <a:srgbClr val="006600"/>
                </a:solidFill>
              </a:rPr>
              <a:t>Yes</a:t>
            </a:r>
            <a:r>
              <a:rPr lang="pl-PL" sz="2400" dirty="0">
                <a:solidFill>
                  <a:srgbClr val="006600"/>
                </a:solidFill>
              </a:rPr>
              <a:t>!</a:t>
            </a:r>
            <a:endParaRPr lang="en-GB" sz="2400" dirty="0">
              <a:solidFill>
                <a:srgbClr val="006600"/>
              </a:solidFill>
            </a:endParaRPr>
          </a:p>
        </p:txBody>
      </p:sp>
      <p:pic>
        <p:nvPicPr>
          <p:cNvPr id="9223" name="Obraz 7" descr="Wall of text with a giant NO across i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4005064"/>
            <a:ext cx="3178175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Obraz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94" y="4211439"/>
            <a:ext cx="1731962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66E89C3E-C2BD-76AF-4B41-D95307251DC6}"/>
              </a:ext>
            </a:extLst>
          </p:cNvPr>
          <p:cNvSpPr txBox="1"/>
          <p:nvPr/>
        </p:nvSpPr>
        <p:spPr>
          <a:xfrm>
            <a:off x="1619672" y="4293096"/>
            <a:ext cx="20313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600" b="1" dirty="0">
                <a:solidFill>
                  <a:srgbClr val="FF0000"/>
                </a:solidFill>
              </a:rPr>
              <a:t>NO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az 4" descr="Color whee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74555"/>
            <a:ext cx="5132660" cy="312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dirty="0" err="1"/>
              <a:t>Consistent</a:t>
            </a:r>
            <a:r>
              <a:rPr lang="pl-PL" altLang="en-US" dirty="0"/>
              <a:t> design</a:t>
            </a:r>
            <a:endParaRPr lang="en-GB" altLang="en-US" dirty="0"/>
          </a:p>
        </p:txBody>
      </p:sp>
      <p:sp>
        <p:nvSpPr>
          <p:cNvPr id="10244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en-US" dirty="0"/>
              <a:t>One </a:t>
            </a:r>
            <a:r>
              <a:rPr lang="pl-PL" altLang="en-US" dirty="0" err="1"/>
              <a:t>font</a:t>
            </a:r>
            <a:r>
              <a:rPr lang="pl-PL" altLang="en-US" dirty="0"/>
              <a:t> (2-3 </a:t>
            </a:r>
            <a:r>
              <a:rPr lang="pl-PL" altLang="en-US" dirty="0" err="1"/>
              <a:t>sizes</a:t>
            </a:r>
            <a:r>
              <a:rPr lang="pl-PL" altLang="en-US" dirty="0"/>
              <a:t>), </a:t>
            </a:r>
            <a:r>
              <a:rPr lang="pl-PL" altLang="en-US" dirty="0" err="1"/>
              <a:t>clearly</a:t>
            </a:r>
            <a:r>
              <a:rPr lang="pl-PL" altLang="en-US" dirty="0"/>
              <a:t> </a:t>
            </a:r>
            <a:r>
              <a:rPr lang="pl-PL" altLang="en-US" dirty="0" err="1"/>
              <a:t>readable</a:t>
            </a:r>
            <a:endParaRPr lang="pl-PL" altLang="en-US" dirty="0"/>
          </a:p>
          <a:p>
            <a:r>
              <a:rPr lang="pl-PL" altLang="en-US" dirty="0"/>
              <a:t>Same </a:t>
            </a:r>
            <a:r>
              <a:rPr lang="pl-PL" altLang="en-US" dirty="0" err="1"/>
              <a:t>template</a:t>
            </a:r>
            <a:r>
              <a:rPr lang="pl-PL" altLang="en-US" dirty="0"/>
              <a:t> for </a:t>
            </a:r>
            <a:r>
              <a:rPr lang="pl-PL" altLang="en-US" dirty="0" err="1"/>
              <a:t>all</a:t>
            </a:r>
            <a:r>
              <a:rPr lang="pl-PL" altLang="en-US" dirty="0"/>
              <a:t> </a:t>
            </a:r>
            <a:r>
              <a:rPr lang="pl-PL" altLang="en-US" dirty="0" err="1"/>
              <a:t>slides</a:t>
            </a:r>
            <a:endParaRPr lang="pl-PL" altLang="en-US" dirty="0"/>
          </a:p>
          <a:p>
            <a:r>
              <a:rPr lang="pl-PL" altLang="en-US" dirty="0" err="1"/>
              <a:t>Only</a:t>
            </a:r>
            <a:r>
              <a:rPr lang="pl-PL" altLang="en-US" dirty="0"/>
              <a:t> the </a:t>
            </a:r>
            <a:r>
              <a:rPr lang="pl-PL" altLang="en-US" dirty="0" err="1"/>
              <a:t>necessary</a:t>
            </a:r>
            <a:r>
              <a:rPr lang="pl-PL" altLang="en-US" dirty="0"/>
              <a:t> </a:t>
            </a:r>
            <a:r>
              <a:rPr lang="pl-PL" altLang="en-US" dirty="0" err="1"/>
              <a:t>animations</a:t>
            </a:r>
            <a:endParaRPr lang="pl-PL" altLang="en-US" dirty="0"/>
          </a:p>
          <a:p>
            <a:r>
              <a:rPr lang="pl-PL" altLang="en-US" dirty="0" err="1"/>
              <a:t>Aesthetic</a:t>
            </a:r>
            <a:r>
              <a:rPr lang="pl-PL" altLang="en-US" dirty="0"/>
              <a:t> </a:t>
            </a:r>
            <a:r>
              <a:rPr lang="pl-PL" altLang="en-US" dirty="0" err="1"/>
              <a:t>pallete</a:t>
            </a:r>
            <a:r>
              <a:rPr lang="pl-PL" altLang="en-US" dirty="0"/>
              <a:t> (coolors.com)</a:t>
            </a:r>
          </a:p>
          <a:p>
            <a:r>
              <a:rPr lang="pl-PL" altLang="en-US" dirty="0" err="1"/>
              <a:t>Contrast</a:t>
            </a:r>
            <a:r>
              <a:rPr lang="pl-PL" altLang="en-US" dirty="0"/>
              <a:t> (webaim.org)</a:t>
            </a:r>
            <a:endParaRPr lang="en-GB" altLang="en-US" dirty="0"/>
          </a:p>
        </p:txBody>
      </p:sp>
      <p:sp>
        <p:nvSpPr>
          <p:cNvPr id="10245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520AD0-389E-4907-AB6A-5589A07F9889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63E9B1D-2727-950F-0DBC-97FD6D5E1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14800" y="6567100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https://creativemarket.com/blog/10-basic-elements-of-design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dirty="0"/>
              <a:t>How </a:t>
            </a:r>
            <a:r>
              <a:rPr lang="pl-PL" altLang="en-US" dirty="0" err="1"/>
              <a:t>many</a:t>
            </a:r>
            <a:r>
              <a:rPr lang="pl-PL" altLang="en-US" dirty="0"/>
              <a:t> </a:t>
            </a:r>
            <a:r>
              <a:rPr lang="pl-PL" altLang="en-US" dirty="0" err="1"/>
              <a:t>slides</a:t>
            </a:r>
            <a:r>
              <a:rPr lang="pl-PL" altLang="en-US" dirty="0"/>
              <a:t>? </a:t>
            </a:r>
            <a:endParaRPr lang="en-GB" altLang="en-US" dirty="0"/>
          </a:p>
        </p:txBody>
      </p:sp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784350"/>
            <a:ext cx="8229600" cy="4464050"/>
          </a:xfrm>
        </p:spPr>
        <p:txBody>
          <a:bodyPr/>
          <a:lstStyle/>
          <a:p>
            <a:r>
              <a:rPr lang="pl-PL" altLang="en-US" dirty="0" err="1"/>
              <a:t>Rule</a:t>
            </a:r>
            <a:r>
              <a:rPr lang="pl-PL" altLang="en-US" dirty="0"/>
              <a:t> of </a:t>
            </a:r>
            <a:r>
              <a:rPr lang="pl-PL" altLang="en-US" dirty="0" err="1"/>
              <a:t>thumb</a:t>
            </a:r>
            <a:r>
              <a:rPr lang="pl-PL" altLang="en-US" dirty="0"/>
              <a:t>: </a:t>
            </a:r>
            <a:r>
              <a:rPr lang="pl-PL" altLang="en-US" b="1" dirty="0"/>
              <a:t>1 </a:t>
            </a:r>
            <a:r>
              <a:rPr lang="pl-PL" altLang="en-US" b="1" dirty="0" err="1"/>
              <a:t>slide</a:t>
            </a:r>
            <a:r>
              <a:rPr lang="pl-PL" altLang="en-US" b="1" dirty="0"/>
              <a:t> </a:t>
            </a:r>
            <a:r>
              <a:rPr lang="pl-PL" altLang="en-US" b="1" dirty="0">
                <a:sym typeface="Symbol" panose="05050102010706020507" pitchFamily="18" charset="2"/>
              </a:rPr>
              <a:t>= 1 </a:t>
            </a:r>
            <a:r>
              <a:rPr lang="pl-PL" altLang="en-US" b="1" dirty="0" err="1">
                <a:sym typeface="Symbol" panose="05050102010706020507" pitchFamily="18" charset="2"/>
              </a:rPr>
              <a:t>minute</a:t>
            </a:r>
            <a:r>
              <a:rPr lang="pl-PL" altLang="en-US" b="1" dirty="0">
                <a:sym typeface="Symbol" panose="05050102010706020507" pitchFamily="18" charset="2"/>
              </a:rPr>
              <a:t> </a:t>
            </a:r>
            <a:endParaRPr lang="pl-PL" altLang="en-US" b="1" dirty="0"/>
          </a:p>
          <a:p>
            <a:endParaRPr lang="pl-PL" altLang="en-US" dirty="0"/>
          </a:p>
          <a:p>
            <a:r>
              <a:rPr lang="pl-PL" altLang="en-US" i="1" dirty="0"/>
              <a:t>„Pecha </a:t>
            </a:r>
            <a:r>
              <a:rPr lang="pl-PL" altLang="en-US" i="1" dirty="0" err="1"/>
              <a:t>kucha</a:t>
            </a:r>
            <a:r>
              <a:rPr lang="pl-PL" altLang="en-US" i="1" dirty="0"/>
              <a:t>” </a:t>
            </a:r>
            <a:r>
              <a:rPr lang="pl-PL" altLang="en-US" dirty="0"/>
              <a:t>20 </a:t>
            </a:r>
            <a:r>
              <a:rPr lang="pl-PL" altLang="en-US" dirty="0" err="1"/>
              <a:t>slides</a:t>
            </a:r>
            <a:r>
              <a:rPr lang="pl-PL" altLang="en-US" dirty="0"/>
              <a:t>, 1 </a:t>
            </a:r>
            <a:r>
              <a:rPr lang="pl-PL" altLang="en-US" dirty="0" err="1"/>
              <a:t>slide</a:t>
            </a:r>
            <a:r>
              <a:rPr lang="pl-PL" altLang="en-US" dirty="0"/>
              <a:t> = 20s and</a:t>
            </a:r>
            <a:br>
              <a:rPr lang="pl-PL" altLang="en-US" dirty="0"/>
            </a:br>
            <a:r>
              <a:rPr lang="pl-PL" altLang="en-US" sz="2000" dirty="0"/>
              <a:t>(format popular for </a:t>
            </a:r>
            <a:r>
              <a:rPr lang="pl-PL" altLang="en-US" sz="2000" dirty="0" err="1"/>
              <a:t>arts</a:t>
            </a:r>
            <a:r>
              <a:rPr lang="pl-PL" altLang="en-US" sz="2000" dirty="0"/>
              <a:t>/design, but not </a:t>
            </a:r>
            <a:r>
              <a:rPr lang="pl-PL" altLang="en-US" sz="2000" dirty="0" err="1"/>
              <a:t>good</a:t>
            </a:r>
            <a:r>
              <a:rPr lang="pl-PL" altLang="en-US" sz="2000" dirty="0"/>
              <a:t> for </a:t>
            </a:r>
            <a:r>
              <a:rPr lang="pl-PL" altLang="en-US" sz="2000" dirty="0" err="1"/>
              <a:t>technical</a:t>
            </a:r>
            <a:r>
              <a:rPr lang="pl-PL" altLang="en-US" sz="2000" dirty="0"/>
              <a:t> </a:t>
            </a:r>
            <a:r>
              <a:rPr lang="pl-PL" altLang="en-US" sz="2000" dirty="0" err="1"/>
              <a:t>persentations</a:t>
            </a:r>
            <a:r>
              <a:rPr lang="pl-PL" altLang="en-US" sz="2000" dirty="0"/>
              <a:t>) </a:t>
            </a:r>
          </a:p>
          <a:p>
            <a:endParaRPr lang="pl-PL" altLang="en-US" dirty="0"/>
          </a:p>
          <a:p>
            <a:r>
              <a:rPr lang="pl-PL" altLang="en-US" i="1" dirty="0"/>
              <a:t>„TED talk” </a:t>
            </a:r>
            <a:r>
              <a:rPr lang="pl-PL" altLang="en-US" dirty="0"/>
              <a:t>– no </a:t>
            </a:r>
            <a:r>
              <a:rPr lang="pl-PL" altLang="en-US" dirty="0" err="1"/>
              <a:t>slides</a:t>
            </a:r>
            <a:r>
              <a:rPr lang="pl-PL" altLang="en-US" dirty="0"/>
              <a:t> </a:t>
            </a:r>
            <a:r>
              <a:rPr lang="pl-PL" altLang="en-US" dirty="0" err="1"/>
              <a:t>or</a:t>
            </a:r>
            <a:r>
              <a:rPr lang="pl-PL" altLang="en-US" dirty="0"/>
              <a:t> </a:t>
            </a:r>
            <a:r>
              <a:rPr lang="pl-PL" altLang="en-US" dirty="0" err="1"/>
              <a:t>just</a:t>
            </a:r>
            <a:r>
              <a:rPr lang="pl-PL" altLang="en-US" dirty="0"/>
              <a:t> </a:t>
            </a:r>
            <a:r>
              <a:rPr lang="pl-PL" altLang="en-US" dirty="0" err="1"/>
              <a:t>technical</a:t>
            </a:r>
            <a:r>
              <a:rPr lang="pl-PL" altLang="en-US" dirty="0"/>
              <a:t> </a:t>
            </a:r>
            <a:r>
              <a:rPr lang="pl-PL" altLang="en-US" dirty="0" err="1"/>
              <a:t>figures</a:t>
            </a:r>
            <a:r>
              <a:rPr lang="pl-PL" altLang="en-US" dirty="0"/>
              <a:t> </a:t>
            </a:r>
          </a:p>
          <a:p>
            <a:endParaRPr lang="pl-PL" altLang="en-US" dirty="0"/>
          </a:p>
          <a:p>
            <a:r>
              <a:rPr lang="pl-PL" altLang="en-US" dirty="0"/>
              <a:t>Video no </a:t>
            </a:r>
            <a:r>
              <a:rPr lang="pl-PL" altLang="en-US" dirty="0" err="1"/>
              <a:t>more</a:t>
            </a:r>
            <a:r>
              <a:rPr lang="pl-PL" altLang="en-US" dirty="0"/>
              <a:t> </a:t>
            </a:r>
            <a:r>
              <a:rPr lang="pl-PL" altLang="en-US" dirty="0" err="1"/>
              <a:t>than</a:t>
            </a:r>
            <a:r>
              <a:rPr lang="pl-PL" altLang="en-US" dirty="0"/>
              <a:t> 20% of </a:t>
            </a:r>
            <a:r>
              <a:rPr lang="pl-PL" altLang="en-US" dirty="0" err="1"/>
              <a:t>presentation</a:t>
            </a:r>
            <a:r>
              <a:rPr lang="pl-PL" altLang="en-US" dirty="0"/>
              <a:t> </a:t>
            </a:r>
            <a:r>
              <a:rPr lang="pl-PL" altLang="en-US" dirty="0" err="1"/>
              <a:t>time</a:t>
            </a:r>
            <a:endParaRPr lang="en-GB" altLang="en-US" dirty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382C24-358A-4B75-93E9-EF425CE0B1BF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E017B97-283E-747E-B1B3-05060D567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556792"/>
            <a:ext cx="1790979" cy="11950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dirty="0"/>
              <a:t>Technical </a:t>
            </a:r>
            <a:r>
              <a:rPr lang="pl-PL" altLang="en-US" dirty="0" err="1"/>
              <a:t>details</a:t>
            </a:r>
            <a:r>
              <a:rPr lang="pl-PL" altLang="en-US" dirty="0"/>
              <a:t>: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464050"/>
          </a:xfrm>
        </p:spPr>
        <p:txBody>
          <a:bodyPr/>
          <a:lstStyle/>
          <a:p>
            <a:r>
              <a:rPr lang="pl-PL" altLang="en-US" dirty="0" err="1"/>
              <a:t>Authors</a:t>
            </a:r>
            <a:r>
              <a:rPr lang="pl-PL" altLang="en-US" dirty="0"/>
              <a:t> and </a:t>
            </a:r>
            <a:r>
              <a:rPr lang="pl-PL" altLang="en-US" dirty="0" err="1"/>
              <a:t>affiliations</a:t>
            </a:r>
            <a:r>
              <a:rPr lang="pl-PL" altLang="en-US" dirty="0"/>
              <a:t> on </a:t>
            </a:r>
            <a:r>
              <a:rPr lang="pl-PL" altLang="en-US" dirty="0" err="1"/>
              <a:t>first</a:t>
            </a:r>
            <a:r>
              <a:rPr lang="pl-PL" altLang="en-US" dirty="0"/>
              <a:t> and </a:t>
            </a:r>
            <a:r>
              <a:rPr lang="pl-PL" altLang="en-US" dirty="0" err="1"/>
              <a:t>last</a:t>
            </a:r>
            <a:r>
              <a:rPr lang="pl-PL" altLang="en-US" dirty="0"/>
              <a:t> </a:t>
            </a:r>
            <a:r>
              <a:rPr lang="pl-PL" altLang="en-US" dirty="0" err="1"/>
              <a:t>slide</a:t>
            </a:r>
            <a:endParaRPr lang="pl-PL" altLang="en-US" dirty="0"/>
          </a:p>
          <a:p>
            <a:endParaRPr lang="pl-PL" altLang="en-US" dirty="0"/>
          </a:p>
          <a:p>
            <a:r>
              <a:rPr lang="pl-PL" altLang="en-US" b="1" dirty="0" err="1"/>
              <a:t>Slide</a:t>
            </a:r>
            <a:r>
              <a:rPr lang="pl-PL" altLang="en-US" b="1" dirty="0"/>
              <a:t> </a:t>
            </a:r>
            <a:r>
              <a:rPr lang="pl-PL" altLang="en-US" b="1" dirty="0" err="1"/>
              <a:t>numbers</a:t>
            </a:r>
            <a:r>
              <a:rPr lang="pl-PL" altLang="en-US" b="1" dirty="0"/>
              <a:t>! </a:t>
            </a:r>
          </a:p>
          <a:p>
            <a:endParaRPr lang="pl-PL" altLang="en-US" dirty="0"/>
          </a:p>
          <a:p>
            <a:r>
              <a:rPr lang="pl-PL" altLang="en-US" dirty="0"/>
              <a:t>Links to </a:t>
            </a:r>
            <a:r>
              <a:rPr lang="pl-PL" altLang="en-US" dirty="0" err="1"/>
              <a:t>sources</a:t>
            </a:r>
            <a:endParaRPr lang="pl-PL" altLang="en-US" dirty="0"/>
          </a:p>
          <a:p>
            <a:endParaRPr lang="pl-PL" altLang="en-US" dirty="0"/>
          </a:p>
          <a:p>
            <a:endParaRPr lang="pl-PL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F38C1C-2AF0-4D51-B6C3-952B4D5D0297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10A3A10-7213-3416-4DEC-E8F4A82DF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653136"/>
            <a:ext cx="1424130" cy="1424130"/>
          </a:xfrm>
          <a:prstGeom prst="rect">
            <a:avLst/>
          </a:prstGeom>
        </p:spPr>
      </p:pic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0DB1CB3E-9F79-65A7-D806-7412D6BDF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56376" y="5733256"/>
            <a:ext cx="504056" cy="488885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ife">
  <a:themeElements>
    <a:clrScheme name="if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if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f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f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f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f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f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f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f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f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f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f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9533</TotalTime>
  <Words>384</Words>
  <Application>Microsoft Office PowerPoint</Application>
  <PresentationFormat>Pokaz na ekranie (4:3)</PresentationFormat>
  <Paragraphs>113</Paragraphs>
  <Slides>14</Slides>
  <Notes>0</Notes>
  <HiddenSlides>1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Courier New</vt:lpstr>
      <vt:lpstr>Symbol</vt:lpstr>
      <vt:lpstr>Wingdings</vt:lpstr>
      <vt:lpstr>ife</vt:lpstr>
      <vt:lpstr>Presentations – practical advice</vt:lpstr>
      <vt:lpstr>Clear goal</vt:lpstr>
      <vt:lpstr>Hard opening! </vt:lpstr>
      <vt:lpstr>Interaction</vt:lpstr>
      <vt:lpstr>Body language</vt:lpstr>
      <vt:lpstr>No „Text walls” !</vt:lpstr>
      <vt:lpstr>Consistent design</vt:lpstr>
      <vt:lpstr>How many slides? </vt:lpstr>
      <vt:lpstr>Technical details: </vt:lpstr>
      <vt:lpstr>Safety</vt:lpstr>
      <vt:lpstr>Practice, practice, practice</vt:lpstr>
      <vt:lpstr>Final slide </vt:lpstr>
      <vt:lpstr>Thank you! Questions? </vt:lpstr>
      <vt:lpstr>Graphical materials</vt:lpstr>
    </vt:vector>
  </TitlesOfParts>
  <Company>PŁ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Programming</dc:title>
  <dc:creator>Bujacz</dc:creator>
  <cp:lastModifiedBy>Michał Bujacz I23</cp:lastModifiedBy>
  <cp:revision>251</cp:revision>
  <dcterms:created xsi:type="dcterms:W3CDTF">2009-02-22T21:37:21Z</dcterms:created>
  <dcterms:modified xsi:type="dcterms:W3CDTF">2025-04-25T09:57:04Z</dcterms:modified>
</cp:coreProperties>
</file>